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4.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0.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15.xml" ContentType="application/vnd.openxmlformats-officedocument.presentationml.notesSlide+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21.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76.xml" ContentType="application/inkml+xml"/>
  <Override PartName="/ppt/notesSlides/notesSlide24.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27.xml" ContentType="application/inkml+xml"/>
  <Override PartName="/ppt/ink/ink128.xml" ContentType="application/inkml+xml"/>
  <Override PartName="/ppt/notesSlides/notesSlide35.xml" ContentType="application/vnd.openxmlformats-officedocument.presentationml.notesSlide+xml"/>
  <Override PartName="/ppt/ink/ink129.xml" ContentType="application/inkml+xml"/>
  <Override PartName="/ppt/ink/ink130.xml" ContentType="application/inkml+xml"/>
  <Override PartName="/ppt/ink/ink131.xml" ContentType="application/inkml+xml"/>
  <Override PartName="/ppt/notesSlides/notesSlide36.xml" ContentType="application/vnd.openxmlformats-officedocument.presentationml.notesSlide+xml"/>
  <Override PartName="/ppt/ink/ink132.xml" ContentType="application/inkml+xml"/>
  <Override PartName="/ppt/ink/ink133.xml" ContentType="application/inkml+xml"/>
  <Override PartName="/ppt/notesSlides/notesSlide37.xml" ContentType="application/vnd.openxmlformats-officedocument.presentationml.notesSlide+xml"/>
  <Override PartName="/ppt/ink/ink134.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47.xml" ContentType="application/inkml+xml"/>
  <Override PartName="/ppt/notesSlides/notesSlide42.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notesSlides/notesSlide57.xml" ContentType="application/vnd.openxmlformats-officedocument.presentationml.notesSlide+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60.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notesSlides/notesSlide61.xml" ContentType="application/vnd.openxmlformats-officedocument.presentationml.notesSlide+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Lst>
  <p:notesMasterIdLst>
    <p:notesMasterId r:id="rId66"/>
  </p:notesMasterIdLst>
  <p:handoutMasterIdLst>
    <p:handoutMasterId r:id="rId67"/>
  </p:handoutMasterIdLst>
  <p:sldIdLst>
    <p:sldId id="293" r:id="rId3"/>
    <p:sldId id="596" r:id="rId4"/>
    <p:sldId id="632" r:id="rId5"/>
    <p:sldId id="639" r:id="rId6"/>
    <p:sldId id="642" r:id="rId7"/>
    <p:sldId id="381" r:id="rId8"/>
    <p:sldId id="490" r:id="rId9"/>
    <p:sldId id="294" r:id="rId10"/>
    <p:sldId id="441" r:id="rId11"/>
    <p:sldId id="491" r:id="rId12"/>
    <p:sldId id="567" r:id="rId13"/>
    <p:sldId id="492" r:id="rId14"/>
    <p:sldId id="493" r:id="rId15"/>
    <p:sldId id="494" r:id="rId16"/>
    <p:sldId id="523" r:id="rId17"/>
    <p:sldId id="495" r:id="rId18"/>
    <p:sldId id="641" r:id="rId19"/>
    <p:sldId id="502" r:id="rId20"/>
    <p:sldId id="561" r:id="rId21"/>
    <p:sldId id="585" r:id="rId22"/>
    <p:sldId id="586" r:id="rId23"/>
    <p:sldId id="587" r:id="rId24"/>
    <p:sldId id="588" r:id="rId25"/>
    <p:sldId id="589" r:id="rId26"/>
    <p:sldId id="538" r:id="rId27"/>
    <p:sldId id="539" r:id="rId28"/>
    <p:sldId id="635" r:id="rId29"/>
    <p:sldId id="636" r:id="rId30"/>
    <p:sldId id="562" r:id="rId31"/>
    <p:sldId id="640" r:id="rId32"/>
    <p:sldId id="618" r:id="rId33"/>
    <p:sldId id="540" r:id="rId34"/>
    <p:sldId id="542" r:id="rId35"/>
    <p:sldId id="543" r:id="rId36"/>
    <p:sldId id="544" r:id="rId37"/>
    <p:sldId id="545" r:id="rId38"/>
    <p:sldId id="546" r:id="rId39"/>
    <p:sldId id="547" r:id="rId40"/>
    <p:sldId id="548" r:id="rId41"/>
    <p:sldId id="619" r:id="rId42"/>
    <p:sldId id="621" r:id="rId43"/>
    <p:sldId id="622" r:id="rId44"/>
    <p:sldId id="638" r:id="rId45"/>
    <p:sldId id="408" r:id="rId46"/>
    <p:sldId id="623" r:id="rId47"/>
    <p:sldId id="615" r:id="rId48"/>
    <p:sldId id="563" r:id="rId49"/>
    <p:sldId id="564" r:id="rId50"/>
    <p:sldId id="565" r:id="rId51"/>
    <p:sldId id="566" r:id="rId52"/>
    <p:sldId id="569" r:id="rId53"/>
    <p:sldId id="549" r:id="rId54"/>
    <p:sldId id="553" r:id="rId55"/>
    <p:sldId id="555" r:id="rId56"/>
    <p:sldId id="556" r:id="rId57"/>
    <p:sldId id="510" r:id="rId58"/>
    <p:sldId id="524" r:id="rId59"/>
    <p:sldId id="590" r:id="rId60"/>
    <p:sldId id="591" r:id="rId61"/>
    <p:sldId id="592" r:id="rId62"/>
    <p:sldId id="593" r:id="rId63"/>
    <p:sldId id="594" r:id="rId64"/>
    <p:sldId id="595" r:id="rId65"/>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2F4"/>
    <a:srgbClr val="FF9933"/>
    <a:srgbClr val="008000"/>
    <a:srgbClr val="66CC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2536" autoAdjust="0"/>
  </p:normalViewPr>
  <p:slideViewPr>
    <p:cSldViewPr>
      <p:cViewPr varScale="1">
        <p:scale>
          <a:sx n="94" d="100"/>
          <a:sy n="94" d="100"/>
        </p:scale>
        <p:origin x="1344" y="45"/>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2790"/>
    </p:cViewPr>
  </p:sorterViewPr>
  <p:notesViewPr>
    <p:cSldViewPr>
      <p:cViewPr>
        <p:scale>
          <a:sx n="75" d="100"/>
          <a:sy n="75" d="100"/>
        </p:scale>
        <p:origin x="-1374" y="21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_rels/viewProps.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F4861F80-8A2F-4FDD-8EB1-5581FB804E9D}" type="slidenum">
              <a:rPr lang="en-US"/>
              <a:pPr>
                <a:defRPr/>
              </a:pPr>
              <a:t>‹#›</a:t>
            </a:fld>
            <a:endParaRPr lang="en-US"/>
          </a:p>
        </p:txBody>
      </p:sp>
    </p:spTree>
    <p:extLst>
      <p:ext uri="{BB962C8B-B14F-4D97-AF65-F5344CB8AC3E}">
        <p14:creationId xmlns:p14="http://schemas.microsoft.com/office/powerpoint/2010/main" val="212394631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03:25.5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-1 713 3,'0'0'9,"0"0"-2,0 0-1,0 0 0,0 0 1,0 0-1,0 0 2,0 0 0,0 0 2,0 0-2,0 0 2,0 0-4,0 0 0,-6-11-2,6 11-1,5-12-1,-5 12-1,9-20 0,-1 10 0,-1-6 2,3 2-1,3-3 0,1 0 1,2-3 0,2-1 0,0-1-1,4-3 0,0-1-1,4-1 0,0-1 0,1-1 0,0-3 0,3 1 0,1-1 0,-1 0 0,1-1-1,1 1 1,1 1-1,0 0 1,-2 1-1,-2 3 0,-4 3 0,-2 4 1,-5 4-1,-3 3 2,-7 4-1,-8 9 0,9-6 1,-9 6-1,0 0 0,0 0 0,0 0-1,0 0 0,0 0 0,0 0 0,0 0 0,0 0 0,0 0 0,0 0 0,0 0 0,0 0 1,0 0-1,0 0 0,0 0 0,0 0 0,0 0 1,0 0-1,0 0 0,0 0 0,0 0 0,0 0 0,0 0 1,0 0-1,0 0 0,0 0 0,0 0 1,0 0-1,0 0 1,0 0-1,0 0 0,0 0 1,0 0-1,0 0 0,0 0 1,0 0-1,0 0 0,0 0 0,0 0 0,0 0 1,0 0-1,0 0 0,0 0 0,0 0 0,0 0 1,0 0-1,0 0 0,0 0 0,0 0 0,0 0 0,0 0 0,0 0 0,0 0 0,0 0 0,0 0 0,0 0 0,0 0 0,0 0-1,0 0 1,0 0 0,0 0 0,0 0 0,0 0 0,0 0 0,0 0 0,0 0 0,0 0 0,0 0 0,0 0 0,0 0 0,0 0 0,0 0 0,0 0 0,0 0 0,0 0 0,0 0 0,0 0 0,0 0 0,0 0 0,0 0 0,0 0 0,0 0-1,0 0 1,0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0-1,0 0 1,0 0 0,0 0 0,0 0 0,0 0 1,0 0-1,0 0 0,0 0 0,0 0 0,0 0 0,0 0 0,0 0 0,0 0 0,0 0 0,0 0 0,0 0 0,0 0 0,0 0 0,5 9 0,-5-9 0,0 0 0,0 0 0,0 0 0,0 0 0,10 5 0,-10-5 0,0 0 0,0 0 0,0 0 0,0 0 0,8 10 0,-8-10 0,0 0 0,0 0 0,0 0 0,7 9 0,-7-9 0,0 0 0,0 0 0,8 9 0,-8-9 0,0 0 0,5 12 0,-5-12 0,5 9 1,-5-9-1,4 11 0,-4-11 1,0 0-1,6 11 0,-6-11 0,0 0 0,0 0 0,0 0 0,7 9-1,-7-9 1,0 0 0,0 0 0,0 0 0,0 0 0,0 0 0,0 0 0,5 9 0,-5-9 0,0 0 0,0 0 0,0 0 0,0 0 0,0 0 0,0 0 0,0 0 0,0 0 0,7 10 0,-7-10 0,0 0 0,0 0 0,0 0 0,0 0 0,0 0 0,0 0 0,6 9 0,-6-9 0,0 0 0,6 12 0,-6-12 0,6 10 0,-6-10 0,6 10 0,-6-10 0,0 0 0,8 12 0,-8-12 0,0 0 0,5 11 0,-5-11 0,0 0 0,4 13 0,-4-13 0,6 15 0,-2-5 0,0 3 0,2 4 0,1 3 0,0 0 0,1 3 0,-1 2 0,2 2 0,0 0 0,0 0 0,-3 0 0,1-3 0,-1 3 0,1-1 1,-3 1-2,-1 0 2,0 3-1,2 0 1,-1 1-1,-2 1 0,2 1 1,-2-1-1,2 0 1,-1-2-1,-1-1 0,0-2 0,1-1 0,-1-1 0,0-3 1,0-3-1,0 0 0,0-4 0,1-1 0,0-5 0,-3-9 0,3 15 1,-3-15-1,0 0 0,3 10 0,-3-10 0,0 0 0,0 0 1,2 12-1,-2-12 0,0 0 0,2 15 0,-2-15 0,2 12 0,-2-12 0,2 17 1,-1-8-1,1 2 0,-1 0 0,0-1 0,0 2 0,1-2 0,-1 0 0,1 0 0,-2-10 0,4 15 0,-4-15 0,5 11 0,-5-11 0,0 0 0,6 10 0,-6-10 0,0 0 0,0 0 2,0 0-2,0 0 0,0 0 1,0 0 0,0 0-1,0 0 0,0 0 1,10-3-1,-10 3 1,10-17-1,-1 2 0,3-6 0,6-4 0,4-5 0,4-3 0,1-3 0,6 0-1,3-1 1,-1 2 0,1 3 0,-1 0 0,0 1 0,1-1-1,2 2 2,-2 1-2,-1 1 2,1 1-2,-1 1 1,-1 3 0,-2 1-1,-6 5 1,-5 5 0,-3 0 0,-4 4 0,-14 8 0,14-8 0,-14 8 0,0 0 0,0 0 0,0 0 0,0 0 0,0 0 0,0 0 0,0 0 0,0 0-1,0 0 1,0 0-2,0 0 2,1 18-1,-2-4 1,1 13-2,-6 7-6,-1 22-21,-7 14-2,-14 4 0,-10 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5:18:45.402"/>
    </inkml:context>
    <inkml:brush xml:id="br0">
      <inkml:brushProperty name="width" value="0.05" units="cm"/>
      <inkml:brushProperty name="height" value="0.05" units="cm"/>
      <inkml:brushProperty name="color" value="#E71224"/>
    </inkml:brush>
  </inkml:definitions>
  <inkml:trace contextRef="#ctx0" brushRef="#br0">68 156 1472,'-31'6'357,"29"-6"-575,2 0 442,15-51 4274,43-5-3130,-49 50-1133,-2 0-199,1 0-1,0 1 1,0 1 0,1-1 0,-1 1 0,1 1-1,0-1 1,0 2 0,0-1 0,0 1 0,0 0-1,1 1 1,-1 0 0,3 1-36,-11 0 29,1 1 0,-1-1 0,0 1 0,1 0 0,-1-1 0,0 1 1,0 0-1,1 0 0,-1 0 0,0 0 0,0 0 0,0 0 0,0 0 0,0 0 0,-1 0 0,1 0 0,0 1 0,0-1 0,-1 0 0,1 1 0,-1-1 0,1 0 0,-1 1 1,1-1-1,-1 1 0,0-1 0,0 1 0,0-1 0,0 0 0,0 1 0,0-1 0,0 1 0,0-1 0,-1 1 0,1-1 0,0 0 0,-1 1 0,1-1 0,-1 1 1,0-1-1,1 0 0,-1 0 0,0 1 0,0-1 0,0 0 0,0 0 0,0 0 0,0 0 0,-1 1-29,-13 21 253,-2 0 0,0 0 0,-1-2 0,-2 0 0,0-1 0,-1-1 0,-3 0-253,23-18 15,1 1-1,-1-1 1,0 0 0,0 0 0,0 0 0,0 0 0,0 0 0,0 0 0,-1 0-1,1 0 1,0 0 0,0-1 0,-1 1 0,1 0 0,0-1 0,-1 1 0,1-1-1,-1 0 1,1 1 0,-1-1 0,1 0 0,-1 0 0,1 0 0,0 0 0,-1 0-1,1 0 1,-1 0 0,1-1 0,-1 1 0,1 0 0,-1-1 0,1 1 0,0-1-1,-1 0 1,1 1 0,0-1 0,0 0 0,-1 0 0,1 0 0,0 0 0,0 0-1,0 0 1,0 0 0,0 0 0,0 0 0,1-1 0,-1 1 0,0 0 0,0 0-1,1-1 1,-1 1 0,1 0 0,-1-1 0,1 1 0,0-1 0,0 1 0,-1-2-15,4-9 17,1 0 1,0-1-1,1 1 1,0 0 0,1 1-1,0-1 1,1 1-1,0 1 1,0-1 0,9-7-18,29-9-50,-43 27 51,-1-1 1,0 1-1,0 0 1,1-1-1,-1 1 1,0 0-1,0 0 1,1 0-1,-1 0 0,0 0 1,1 0-1,-1 0 1,0 1-1,0-1 1,1 0-1,-1 1 1,0-1-1,0 1 0,0-1 1,0 1-1,1-1 1,-1 1-1,0 0 1,0 0-1,0-1 1,0 1-1,-1 0 1,1 0-1,0 0 0,0 0 1,0 0-1,-1 0 1,1 1-1,0-1 1,-1 0-1,1 0 1,-1 0-1,1 2-1,-1 0 8,1 1 0,-1-1 1,0 1-1,0 0 0,0-1 0,0 1 0,0-1 1,-1 1-1,0 0 0,0-1 0,0 0 1,0 1-1,0-1 0,-1 1 0,1-1 0,-1 0 1,0 0-1,0 0 0,0 0 0,-1 0 0,1-1 1,-1 1-1,0 0-8,-67 48 184,11-31 66,58-19-241,-1-1 0,1 0 0,-1 1 0,1-1 1,-1 0-1,1 0 0,-1 0 0,1 0 0,-1 0 0,1 0 0,-1-1 0,1 1 0,-1 0 0,1-1 1,-1 1-1,1-1 0,-1 0 0,1 1 0,0-1 0,-1 0 0,1 0 0,0 0 0,0 0 1,0 0-1,-1 0 0,1 0 0,0 0 0,0-1 0,1 1 0,-1 0 0,0 0 0,0-1 0,1 1 1,-1-1-1,1 1 0,-1-1 0,0 0-9,2-4 7,-1 0 1,1 1-1,0-1 1,0 0-1,0 1 1,1-1-1,0 1 1,0 0-1,0-1 1,1 1-1,0 0 1,0 1-1,0-1 1,1 0-1,1-2-7,-4 7 0,88-82-166,-81 75 177,-6 6-19,-1 0 0,0 0 0,0 0 0,0 0 0,0 0 0,1 0 0,-1 1 0,0-1 0,1 0 0,-1 1 0,1-1 0,-1 1 0,0 0-1,1-1 1,-1 1 0,1 0 0,-1 0 0,1 0 0,-1 0 0,1 0 0,-1 0 0,1 0 0,-1 0 0,1 1 0,-1-1 0,1 1 0,-1-1 0,1 1 0,-1-1 0,0 1 0,0 0 0,1 0-1,-1 0 1,0 0 0,0 0 0,0 0 0,0 0 0,0 0 0,0 0 0,0 0 0,0 0 0,0 1 0,0-1 0,-1 0 0,1 1 0,0-1 0,-1 1 0,0-1 0,1 1 8,-1 3-8,-1-1 1,0 1-1,0-1 0,0 0 1,-1 1-1,1-1 1,-1 0-1,0 0 1,0 0-1,0 0 1,-1 0-1,1 0 1,-1 0-1,0-1 1,0 0-1,-1 1 1,0-1 7,-81 69 26,62-66 145,21-17-11,3 4-151,0 0 0,1 0 1,-1 0-1,1 0 0,1 0 0,-1 1 0,1-1 1,0 1-1,1 0 0,-1 0 0,1 0 0,0 0 1,1 1-1,-1-1 0,1 1 0,0 0 1,1 1-1,-1-1 0,1 1 0,0 0 0,0 1 1,6-4-10,-11 7-83,1-1 0,-1 1 0,1-1 1,-1 1-1,1 0 0,-1 0 1,1 0-1,-1 0 0,0 0 0,1 0 1,-1 0-1,1 0 0,-1 1 0,1-1 1,-1 0-1,0 1 0,1 0 1,-1-1-1,0 1 0,1 0 0,-1-1 1,0 1-1,0 0 0,1 0 1,-1 0-1,0 0 0,0 0 0,0 0 1,0 0-1,-1 1 0,1-1 0,0 0 1,0 0-1,-1 1 0,1-1 1,-1 0-1,1 1 0,-1-1 0,0 1 1,1-1-1,-1 1 0,0-1 0,0 0 1,0 1-1,0 1 83,1 18-1157</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7.1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2384 0 2,'-17'17'6,"-5"4"0,-1 5 0,-5 3 2,-4 6 0,-1 5 0,-11 4-1,-6 6 1,-6 7-3,-6 6 0,-6 7-2,-5 10-1,-7 6 0,-7 8-1,-4 8 0,-4 6-1,-2 7 1,-3 5 0,-2 3 0,0 0 0,1 0 2,6 4-1,3 2 0,7 4 1,3 2 0,6 1 0,2 7 0,11 4-1,2 6 1,4 3-2,5 2 1,5-1-1,2 0 0,9-4-1,-3-6 1,6-3-1,4-5 1,7-5 0,6-6 1,4-4-1,5-1 0,10-1 1,10-3-2,5-4 2,7 0-1,7-4 0,4-2 0,2-2-1,16-4 1,0-5-1,9-5 0,3-3 2,11-9-2,2-2 0,5-6 1,7-5-1,0-5 1,2-3 0,1-5 1,5-3-1,-1-6 0,1-4 2,8-6-2,2-4 1,4-6 0,9-5-1,3-2 0,6 0 0,6-4-1,7-1 1,4-2-1,5 0 0,1 3 0,1-2 0,0-1 1,-2-2-1,0 0 0,0 4 1,-2-2-1,-1 2 1,0-3-1,3 0 0,5 1 1,9 1-1,6-2 1,10 1-2,9 1 2,10 1-2,10 2 1,3 1-4,13 11-5,-2-3-16,5 3-5,-2-1 0,-11-10 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8.46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-6-6 4,'-14'-5'15,"14"5"-7,0 0-3,0 0 0,0 0-3,0 0 2,15 11 1,0-5 1,7 3 0,8 0 2,11 3 0,6-2-1,14 4 1,11-6-2,14 2-2,9-4 0,14 1 0,6-4-2,12 2 1,9-4-1,6 2 1,7 0-1,8-1-1,7 1 0,6-2 1,5 1-1,5 0 0,4 1 0,8-3 0,4 2 1,1 2-2,3 0 1,6 0 0,5 0 0,3 1 0,4 0 1,3 3 0,2-3 0,5-1 0,2-1 0,2 1 0,-1-2 0,-1 0 0,3-4-1,-2-1-1,-5-3 1,-3 1-1,-5-4 0,-8 2 0,-7-2 1,-7 2-2,-12 1 0,-11 0-1,-7 6-4,-15-5-5,-5 6-12,-11 0-7,-10 0 0,-11-1 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50.4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0 667 8,'0'0'10,"0"0"0,0 0 1,0 0 0,0 0-1,0 0-1,0 0-2,0 0 0,0 0-1,0 0-2,0 0-2,0 0 0,0 0 0,0 0-2,0 0 0,0 0 0,0 0-1,0 0 0,0 0 0,0 0 0,2 10 0,-2-10 0,8 12 0,-8-12 1,12 20 0,-5-9 0,0 0 0,0 1-1,0-1 1,-1-1-1,-6-10 1,12 15-2,-12-15 2,0 0 1,8 9 2,-8-9 1,0 0 1,0 0-1,6-9 0,-6 9 0,1-20-1,2 8-1,-1-3-2,-1-1 0,1-3-1,1 0 1,-1-2 0,1 2-1,1 0 1,-1-1-1,3 4 0,-1-1 0,1 3-1,0 3 0,-1 1 1,-5 10 0,11-12 0,-11 12 0,0 0 1,0 0-1,9-8 1,-9 8 0,0 0-1,0 0 0,0 0 0,11 9 0,-11-9 0,9 12 0,-9-12 1,9 18 0,-4-8 0,-1 0 0,0-1 1,0 0-1,-4-9 1,8 13-1,-8-13 1,0 0 0,5 10 0,-5-10 1,0 0 0,0 0 0,0 0 1,0 0 0,0 0 0,0 0 1,0 0-1,11-3-1,-11 3 1,0 0-2,8-10 0,-8 10 0,0 0-2,0 0 1,0 0-1,0 0 1,9-8-1,-9 8 0,0 0-1,0 0 0,0 0 0,0 0 1,0 0-1,3 9 1,-3-9-1,0 0 2,7 13-1,-7-13 1,0 0 0,8 11 0,-8-11 0,0 0 0,5 13 0,-5-13 0,3 9 0,-3-9 1,5 11-1,-5-11 0,4 10 0,-4-10 1,3 11 0,-3-11 0,0 0 0,4 10 0,-4-10 0,0 0 0,0 0 0,0 0 1,0 0-1,0 0 0,0 0 0,0 0 0,0 0 0,0 0-1,0 0 0,0 0 0,0 0 0,0 0 0,2 9-1,-2-9 1,0 0-1,0 0 0,0 0-1,0 0-1,0 0-1,0 0-2,0 0-7,13-7-7,-13 7 1,12-11 0,-5-1 1</inkml:trace>
  <inkml:trace contextRef="#ctx0" brushRef="#br0" timeOffset="1462">425 0 4,'0'0'10,"0"0"3,0 0 3,0 0-2,0 0-3,0 0 1,0 0 1,0 0-3,0 0-3,0 0-2,0 0-4,3 10 0,-3 2-2,1 3 0,1 6 1,1 5-1,-1 5 2,2 4-1,-1 4 0,1 2 0,1 2 0,0-1 0,3 1 0,1-1 1,0-1-1,2-4 0,2-3-1,-2-5-1,2-5-1,-5-3-4,0-6-5,-3-3-6,-5-12 1,0 0-1,0 0 1</inkml:trace>
  <inkml:trace contextRef="#ctx0" brushRef="#br0" timeOffset="1842">292 455 52,'0'0'18,"0"0"1,16-12-3,1 7-10,0-6-3,6 1-1,5-5-1,5 1 0,0-3 0,0 0-1,-1 1-2,-2-5-4,2 4-8,-6 0-5,-3 0 0,-4 2 1,-3 0-1</inkml:trace>
  <inkml:trace contextRef="#ctx0" brushRef="#br0" timeOffset="2123">680 268 22,'0'0'10,"0"0"-1,1-11 0,2 0-3,1 0-5,-1-1 0,3 0-1,3-2 2,1 2 1,4 0 0,2 1 0,3 0-2,0 2 0,4 0-1,-2 3 0,-1 1 0,0 3 0,-2 1 0,-2 3-1,-2 3 1,-2 3 0,-2 5 0,-1 1 0,-4 4 0,-1 0 1,-5 3 1,-1 1 0,-4-2 2,-3 1 3,-4-5 0,0 0 1,-6-7 1,4 1-1,-4-7 0,4 2-1,-3-10-1,2 1-2,4-4-4,-2-3-5,5 0-9,-2-3-6,5-1-3,2-3 1,8 0 0</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34:02.8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545 512 16,'0'0'11,"0"0"-1,0 0-1,0 0-3,0 0-2,0 0-2,0 0-1,0 0 1,0 0 1,5-9 0,-5 9 1,0 0-1,0 0 0,-12-6 0,2 6-1,-1 0-1,-5 1-1,-3 1 0,-4 2-1,-4 2 1,-3 5-1,-4 3 1,-1 0-1,-4 6 1,1 1-1,0 6 0,-1 2 1,2 3-2,4 2 1,3 5 0,4 2 0,5 2 0,4 1 0,6-1 0,6 1 1,8-1-1,7 1 1,5-5 0,8-1 1,5-5-1,8-3 2,9-5-1,5-5 2,3-7-1,4-6 1,0-5 1,-1-4-1,-5-4 2,-4 0-1,-10-4 1,-6 3 0,-12-2 2,-1 5-1,-18 4-1,14-10 0,-14 10-4,0 0-4,0-9-8,0 9-8,-4-12-3,1-2 0,3-5 1</inkml:trace>
  <inkml:trace contextRef="#ctx0" brushRef="#br0" timeOffset="881">849 337 35,'2'9'16,"-2"-9"0,0 0-2,0 0-7,0 0-4,0 0-3,0 0 0,0 0-1,0 0-1,0 0 1,0 0 0,-4 11 0,4-11 1,-2 17-2,2-1 2,-1 4 2,0 3-2,1 6 1,0 4 0,1 3-1,-1 7 1,1 4 0,1 1-1,0-2 0,0 2 0,-1-4 0,1-1 1,0-6-1,0-8 1,-1-7-1,1-5 1,-2-4-1,0-13 1,2 14 1,-2-14 2,0 0 1,0 0 1,0 0 0,0 0-1,3-13 1,-1 1-2,4-4 0,1-4-2,4-2-1,1-5-2,6 0 0,0 0 1,3 2-1,1 2 1,-1 4-1,-1 5 0,-2 1 1,-3 6-1,-4 2 0,0 5 0,-2 3 0,1 4 0,-3 5 0,-1 3 1,-1 5-1,0 4 1,0 4 0,-3 1 0,-2 1 1,-2 0-1,-1-2 1,-1-2-1,-1-4 1,1-5 0,-2-3-1,2-4-2,4-10-2,-8 11-6,8-11-10,0 0 0,1-16 0,4-2 0</inkml:trace>
  <inkml:trace contextRef="#ctx0" brushRef="#br0" timeOffset="1652">1320 674 31,'0'0'13,"0"0"-1,0 0-1,11 7-7,-11-7-1,4 14-2,-2-1 0,-1 7 0,0 6 0,0 9 1,1 7-1,2 6 0,0 9-1,2-1 0,-1 2 0,1-3 0,-2-5 0,0-7 0,-2-7 0,-4-5 0,1-8 1,-2-5 1,1-4-2,-1-2 0,3-12 1,-5 13 1,5-13 2,0 0 1,0 0 1,0 0 0,0 0 0,2-24-1,-2 6-1,-1-8-1,-1-7-1,0-7-3,1-5-1,4-5 1,0-3 0,6-3 0,1-1 0,4 2 1,5 2-1,0 4 1,4 4-1,2 5 1,3 8 0,0 5 0,1 5 0,0 6 0,1 6 0,1 5 0,-3 3 0,0 4 0,-3 3-1,-5 2 0,-5 3 0,-3 0 1,-10 1 0,-5 4 1,-8 0 0,-10 4 1,-7 1 1,-9 0 0,-1 1 0,-8 1 0,1 1-2,0-3-1,-1-2-5,8 0-10,3-6-5,9-4-2,8-8 1,18 0 0</inkml:trace>
  <inkml:trace contextRef="#ctx0" brushRef="#br0" timeOffset="2373">2082 832 57,'3'13'20,"-3"-13"1,2 9-1,-2-9-12,0 0-3,0 0-1,0 0-1,0 0-1,0 0 1,0 0-1,0 0 0,0 0-2,0 0-4,0 0-10,8-13-7,3 1-1,2-5-1,5-7 1</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3:37.3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203 1313 12,'0'0'10,"0"0"1,0 0 0,0 0-1,0 0-1,0 0-2,0 0-1,0 0-2,0 0-1,0 0-1,0 0-2,0 0 0,0 0 0,0 0-2,0 0 4,0 0 0,0 0 1,0 0 1,0 0 1,0-10 0,0 10 0,13-24 1,-3 9-1,-2-6-2,2-1 0,1-2-2,-2 3 1,-1 1-1,0 1-1,-2 5-2,-3 0-5,-3 14-6,9-16-6,-9 16-1,6-15 1,-6 15 0</inkml:trace>
  <inkml:trace contextRef="#ctx0" brushRef="#br0" timeOffset="560">6 569 3,'0'0'3,"0"0"0,-9-2-2,9 2-2,0 0 0,0 0 1,0 0 2,0 0 2,0 0 1,0 0 1,0 0 0,-1 10 1,1-10 0,0 0-1,0 0 1,0 0-2,6 10 0,-6-10 0,7 11 0,-7-11-2,15 18 2,-4-4-2,4 2-1,1 5 0,5 4 0,3 4 0,4 4 0,3 4 0,2 4 0,3 3 0,0 1 1,5 1 0,-1-2-1,3-1 0,-4-3 1,1-3-1,-1-6 0,-4-3-1,-4-5 1,-4-4-1,-7-6 2,-4-2-1,-6-4 1,-10-7 0,11 7 0,-11-7 0,0 0-1,0 0 1,0 0-1,0 0-1,0 0 0,0 0-1,0 0-1,0 0-4,0 0-15,0 0-2,2-14-1,-7 3 1</inkml:trace>
  <inkml:trace contextRef="#ctx0" brushRef="#br0" timeOffset="19418">917 751 2,'0'-9'2,"0"9"0,0 0 1,0 0-1,0-10 1,0 10 1,0 0-1,0 0 1,0 0 0,0 0 1,0 0-2,0 0 1,-10-7-1,10 7-1,-9-1 0,9 1-1,-18 0 0,7 2-2,0-1 0,-4 3 0,0-1 0,-2 5 0,0-2 0,2 3 0,0 0 0,2 2 0,0 1 0,5 1 0,0 1 0,6 1 0,1-1 1,3 2-1,4 0 1,2 1 0,3-2 1,2 1 1,2-2 0,1-1 0,2-1 1,-1-2 1,2-3 0,0-3-1,-1-1 1,1-3-1,1-2 0,-3-1-1,1-2 0,-3 0-2,0-1 0,-5 2 0,0-1-2,-10 5-4,13-7-6,-13 7 0,9-14 0,-5 3 0</inkml:trace>
  <inkml:trace contextRef="#ctx0" brushRef="#br0" timeOffset="20078">1053 679 18,'0'0'8,"0"0"0,-7-10-4,7 10-4,0 0-1,0 0-1,16-7 0,-6 6 1,0-1 1,5 2 1,1 0 1,2 0 0,2 0 0,-1 2 0,0 0-1,-3 1 0,2 1 1,-4 2-1,-3 2 1,-2 0 0,-1 2 0,-3 4 0,-3 0 0,-2 3 0,-3 0 0,-2 3 0,-2-1-1,-3 1 0,0-1 0,-4-1 0,-2-4 0,1-1 0,-1-4 0,0-1 0,2-4 0,-2-2-1,3-2 0,1-3-1,12 3 0,-13-11 0,11 2-1,4-4 0,1 1 0,9-3 1,4-1-1,3-1 1,4-2-1,3 3-1,-1-1-1,-2 1-1,2 2-2,-6-1-3,-1 3 0,-3-2 1</inkml:trace>
  <inkml:trace contextRef="#ctx0" brushRef="#br0" timeOffset="20639">1337 347 19,'0'0'9,"-6"-12"-1,6 12 0,0 0-6,0 0-3,0 0-1,9 17 1,-5-5 0,2 3 2,1 4 1,0 3 0,1 3 2,1 3-1,2 2 0,1 1 0,1 0 0,0 0-1,-1-1-1,-2-4 0,-2-2-1,0-4 1,-4-3-1,-1-4-4,-1-3-5,-2-10-2,0 0 0,0 0-1</inkml:trace>
  <inkml:trace contextRef="#ctx0" brushRef="#br0" timeOffset="21070">1809 440 18,'0'0'11,"-2"-11"-1,2 11-1,0 0-4,-9-9-3,9 9-2,-9-3-1,9 3 0,-15 1 0,6 0 1,-1 2 0,-2 1 1,0 0-1,-1 1 0,-2 2 1,1 0 0,0 4 0,-1 1 0,1 2 0,0 1 1,2 3 0,1 0 0,2 1 0,2 2 0,3-3 0,2 2-1,3-2 1,3-2-1,2 0 0,3-3 0,3-1-2,3-5 0,3-4-3,2-3-2,1-4-1,1-4 0,2-5 0,-1-1 0,-2-3 0,-1 0 3,-3-2 1,-2 0 2,-4 1 0,0 1-1,-5-1-2,1 5-1,-4-1 0</inkml:trace>
  <inkml:trace contextRef="#ctx0" brushRef="#br0" timeOffset="21981">1941 407 4,'3'-12'8,"-3"12"-1,2-12 0,-2 12-4,1-9 0,-1 9-2,0 0 0,0 0 0,0 0-1,0 0 1,0 0-1,0 0 1,0 0 1,3 13-1,-3-13 2,9 19-1,-4-7 2,1 2-1,-1-1 1,2 2 0,0-3 0,0 1-1,-1-3 0,-6-10 0,10 15-1,-10-15 0,12 8 0,-12-8-1,11-1 1,-11 1 1,15-12-1,-8 2 0,0-1-1,-2-2 1,2-1-1,-2-2 0,-1 3-1,-3-1 1,1 2-1,-2 0 1,0 2 0,0 1-1,0 9 1,-2-14-1,2 14-2,0 0-1,-7-11-4,7 11-2,0 0-1,0 0-3,3 10-1,-3-10 0,12 12 1,-1-7 1</inkml:trace>
  <inkml:trace contextRef="#ctx0" brushRef="#br0" timeOffset="22822">2270 10 11,'-5'-12'6,"5"12"0,0 0-2,0 0-3,0 0-1,0 0 0,10 17-1,-5-3 2,2 2 1,0 6 2,2 4 0,-1 5 1,0 3-1,-1 6 1,0 2-1,-3 1-1,-1 0 0,-1-3-1,-2-1 0,-1-4 0,0-6-1,0-5-2,0-5-3,1-6-6,0-13-2,0 0 1,12 2-1</inkml:trace>
  <inkml:trace contextRef="#ctx0" brushRef="#br0" timeOffset="23133">2456 265 5,'0'0'6,"0"0"-1,0 0-1,10 1-3,-10-1-4,11 6 1,-11-6 1,12 15 2,-7-6 1,2 3 3,-1 3 1,-2 0 2,1 1 0,0 1 0,1-3-1,-1 1 0,2-3-2,1-2 0,-8-10-2,19 14 0,-8-12 1,1-2-2,3-3-1,-1-2 0,2-4 0,0-1 0,-4-3 2,0-2 0,-3-3 1,-3 2 1,-5-4-1,0 3 1,-7-2 0,1 3-1,-5 1-2,2 1-2,2 5-4,-1-1-7,7 10-5,0 0-4,-3-11 0,3 11 1,20-9-1</inkml:trace>
  <inkml:trace contextRef="#ctx0" brushRef="#br0" timeOffset="23574">3014 106 30,'0'0'9,"-7"15"-2,-3-10-2,-2 2-9,-3 1 1,-2 1 3,-4 0 0,-1 1 3,-3 0 1,1-1 3,-1 2 0,2-1-1,5 0-2,1 0-2,6 0-2,5-1-1,6-9 0,11 16 0,4-9 0,7-1 0,4 2 1,2-2-1,2 1 1,0 0 0,-2 2-1,-4 0 1,-5 1 0,-4 3-1,-5 1 0,-4 1 1,-5 0 0,-4 0 2,-2-1 0,-4 1 2,-1 0 1,-5-3 2,1 1 1,-5-1-2,0 0 1,-1-1-2,1 3 0,-1-3-4,1 0-6,3 1-11,2-2-3,1-3 0,4-4 0</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51.7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75 605 0,'4'9'2,"-4"-9"-1,0 0 1,9 13 0,-9-13 0,9 14 0,-2-4 2,-2 1-1,2 7 2,2 2-1,1 3 1,1 4-1,0 4 0,4 3 0,-2 3-1,1 2-1,0-3-1,-1-1 1,0 1-2,-1-6 1,0-2-1,-3-5 1,0-4-1,-1-4 0,-1-4 0,-7-11 0,7 13-3,-7-13-5,0 0-2,-1-10 0,-5-6 0</inkml:trace>
  <inkml:trace contextRef="#ctx0" brushRef="#br0" timeOffset="471">0 647 4,'0'0'6,"0"0"0,0 0 0,0 0-4,0 0-1,15-12-1,-6 7 0,6 0 0,1-2 1,2-1 0,4 0 0,3 1 0,3-2 0,-3 2 0,0 1-1,-2 1 1,-2 2-1,-4 2 0,-3 1 1,-1 2-1,-1 2 1,-2 1 0,-1 2 0,2 1 1,1 2 0,0 0 0,1 3 0,-4-1 1,1 1-1,-1 1 0,-1 3 0,-4-3 0,-4 4-1,-2 1 1,-7-2 2,1 2-2,-6-1 3,1-1-2,-6-4 2,0 1 0,-1-5 1,-2-2-2,2-5 0,0 0 0,-1-5-1,2 0-1,1-2 0,2-1-1,2 0-1,4 0-1,10 6-3,-14-12-2,14 12-3,8-17-5,1 8-2,6-3 0,2-2 0,6-4 1</inkml:trace>
  <inkml:trace contextRef="#ctx0" brushRef="#br0" timeOffset="1202">443 509 2,'11'-7'4,"-11"7"0,15-2-1,-2 1 0,-1-1-1,3 0 0,0 1 1,0 0-1,-1 1-1,1 1 1,-1 1 0,-2 1 0,-1 2 0,2 3 1,-2-1-1,2 1 1,-4 2 0,0-2 0,0 2-1,0 1 0,-1 1 0,-2 0-1,0 1 0,-3 0 0,3 1 0,-5 0 1,0-1 0,-5 2 1,-1-2 1,-3 0 0,-2-2 0,-4 0 1,-1-3 1,-4 0-1,3-3-1,-3-4 1,3-1-2,-2-6 0,4 1-1,-1-5-1,5 2-1,5-4-1,2-2-1,6-1-1,3 0 0,5 3-1,4-3 1,3 4 0,2-1 0,1 5 0,-4 1-2,1 2 0,-3 3-2,0 2-3,-2 2-2,-2-2-1,1 1-1,-3-3 2</inkml:trace>
  <inkml:trace contextRef="#ctx0" brushRef="#br0" timeOffset="1813">781 415 6,'-12'8'7,"12"-8"0,0 0-1,0 0-3,0 0-2,0 0-1,0 0 1,11 11 0,-11-11 1,15 13 1,-5-2 0,1 1 1,-1 3 0,2 0-1,-1 2 0,1-1 0,-3 1 0,-2-1-1,1-2 0,-3-2 0,2-3 0,-7-9 1,5 12 0,-5-12 3,0 0 1,0 0 0,0 0-1,0 0 0,0 0 0,-12-9-2,12 9-1,-12-20-1,5 7-3,1-3 0,-2-1 0,3-1-1,1-1 1,3 2-1,1-1 0,2 2 0,3 2 1,3 1-1,1 2 0,4 1-1,1 1-3,2 2-3,1 2-4,0 0-2,2 2 0,2-1-1,-1 1 1</inkml:trace>
  <inkml:trace contextRef="#ctx0" brushRef="#br0" timeOffset="2323">1216 281 9,'0'0'9,"-17"4"-1,7 0-1,0 2-2,-4 0-1,2 1-1,-3 1 1,0 1 0,-1-2 0,2 3 0,1-2 0,1 1 0,-1-2-1,3 2-1,10-9 0,-6 14-2,6-14 1,3 13-1,8-8 0,5-2 0,9-1 0,1 0 0,3 0 0,1-2-1,1 2 1,2 2-1,-7 4 1,-5-1-1,-3 5 0,-7 1 1,-4 2 0,-3 2 0,-3-1 0,-3 0 2,-2-1 1,-1-2 1,-5-2 1,1-1 0,-2-3 0,0 0 0,-4-3 0,2-1-2,-3-3-2,3-2-2,1-2-3,-1-4-4,4 0-5,3-3-4,4-4-1,3-3 1,2-1 1</inkml:trace>
  <inkml:trace contextRef="#ctx0" brushRef="#br0" timeOffset="2874">1357 293 9,'-4'10'7,"2"3"1,-2-2-1,4 0-4,1 3 1,1 0 0,1 0 0,2 0 0,1 1 0,2-3-1,-2 1 1,3-1-2,-1-2 0,2-1-1,-10-9-4,17 10-8,-7-11-1,-4-10 1,0-3-1</inkml:trace>
  <inkml:trace contextRef="#ctx0" brushRef="#br0" timeOffset="3195">1241 71 34,'1'11'11,"-1"-11"-4,5 12-3,-5-12-12,12 10-4,-3-8-1,4 2 1</inkml:trace>
  <inkml:trace contextRef="#ctx0" brushRef="#br0" timeOffset="3505">1593 146 17,'-10'2'8,"10"-2"-1,0 0-3,0 0-4,0 0-1,1 12-2,4-2 0,1 3 1,1 2 1,0 3 1,1-1 1,1 2 1,0-1 0,-1-3 0,2-1 1,1-5 0,0-4 1,4-6 0,3-5-1,1-5-1,0-4 1,3-4-1,-2 0 1,-5-2 2,1 3 1,-8 2 1,-2 5 2,-4 1-2,-2 10 0,0 0-1,-1-9-3,1 9-2,0 0-2,0 0-1,-5 10 0,5-10 0,1 14 0,0-4 1,0 1 1,2 2-1,2-1 1,2 2 0,0-3 0,3 2 0,2-5-3,6-2-5,2-4-8,4-7 0,0-4 1,1-9-1</inkml:trace>
  <inkml:trace contextRef="#ctx0" brushRef="#br0" timeOffset="4056">2066 140 3,'11'2'6,"-1"-5"-2,5-2-2,0-5-3,3 1 0,0-1-1,-1-2 0,-1-1 1,-3 0 2,-2 0 1,-3 1 1,-1 2 0,-4 1 1,-3 9-1,0-15-1,0 15-1,0 0-1,-16-8 0,16 8 0,-18-1-1,5 3 1,-1 0-1,0 1 1,0 0 1,-1 3-1,1 1 1,2 1 0,-2 0 0,4 2-1,10-10 1,-12 18-2,12-5-1,0-13-3,15 16-2,-2-12 0,6 2 0</inkml:trace>
  <inkml:trace contextRef="#ctx0" brushRef="#br0" timeOffset="4477">2189 11 15,'0'0'9,"-11"6"0,11-6 0,-1 12-5,1-12-1,9 15-2,1-2-1,2 1 1,5 3 0,3 1 0,5-1 0,5 4 0,1 1 0,3 4 0,0 0 1,0 2-1,1 2 0,-2 1 1,-2 1-1,-4 0-1,-1 1 1,-5-2-1,-3-4 1,-6-2 0,-5-3 0,-5-2 2,-7-4 0,-4-1 1,-5-4 1,-3-2 0,-4-2 0,-1 0-1,-2-5 0,2-2 0,-2-6-1,2-2 0,1-6 0,1-6 0,-1-7-1,6-7 0,0-7 0,7-4-1,6-4 0,5-3-2,6 1-1,6-2-6,6 4-9,5 5-3,3 1 1,-1 1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2:37.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 1307 8,'0'0'5,"0"0"0,0 0-1,0 0-1,0 0-2,0 0 0,0 0 0,0 0 0,0 0 0,0 0-1,0 0 1,0 0 1,0 0 0,0 0 1,0 0 1,0 0 0,0 0 1,44 38 0,-44-38 0,9 47 0,-9-47-1,8 66 1,-8-66-1,5 80 0,-5-35 1,-4-2-2,8-1 0,-4-42-1,3 76 0,-3-76 0,2 53-1,-2-53 0,0 0-1,22 47 1,-22-47 0,0 0 0,0 0 2,0 0 2,0 0 0,0 0 1,0 0-1,0 0 0,0 0-1,0 0 0,-3-63-2,3 63-1,-22-68-2,22 68 0,-11-81 0,11 81 1,-16-80-1,16 80 1,-16-71-1,16 71 1,-23-57 0,23 57-1,-22-46 1,22 46 0,0 0 0,0 0-1,-9-46 1,9 46-1,0 0-1,0 0-1,0 0 1,0 0-1,0 0 0,0 0 1,0 0-1,0 0 1,42-9 1,-42 9 1,0 0 0,0 0 0,42 28-1,-42-28 2,0 0-2,43 50 2,-43-50-2,41 48 1,-41-48 0,46 64 0,-46-64 1,56 71-1,-30-37 0,1 0-1,3-2 1,-2-3 0,2-5 0,-2-5-1,-3-3 1,0-6 0,-4-3 1,-4-3 1,-3-2 2,-4-8-1,-6-5 0,-2-9 1,-3-6-1,-6-9 0,7-5 0,-9-9-1,-4-2-1,-6-4-2,7 0 1,-5 0 0,1 3-1,2 5 0,-2 3 1,4 5-1,2 3-1,9 9 1,-6 2-3,9 9-1,-1 1-5,-1 15-4,6-13-6,3 13 0,4-1 0,1 1 1</inkml:trace>
  <inkml:trace contextRef="#ctx0" brushRef="#br0" timeOffset="1102">709 1038 42,'0'0'14,"-6"18"0,6-9-1,0 0-8,0 5-5,3 3-1,-3 5 0,2 4 1,0 5 0,6 3 0,-6 3 1,7 1 0,-3 1 0,5-2 1,0-2 0,5-3 1,2-3 0,1-7 0,4-4 1,-1-4-1,4-4 1,-1-5 0,3-1-1,-7-4 0,2-1 0,0-3 0,-8 1 1,3-4-1,0 1 0,-4-4 0,-1 2 0,1-3 0,-1 2-2,-4 0 1,5 0-2,-14 9 0,13-13-2,-13 13-1,11-7-6,-11 7-12,11 1-1,-11-1-1,0 0 1</inkml:trace>
  <inkml:trace contextRef="#ctx0" brushRef="#br0" timeOffset="1963">30 2703 13,'-13'47'9,"13"-47"0,0 0-1,0 0-2,-19 51-1,19-51-2,0 0 0,0 0-1,3 50 0,-3-50 0,0 0 1,41 9-1,-41-9 1,43-19 0,-43 19-1,55-39 1,-55 39 0,54-52 2,-54 52-2,37-54 1,-37 54 0,22-48-1,-22 48 1,0 0-2,-17-53 1,17 53 0,0 0 0,-50-26-1,50 26 0,-42-3-1,42 3-1,0 0-1,0 0-2,-44 21-1,44-21-2,0 0 0,0 0 1,0 0 0,0 0 1,0 0 0,0 0 3,0 0 0,47 19 2,-47-19-1,0 0 2,0 0 2,0 0-1,57 64 1,-57-64 0,27 71 0,-13-22 0,4 9 0,-2 4 0,7 4-2,-11-1 0,3-1 1,-1-4-2,-2-7 2,-5-12-3,-7-41 2,8 58 0,-8-58 0,0 0 1,0 0 0,0 0 0,0 0 0,1 11 0,-1-11-1,4-51 0,-4 51-2,3-77 0,1 25-4,-3-4 1,1-1-2,1 1 2,-6-1 0,5 6 0,-1-1 1,6 4 0,-7 48 2,-1-76 0,1 45 0,0 31 0,0-48 1,0 31-2,-2 5 0,2 12 1,0 0 0,-4-19 0,4 19-1,0 0 0,0 0 0,2 17 1,0-3 0,9 2 0,-10 4 0,7 1 0,0-1 1,4-1 0,3-3 0,5-7 0,2-4 1,1-10-1,7-6 0,-2-5-1,2-3 2,-6-3-1,0-1 2,-6 0-1,-3 6 2,-6 1 0,-3 7-1,-6 9 1,3-13 0,-3 13 0,0 0-1,0 0-2,0 0 0,0 0-1,0 0-1,0 0 1,0 0-1,2 20 0,4-9 1,3 6-1,-1-1 1,4 2-1,1-1 0,4-1-5,3-8-4,4 0-10,-2-12-1,4-2-2,-1-8-1,0-4 3</inkml:trace>
  <inkml:trace contextRef="#ctx0" brushRef="#br0" timeOffset="3125">978 2478 23,'0'0'11,"0"0"1,11 5-1,-11-5-6,5-14-2,-1 2 1,-3 0-2,3-2 1,-4-2 0,1 1 2,-1-2 1,1 4 0,-2-3 1,-3 5-1,-2-1 0,6 12-2,-17-14 0,17 14-2,-19-5-1,7 8-2,-1 6 1,1 5-2,4 4 1,1 5-1,3 6 1,0 1 0,6 1 1,2 0 0,4-3 0,3-3 1,3-2-1,3-5 2,4-6-2,-5-5 0,9-5 0,1-6-1,3-6-2,-1-4 0,0-7-2,-4-3-1,-2-1 1,1-3-1,-10 4 1,-6-2-1,0 5 3,-5 1 1,-3 3 1,-1 1 0,0 5 1,0 2 1,2 9-1,-3-13 1,3 13 0,0 0 0,0 0 0,0 0-1,0 0 0,0 0 0,-5 10-1,5-10 0,9 19 0,-1-5 1,6 2 0,0 3 1,3-4 0,0 4-1,4-4 1,0 1 1,-3-5-1,-3 1 2,-3-7 2,-12-5 0,12 7 2,-12-7 1,0 0-1,0 0 1,-7-11-2,4-1 0,-9-6-3,6-7 0,-1-5-3,-2-5-1,3-1 1,2-3-1,6 1 0,3 1-1,9 4 2,-1 5-2,7 4 1,0 6-2,6 3-1,0 3-4,0 7-6,-4 3-4,-4 3-2,1 1 1,-5 1 0</inkml:trace>
  <inkml:trace contextRef="#ctx0" brushRef="#br0" timeOffset="4076">1614 2088 23,'-4'14'10,"-1"2"0,3 3-1,2 1-5,1 5-2,2 0 1,4 1-1,2-2 2,3-2-1,1-5 2,8-6-1,3-6 0,4-7-1,2-6-1,-4-4 1,4-3-1,-4-5 3,0-1-2,-9-3 1,-4 3 1,-6-3 0,-2 5 0,-5-2-1,-3 4 0,-3 1-2,1 2-1,0 3 1,5 11-2,-11-14 1,11 14 1,-12-8-2,12 8 0,0 0 0,0 0-1,0 0-1,0 0 1,0 0-1,-3 14 0,8-5 0,0 3 1,2 6 1,3 4 0,1 7 1,3 7 1,2 6-1,4 8 1,3 3 0,2 4 1,1 5-1,2 1 0,0-6 1,2 0-1,1-5-1,-3-5 1,-3-6-1,-1-3 0,-7-10 0,0-3 0,-5-6 0,-3-5-1,-5-5 0,-4-9-2,0 0-15,-1-16-5,-7-6 0,-5-14-1,-1-13 0</inkml:trace>
  <inkml:trace contextRef="#ctx0" brushRef="#br0" timeOffset="5598">2138 1461 1,'0'0'5,"2"10"0,-2-10 0,0 0-3,0 0-2,13 3 0,-13-3 0,16 3 1,-6-1 0,1-1 2,2 0 0,4 1 1,1-1 0,-1 1 2,4-1 1,7 0-1,4 0 0,3 0 0,4 0-1,5 0 0,6 1 0,8 0 0,5 1-2,0 1 0,4 1 0,1 0 0,4 1-1,-2 0-1,-2-1 0,-4-1 0,-5-1 0,-2-1-1,-5 0 0,-5-1 1,-6 0 0,-4-1-1,-5 1 0,-6 0-1,-2-1-2,-5 1-1,-5-2-4,-1 0-6,-2-3-1,-1-3-2,0-2 2,-2-7-1</inkml:trace>
  <inkml:trace contextRef="#ctx0" brushRef="#br0" timeOffset="39557">4451 1410 0</inkml:trace>
  <inkml:trace contextRef="#ctx0" brushRef="#br0" timeOffset="39727">4569 1291 1,'0'0'3,"12"-6"1,-12 6 2,0 0 3,11-6-1,-11 6 2,0 0 0,0 0 1,-10-2-1,10 2-1,-20 4-1,8 1-2,-6 2-2,0 2 1,-1 0-2,-1 3 0,1-1 0,-2 1-1,5-1-1,0 0 0,5-2-1,1-1-1,10-8 0,-2 14-1,2-14 1,20 9 0,-5-6 0,8-1 0,3 0 0,5-2 0,1 1 0,-1 0 0,1 1 0,-5 2 0,-1 1 0,-6 1 0,-1 2 1,-7 2-1,-4 2 1,-4 0 1,-5 2 0,-2-1 1,-8 3 1,-1 0 0,-7 1 1,1-1 0,-7 0 0,2-1-1,-2-4 0,6 1 0,0-5-2,5-3-1,2-1-2,3-7-3,9 4-4,-2-18-4,8 4-7,1-3 1,7-5-1,1-3 2</inkml:trace>
  <inkml:trace contextRef="#ctx0" brushRef="#br0" timeOffset="40368">4827 1305 17,'-13'-2'11,"13"2"0,0 0 1,-8-16-5,8 16 0,0 0-1,-4-10-2,4 10 0,0 0-1,0 0 1,0 0-1,-1 10-2,1-10 0,5 21-1,-2-6 0,2 2 0,-1 3 1,2 0-1,1 1 0,-1-3 1,2 1-2,2-3 2,1-3-1,0-4 1,4-3-1,0-2 1,2-7 0,1-2 1,-1-2 0,0-3 1,-4-2 1,-2-2 0,-1 0 0,-3-1 0,-2 0 0,-4-3-1,0 3 0,-3 1-1,1 1-1,-6 0-1,4 2 0,-3 2 0,6 9 0,-10-12 0,10 12 0,0 0 0,-11-11 0,11 11 0,0 0 0,0 0 0,0 0 0,0 0 0,0 0 0,0 0 0,0 0-1,0 0 0,0 0 0,0 0-1,0 0 1,0 0-1,0 0 1,0 0-1,0 0 1,9 3 0,-9-3 0,12 12 0,-4-2 1,3 3 0,0 5 0,-1 1 1,1 6-2,0 3 2,1 5-1,-2 1 1,0 4-1,-2 1 0,0-1 1,1-2-1,-2-1 1,-1-3-1,1-5 0,0-3 0,2-6 0,0-3-1,-1-4-3,4-2-5,-2-6-9,1-6-1,1-7 1,-3-6-1</inkml:trace>
  <inkml:trace contextRef="#ctx0" brushRef="#br0" timeOffset="41239">5222 1232 30,'0'0'13,"0"0"0,-13 0-1,13 0-7,0 0-4,0 0 0,0 0-2,0 0 1,0 0 0,2 11 0,-2-11 1,10 20 0,-3-6 0,0 1 0,1 0 1,2 1-1,-1 2 0,0-3 0,1 0-1,-2-6 2,1 0-1,1-4 1,0-1 0,1-7 1,2-6 1,0-3-2,2-2 2,-2-5 0,2 1 0,-6-2 1,2 2-1,-5 1 1,1 4-1,-7 2 0,0 11 0,1-13-1,-1 13-2,0 0 0,0 0-1,0 0-1,0 0-1,0 0 0,0 0 1,0 0 0,6 10-1,-1-1 1,1 2 0,3 4 1,-1-1 0,0 3 1,2 0-1,1-1 0,-2-2-3,2 0-7,0-6-9,1-5-1,-2-7 0,0-6 0</inkml:trace>
  <inkml:trace contextRef="#ctx0" brushRef="#br0" timeOffset="41890">5610 815 42,'0'0'16,"0"0"0,0 0-3,0 0-8,0 0-3,0 0-1,0 0-1,2 23-1,-1-5 1,1 6 0,0 6 0,4 5 2,0 6 1,3-1-1,1 1 0,3-2 0,4 1 0,0-6-1,4-4 1,-1-5-1,2-6 0,0-5 0,3-4 0,-1-6-2,-4-5 0,1-4-2,-5-8-3,2-1-4,-6-7-4,-1-3-3,-4-5 0,-5-3 0,-5-3 1</inkml:trace>
  <inkml:trace contextRef="#ctx0" brushRef="#br0" timeOffset="42241">5572 894 38,'-9'5'16,"9"-5"1,0 0 1,10 6-8,7-4-5,5-2-1,5 1-1,5-2-1,4-2-3,6 0-5,2-2-8,3-2-4,3-4 1,-1 0-1,-2 0 0</inkml:trace>
  <inkml:trace contextRef="#ctx0" brushRef="#br0" timeOffset="42531">6328 1138 67,'3'11'24,"-3"-11"-2,3 9 0,-3-9-11,0 0-8,0 0-2,0 0 0,0 0 0,0 0-2,0-9-4,0 9-12,2-11-5,-2 11-2,-2-16 2,-3 7-1</inkml:trace>
  <inkml:trace contextRef="#ctx0" brushRef="#br0" timeOffset="44945">4601 2092 4,'8'12'6,"-8"-12"1,0 0 0,3 9-2,-3-9 0,4 14 1,-1-4 0,0 4 0,1 4 2,0 6-1,0 5 1,4 5-2,-2 4 1,4 4-2,-2 1-1,3 0 0,-2-4-2,0-3 0,2-7-2,-4-5-2,1-5-2,-5-7-1,-3-12-4,6 12-5,-6-12-1,0 0-1,-13-16 1,5 5 2</inkml:trace>
  <inkml:trace contextRef="#ctx0" brushRef="#br0" timeOffset="45225">4530 2415 7,'-20'-10'9,"4"5"3,2-1 0,5 4 0,9 2-1,-13-3-1,13 3-1,0 0 1,6-11-3,8-3-1,9-2-2,6-7 0,7-1-1,7-5 1,3 0-1,3 0-1,-5 3-2,-2 3 0,-8 6-2,-5 5-3,-10 2-5,-2 5-7,-6 2-2,-11 3 0,17-6 1</inkml:trace>
  <inkml:trace contextRef="#ctx0" brushRef="#br0" timeOffset="45576">5017 2250 44,'0'0'15,"-11"0"1,11 0 0,0 0-10,-11-9-3,11 9-1,0 0-2,0 0 1,0 0-1,0 0 1,0 0 0,1 10-1,5 0 0,3 4 0,0 3 0,5 6-1,1 0 1,3 1 0,0 1-2,1-1 1,-2-2-1,-1-3 1,-3-4 1,-2-4 1,-11-11 1,13 15 3,-13-15 1,0 0 0,0 0 1,-3-10-1,-4 1-1,0-2 0,-3-5-2,0-3-2,-1-2-1,0-1 0,1 0 0,2 1 0,1-1-1,4 0 0,3 3 1,3 0-1,7 2-1,3-2-1,9 2-4,1-2-4,8 3-8,0 1-2,5 0 1,-3 2 0</inkml:trace>
  <inkml:trace contextRef="#ctx0" brushRef="#br0" timeOffset="46086">5418 2191 2,'13'3'4,"-4"-7"0,2-1-3,4-2-1,2-3 0,0-1 1,0-3 1,1 1 2,-5 1 4,1-1 2,-6 2 0,-3 1 0,-3 0 1,-2 10-2,-4-16-2,4 16-1,-14-13-5,3 8-1,-1 2-2,-1 1 1,-2 4-1,-2 2 0,-1 3 2,0 4 0,2 2 2,0 4-1,3 0 1,2 3 0,1 0 0,5 0 2,3 1-1,4-3 0,3 0 0,6-2 0,1-2 0,6-4-2,5-3-5,3-7-8,7-4-6,3-5 1,1-6 0,-1-4-1</inkml:trace>
  <inkml:trace contextRef="#ctx0" brushRef="#br0" timeOffset="46547">5738 2138 19,'0'0'10,"15"6"-2,-3-10-1,3-4-5,2 0-4,1-4 1,0-1 2,-1-1 1,-1-2 2,-3 1 4,-2 0 2,-5 2 0,-1 0 1,-4 0-2,1 3-2,-5-1-3,3 11-2,-8-14-1,8 14-2,-14-7 0,5 5-1,-2 6 0,0 0 2,0 3 0,0 2 1,-2 2 1,3 2 0,-2-1 1,3 4 1,1-3 0,2 5 0,2-2-1,4 2 0,3 1 0,3-2 0,5 2-1,5-2-1,3 0 0,4-4 0,5-1 0,1-5 0,2-4 0,1-3-2,1-4 0,-1-6-5,3 0-10,-5-6-5,-2-5-1,-4-7 0,-4-4 1</inkml:trace>
  <inkml:trace contextRef="#ctx0" brushRef="#br0" timeOffset="47528">6464 1517 36,'0'0'14,"11"-3"0,-11 3-1,14-7-7,-2 5-2,0-2-1,5 2 1,2-1-1,4 3 1,2-1-1,5 2 1,3 0 0,6 1-1,5-1-1,2 1-1,3-1 0,1 0-1,-1-1 0,-1 0-1,-3 0-2,-5-1-4,-3 2-5,-6-2-6,-5 1-1,-5-3 2,-3-1-1</inkml:trace>
  <inkml:trace contextRef="#ctx0" brushRef="#br0" timeOffset="48049">7136 1301 4,'14'6'7,"4"5"0,3-4 2,4 6-2,3 0 2,4 2-1,2-1 2,2-2-1,0 2 0,-2-3 0,0 5-4,-2-7 0,-1 1-2,-5-1 0,-3-1-2,-5-2 1,-3-1-1,-4-1 0,-11-4 1,13 8-1,-13-8 1,0 0 0,-6 13 0,6-13 0,-17 17-1,2-5 1,0 1-1,-7 4 1,-3 2-1,-3-1 1,-3 2 1,-2-2-1,1 2 1,0-2-1,3-2 1,2-3-1,7-3 0,3-2-1,6-2-1,11-6-1,-13 4-4,13-4-6,0 0-10,12-7 0,-1-6-2,2-4 2</inkml:trace>
  <inkml:trace contextRef="#ctx0" brushRef="#br0" timeOffset="52065">8146 952 11,'0'0'10,"0"0"1,0 0 0,0 0-1,0 0-3,0 0 0,0 0-1,0 0-1,0 0-1,0 0 0,0 0-1,0 0-2,0 0 0,0 0-1,0 0 1,0 0 0,0 0 0,0 0 1,0 0-1,0 0 0,0 0 1,0 0-2,0 0 0,0 0 0,0 0-1,0 0 0,0 0 0,0 0 0,-3 9 0,3-9 1,0 0-1,2 13 1,-1-3 0,-1 3 0,-1 5 0,-1 2 0,0 4 0,-2 4 0,-1 2 0,1-1 0,-1-1 1,0-3-1,1-4 0,1-3 0,0-6 0,3-12-2,-3 13-4,3-13-5,0 0-3,9-10-1,0-3 0,5-5 0</inkml:trace>
  <inkml:trace contextRef="#ctx0" brushRef="#br0" timeOffset="52596">8314 961 3,'0'0'4,"0"0"2,0 0-2,0 0 0,10-1 1,-10 1 1,0 0-1,0 0 1,0 12 0,0-12-1,-1 18-1,2-5-1,-1 3-1,1 2 0,0 2 0,0 3 0,1-2-1,-1 3-3,1-1-5,2 2-4,-4-6-1,3 1-1,-3-9 1</inkml:trace>
  <inkml:trace contextRef="#ctx0" brushRef="#br0" timeOffset="53928">8579 1202 5,'0'0'7,"0"0"0,-9-8-2,9 8 0,0 0 0,-1 15 0,0-6 0,0 4-1,-1 5 0,0 6 0,1 4 1,-3 4-2,2 3 1,-1 3-1,2 1 0,-1 0 0,2 0-1,-1-6-1,2-4 0,2-4-1,0-5-1,4-5-4,-3-6-2,-4-9-6,13 1-1,-7-11 1,3-7-1</inkml:trace>
  <inkml:trace contextRef="#ctx0" brushRef="#br0" timeOffset="54288">8504 1166 18,'0'0'12,"9"-1"1,-9 1 1,22-8-2,-4 5-5,4-3 0,6 2 1,1-2-1,6 1-2,-1 0 0,2 2-1,-4 0-2,-2 1 0,-1 1-3,-3-1-1,-2 3-4,-6-1-4,0 1-6,-3 0-1,-3-1-1,-2-1 1,-10 1 0</inkml:trace>
  <inkml:trace contextRef="#ctx0" brushRef="#br0" timeOffset="54599">8628 1350 5,'-4'12'7,"4"-12"3,0 0 1,0 0-3,16 4 0,-3-4 1,1-2 0,6 0 0,1-3 0,4 2-2,1-1-2,2 0-3,3 0-2,1 0-7,3-2-9,3 3 0,1-5 1,1 2-2</inkml:trace>
  <inkml:trace contextRef="#ctx0" brushRef="#br0" timeOffset="54989">9187 1517 46,'-14'-4'15,"14"4"0,-10-20-2,8 6-9,0-3-3,2-4 0,0-1-1,3 0 1,4-3-1,1 2 0,5-1 0,5 3 0,0 1 0,3 5 0,1 0 2,-1 4-1,-3 3 0,2 2 1,-4 4-1,-1 4 1,-1 4-1,0 3 0,-3 4 0,3 3 0,-3 4 0,-2 3 0,-1 1 0,0 1 0,-5-2 0,-1 1 0,-3-4 1,-3 0 1,-4-3 0,-1 0 1,-6-5 1,-3 1 0,-4-4 1,1 1 0,-6-5-1,2 1-1,-3-5-1,4 0-1,-1-3-1,6-2-2,0 0-3,1-5-5,8-1-11,2-4-4,7 0-1,2-6 1,7-1 1</inkml:trace>
  <inkml:trace contextRef="#ctx0" brushRef="#br0" timeOffset="56031">9706 1205 30,'0'0'11,"0"0"1,0 13-1,0-13-8,3 16-3,-1-4 0,-1 5 1,3 6 1,-1 3 0,0 4-1,1 4 1,0 3-1,0 7 0,0-2-1,0-1 1,0-4-1,-1-1 0,-1-5 1,0-5-1,-1-6 0,0-7-2,-1-13-3,0 0-6,0 0-3,0 0 1,-6-17 0</inkml:trace>
  <inkml:trace contextRef="#ctx0" brushRef="#br0" timeOffset="56351">9660 1270 46,'1'-18'16,"5"9"0,2-3 2,2 1-12,4 1-3,1-1 0,4 2-1,2 1-1,1 1 1,-2 3 0,1 0-1,-3 3 0,0 2 0,0 4-1,-4 1 0,0 2 0,-3 3-1,-3 1 1,1 0 0,-1 1 0,-1 0 0,-3-3 0,0 2 2,-4-12 2,-2 17 0,2-17 0,-15 17 1,-2-10 1,2 1-1,-5-2-1,0 1 0,-1-2-2,2-1-2,-1-1 0,6-2-1,4 0-3,0-4-3,10 3-8,0 0-7,-2-10 0,2 10-2,18-19 2</inkml:trace>
  <inkml:trace contextRef="#ctx0" brushRef="#br0" timeOffset="56872">10425 1254 44,'0'0'19,"0"0"-1,0 0 2,-12-9-6,12 9-8,-11-6-1,11 6-2,-15-3 0,4 4-1,1 3 1,-5 2-1,-1 4 0,-3 4-1,-1 2 0,-1 3-1,0 0 0,2 3 0,0-1-1,5-1 1,2 0-1,4-1 2,4-2-2,3 0 2,3 0-1,3 0 2,2-1-1,4 1 1,2-2 0,5 0-1,3-2 1,4 0-1,1-2 0,2-2-1,2-1 1,-1-1-2,0-3-1,0 3-5,-8-8-11,4 1-4,-4-7-2,1-3 1,-5-8 0</inkml:trace>
  <inkml:trace contextRef="#ctx0" brushRef="#br0" timeOffset="57753">10570 971 4,'11'7'5,"-11"-7"1,0 0 1,0 0 0,4 13 1,-6-4-1,0 3 1,1 5 0,-1 2 0,1 3 0,-1 1-1,2 1-1,0-3-1,4 1-1,-1-4-3,1-4-3,2-4-9,4-4-6,-1-7 1,3-7 0,1-6-1</inkml:trace>
  <inkml:trace contextRef="#ctx0" brushRef="#br0" timeOffset="58003">10750 920 59,'0'0'18,"0"0"0,2 10-1,-2-10-9,-1 18-9,-2-5-2,1 6 0,0 3 1,0 5 2,1 2 1,0 0 0,2 0 0,1-1-1,0-4 1,1-2-4,1-5-7,-3-5-7,-1-12-2,0 0 1,0 0 0</inkml:trace>
  <inkml:trace contextRef="#ctx0" brushRef="#br0" timeOffset="94396">11118 1507 12,'9'0'10,"-9"0"0,0 0-1,0 0-2,0 0-5,0 0 0,0 0 1,0 0 1,0 0 0,0 0 1,0 0 0,0 0 1,0 0 0,0 0-2,0 0-1,0 0 0,0 0-1,0 0 1,0 0-1,0 0 1,9-3-1,-9 3 0,15 0-1,-3 0 0,4 1-1,0 1 0,3 1 1,1 1-1,3 1 0,-1 0-1,1 0 0,-1-1-2,-1 1-3,0-2-5,1 0-6,-3-1 0,-1-1-1,-3-2 1</inkml:trace>
  <inkml:trace contextRef="#ctx0" brushRef="#br0" timeOffset="94917">11452 1292 50,'0'0'15,"0"0"-2,0 0 1,7 10-12,-7-10-4,8 12 0,-8-12 0,16 16 1,-4-6 1,3 0 0,1 1 0,5-3 0,3 1 1,-1-1-1,3 2 0,-1-2 0,-1 0 0,-1 0 1,-3 0-1,-4 0 0,-4-1 0,-2-1-1,-10-6 1,12 16 0,-10-7 0,-2 1 0,-2 1 0,-2 2-1,-3 1 0,-1 2 1,-2 0 0,-5 0 0,-2 2 0,-4-3 1,-2 3 0,-2-3 0,-3 2 1,0-2-1,-1 1 1,1-3-1,4 0 0,1-3 0,4-1 0,2-1 0,5-3 0,12-5-3,-15 5-3,15-5-8,0 0-2,0 0-1,10-9-1,-2-7 1</inkml:trace>
  <inkml:trace contextRef="#ctx0" brushRef="#br0" timeOffset="100605">11782 725 19,'0'0'11,"-9"-9"0,9 9 0,-5-9-5,5 9-2,-2-10-1,2 10-2,0 0 0,12-12 1,-1 7-1,6-3 0,2 0 0,9-1-1,2 3-1,5-1 1,2 2 0,-1 1 0,0 3 0,-5 7 1,-4 0 0,-5 4 1,-5 5 0,-6 0 0,-4 6 1,-5 0 0,-2 4-1,-3 0-1,-3 2 0,-3-2 0,-4-1 1,-2 0 0,-3-2 1,-3-4-1,0-2 1,-2-3 0,-1-2-1,2-4 1,1-2-1,2-4-1,4-1 0,1-4 0,3 0 1,11 4-1,-12-14 0,12 14-1,0-18-1,6 6-1,5 0-2,8 0-1,1-3-2,7 1 1,1-1-1,4 1 0,-1 1 1,-2 2-1,-2 0 1,-4 1-1,-3 1 2,-4 0 0,-2-1 0,-4 0 0,-3-1 2,-1 2 2,-2-3 1,0 3 0,-1-1 2,-3 10 0,4-17 1,-4 17 0,2-10 1,-2 10 0,0 0-1,0 0-1,0 0 0,0 0 0,0 0-2,11 7-1,-7 6 0,4 2 1,-1 4-1,2 5 1,0 4 0,1 2 0,-2 5 0,1 1 0,1-2 1,-3 2-1,-1-4 1,-2-3 0,-3-4 1,0-5 0,2-6 2,-4-4 0,1-10 0,0 0 0,-14 2 0,7-12 0,3-4-1,-3-7-1,2-3-1,1-7-1,3-3-1,4-3 2,5 1-2,2-1 1,5 1 0,4 3-1,1 3 1,2 4 0,1 3 0,-1 6-1,-2 4 1,-1 3 0,-4 7 0,-2 5-1,-13-2 1,12 21 0,-12-6-1,-3 5 1,-3 1 0,-3 2 0,-3 0 0,-3-3 1,-1-4 0,0-2 1,0-3-2,1-4-1,-1-4-5,2-4-5,3-2-3,3-6-1,4-4 0,2-6 0</inkml:trace>
  <inkml:trace contextRef="#ctx0" brushRef="#br0" timeOffset="101736">12570 629 9,'13'20'4,"-13"-20"1,11 20-2,-4-7-5,0 4 0,1 1 2,-1 2 2,0 3 1,0 2 3,-3 3 1,3 3 0,-2-1-1,2 3 0,1-2-2,0-1-2,-1-3 0,0-3-1,1-6 1,-4-5 1,0-4 2,-4-9 2,0 0 1,0 0-1,0 0-1,-13-19 0,10 2-2,-2-8 0,2-3-3,1-7-1,3-1-1,3-4 0,4-2 0,5 2 0,1 3 0,3 4 0,1 3 1,1 5-1,-1 5 2,-3 5-1,1 6 1,-5 6-1,0 4 0,-3 8 0,-4 5-1,-1 5 0,-3 2 0,-1 3 1,-4 2-1,-3 1 0,-2-2 1,-2-5 0,-2-1 0,0-3 1,-3-3-1,1-3 0,-2-3-1,1-3-1,-1-4-5,0-2-8,3-5-1,0-4-1,5-4 1</inkml:trace>
  <inkml:trace contextRef="#ctx0" brushRef="#br0" timeOffset="102377">12933 210 39,'3'-9'18,"-3"9"0,4-14-2,-4 14-6,0 0-5,0 0-2,0 0-3,1 14-1,-1 2-1,0 8 0,1 4 0,2 7 2,0 4 0,1 5 1,4 0 0,-1-1 0,3 2 0,-3-4 0,2-2 0,-2-5-1,0-4 1,-2-5-1,-1-4 0,-1-7 0,0-2 0,-3-12 0,0 0 0,15-7 0,-9-5 0,1-4 0,4-3 1,-3-4 0,2 1 2,-2-3-1,0 6 1,-4 1 0,2 3 0,-3 3 0,-3 12-1,3-14-2,-3 14 0,0 0-1,0 0-1,11 3 1,-11-3-1,9 19 1,-3-7 1,3 4-1,1 1 2,1 2-1,-2-1 0,2 0 0,-3-2-1,1-1-3,-4-5-4,4 0-9,-9-10-2,11-4 1,-4-7-1</inkml:trace>
  <inkml:trace contextRef="#ctx0" brushRef="#br0" timeOffset="102958">13269 160 68,'0'0'17,"-4"12"-4,4-12-4,0 0-17,13 7-6,-4 0-4,-9-7-2,23 14 1,-10-6 4,1-4 2</inkml:trace>
  <inkml:trace contextRef="#ctx0" brushRef="#br0" timeOffset="103148">13408 451 18,'3'17'2,"3"-4"-1,6-7-1,1-5-7</inkml:trace>
  <inkml:trace contextRef="#ctx0" brushRef="#br0" timeOffset="103228">13560 460 23,'13'-12'13,"1"0"0,-5-1-1,-2-3-1,-1 4-2,-6-5 0,-1 5-3,-7 0-1,3 1-1,-5 3-2,-3 2-2,0 3-1,-4 2-1,2 4-1,-3 1 0,3 3 0,-2 2 0,3 4 1,1 2 0,3 4 1,2-1 1,2 4 0,3 0-1,2 0 2,3-1-1,3-1 1,1-2 1,1-2 0,2-2 0,3-3 1,2-2-1,3-5 0,2-2 0,7-4-2,2-2-1,1-4 0,1-1 1,-2-1 0,-3 1 2,-4 1 0,-3 1 0,-9 2 1,-9 5-1,12-2 0,-12 2 0,4 9-2,-4-9-1,6 15 0,-6-15 1,13 15 1,-4-6 0,2-3 1,4-2 0,3-2-1,5-2 1,1-2 0,1-3-1,-2-1 0,0-3 1,-3-1 0,-4-1 0,-5-3 0,-5 0 0,-6-1-1,-3 0-1,-5 1 0,-6 0-3,-2 5 0,-4-1-1,-1 8-3,-3-1 0,4 7-3,-2-2-2,8 4-1,0-2 0,14-4 2,-9 6 0,9-6 4,0 0 2,17-9 4,-6-1 3,2-1 3,0-4 0,0-2 0,-1-4 1,1-1-2,-2-3 0,-2-1-2,-1-1-1,-3-2 1,-1 2-1,-1-1 2,-1 4 1,-2-2 1,1 1 2,-2 3-1,2 3 1,-2-2-1,2 6 0,-1 0-1,2 4-2,-2 11 0,1-14-2,-1 14-1,0 0-1,0 0 1,0 0-1,7 20 1,-7 0-1,1 6 0,-2 10 1,-2 11 1,-3 9 0,-1 6 0,-1 6-1,1 5-2,0-2-4,5 0-11,4-5-2,3-11 1,3-14-1</inkml:trace>
  <inkml:trace contextRef="#ctx0" brushRef="#br0" timeOffset="-97879.73">7122 1045 12,'0'0'10,"0"0"-1,0 0-1,14-9 0,-14 9-2,16-16-2,-1 3-2,4-2-1,5-3-1,5-2 0,3-4 0,5-1 0,4-1 0,1-1 0,2 4 1,1-1-1,-2 0 1,1 5-1,0 0 1,-3 4-1,-1 4 1,-5 4-1,0 0 1,-8 6 1,0 6-1,-2-1 2,-7 4-1,0 1 2,-3 4-1,-1-2 0,-1 3 1,2-4-2,0-1 1,4-3-1,6-2 0,3-8 0,6-3 0,5-5 0,4-5 1,0-3-2,4-2 1,-7-4 0,0 2 1,-7 0 0,-1 1 0,-5 0 0,-1 5-1,-4-1 1,-2 5 0,-2 2-2,-1 3-1,-2 4 0,-2 2-1,-3 4 0,-10-1 1,15 7-1,-15-7 1,17 10 0,-7-4 0,3-1 0,4-2 1,6-4 0,6-4-1,6-2 1,5-4-1,4-6 1,1-2-1,4-4 0,0-2 0,-4-1 0,0 1 0,-5 1 0,-4 2 0,-3 4 0,-2 3 0,-5 5 0,-3 4-1,-2 3 1,-3 6 0,-1 2-1,-1 0 1,1 1 0,-2 1 0,3-3 0,2 0 0,3-4 0,5-5 1,4-4-1,3-2 0,5-4 1,1-2-1,1-2 0,0 1 0,-2-1 0,-2 3 0,1 5-6,-4 2-13,0 2-2,-6-3 0,-4-2 0</inkml:trace>
</inkml:ink>
</file>

<file path=ppt/ink/ink10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41.2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2426 1255 30,'6'9'10,"-6"-9"0,0 0-2,0 0-7,0 0 0,0 0 1,4 12-1,-4-12 2,0 0 2,5 13-1,-5-13 1,7 15 1,0-5-1,-1 1 0,3 4-1,0 4 1,4 4-1,-2 3 1,3 6 0,-3 3-1,1 5 0,-2 2-1,0 4 0,-3-2-1,0 0 0,-3 0-1,-1-3-1,0-1 1,-1-3-1,1-3 1,0-3-1,0-3 0,1-2 1,2-3-1,-1-2 0,-1-7 0,0 0 0,-1-2 0,0-2 0,-3-10 0,3 11-1,-3-11-2,0 0-5,4 10-11,-4-10-1,0 0-2,2-15 2</inkml:trace>
  <inkml:trace contextRef="#ctx0" brushRef="#br0" timeOffset="560">2368 2192 54,'0'0'15,"0"0"-1,10 3 0,-10-3-13,19-5-2,-6 2 0,7-3 1,6-2 1,5-3 2,7-2 1,3-4 0,5-1 2,-2-2-1,2 0 0,-6-1 0,-2 5 1,-9-2-1,-5 8 1,-8-1 0,-4 6-2,-12 5 0,9-6-2,-9 6-1,0 0-1,0 0-3,0 0-3,0 0-5,0 0-7,18-9-5,-18 9-1,23-19 1,-10 2 1</inkml:trace>
  <inkml:trace contextRef="#ctx0" brushRef="#br0" timeOffset="1061">2312 1251 0,'-18'-14'0</inkml:trace>
  <inkml:trace contextRef="#ctx0" brushRef="#br0" timeOffset="1181">2163 1314 11,'0'0'10,"-9"1"0,9-1 1,-10 1-2,10-1-1,-9 1-1,9-1-1,0 0-2,-9 2-1,9-2 0,0 0 0,16-2-1,1-1-1,9-3 0,7-3-1,8-2 2,7-1 1,2-5 2,4 1 0,-6-1 3,-2 3 0,-14 0 0,-3 6 1,-11-2-1,-4 7-1,-14 3-2,10-4-2,-10 4-2,0 0-1,0 0-1,0 0 0,0 0 0,0 0 0,0 0 0,0 0-1,0 0-3,0 0-6,0 0-7,0 0-4,0 0-1,0 0 0,17-10 1</inkml:trace>
  <inkml:trace contextRef="#ctx0" brushRef="#br0" timeOffset="1882">3132 1168 16,'5'-15'14,"0"1"0,0 1 1,-3 1-1,-2 12 1,5-17-3,-5 17-2,0 0-3,0 0-3,4-10-1,-4 10-1,0 0-2,0 0-1,0 0 0,0 0-1,0 0 0,4 9 1,-4-9 0,3 17 0,-1-4 0,0 5 1,0 5 0,-2 3 0,-1 4 0,1 3 1,-1 4 0,1 5 0,0 0 0,2 3 0,-1 0 0,4 2 0,2 2 0,-1-3-1,2 1 1,-1-2-1,2-3 0,-1-1 0,0-5 1,-1-3-1,-1-4 0,-1-3 0,-2-4 0,2-4 1,-1-3-1,0-4 2,-4-11-1,4 16 1,-4-16 1,0 0 0,0 0-1,0 0 1,0 0 0,11 5-1,-11-5-1,21-7 0,-1 1-1,6-3 1,8-3-1,6-4 0,9-1-1,4-4 1,-2-1 0,-1-1 1,-3 2 0,-7 1 0,-8 3 1,-5 5 0,-10 2-1,-5 2 0,-12 8-3,0 0-4,0 0-6,0 0-11,0 0 0,-22 2-1,8-5 1</inkml:trace>
  <inkml:trace contextRef="#ctx0" brushRef="#br0" timeOffset="2683">3256 1586 58,'0'0'17,"0"0"1,0 0-3,0 0-10,0 0-2,0 0 0,0 0-1,9-9 0,3 7 0,2-3 0,9 0 0,4-2-1,7-4-2,6 0 0,5-4 1,3-1 0,2-2 0,-4-2 1,-2 4 1,-9 0 1,-4 4 0,-9 0 0,-7 5 0,-15 7-3,8-9-4,-8 9-4,-21 4-6,4 2-7,-6-3-2,-2-3 2,-6-3-1</inkml:trace>
  <inkml:trace contextRef="#ctx0" brushRef="#br0" timeOffset="3144">3082 1137 29,'-11'-2'12,"11"2"-1,0 0 1,0 0-7,-6-11-1,6 11-1,0 0 0,0 0 0,0 0 1,0 0 0,0 0-1,0 0-1,15-3-1,2-2 0,7 0 0,9-5 1,10 1 1,9-5 2,6-1 0,2-4 1,0 4 0,-5-3 1,-3 7 0,-13-3-1,-4 7-1,-14-1-1,-4 5-2,-17 3 0,14-1-2,-14 1 0,0 0-1,-7 14-3,7-14-3,-11 20-8,-2-8-8,2 1 1,-8-11-2,1-6 1</inkml:trace>
  <inkml:trace contextRef="#ctx0" brushRef="#br0" timeOffset="14751">5928 2272 15,'0'0'9,"4"-9"0,-4 9-1,0 0-2,4-11-1,-4 11 0,0 0 0,0 0 0,0 0 1,0 0 1,0 0 1,0 0-2,10-10 0,-10 10-1,10-2-1,-1 1-2,1-2 0,3 1 0,1 0-2,6-1 1,1 1-1,2-1 0,1 0 1,3 0 0,2 0 1,1 0 0,-1-1 1,0 0-1,0-1 1,1 2 0,-1-1-1,0 1 1,-1-1-2,-1 2 0,-1-1 0,-2 2 0,-3-2 0,-1 3 0,-4-3-1,0 3 1,-5-1 0,1 2-1,-3 1 0,0 0 0,0 2 0,1 0 0,0 1-1,-1 2 1,3 1 0,-2-1 0,2 1 0,-1-1 0,0 1 0,0-2 0,-2 0 0,1-1 1,0 0-1,0 0 0,-1-1 0,1 0 1,-10-4-1,18 8 0,-7-4 0,1-1 0,-1 0 0,2 0 1,-1-1-1,4-1 0,2-1 1,1 1-1,-3-2 1,2 1-1,-2 0 1,3-1-1,-3 1 0,0 1-1,-2 0-2,-5 0-2,5 5-6,-4-1-7,0 5-3,-10-10-1,9 9 0,-9-9 1</inkml:trace>
  <inkml:trace contextRef="#ctx0" brushRef="#br0" timeOffset="192246">3916 1364 32,'0'0'12,"9"-10"1,-9 10 1,0 0-8,12-8-1,-12 8 1,0 0 0,13 1-1,-13-1 1,18 11 0,-4-2-1,5 4-2,3 3-1,4 0-1,4 4 0,0-1-1,0-1-1,-1 2-1,-4-4-4,-2-1-5,-7-3-6,-2-1-3,-14-11 2,7 15-1</inkml:trace>
  <inkml:trace contextRef="#ctx0" brushRef="#br0" timeOffset="192536">4009 1619 65,'-8'9'23,"8"-9"-1,0 0-1,0 0-10,13-15-7,-5 5-1,-1-4-1,5-3 0,-2-4 0,5-5 0,0-2-1,2-4-2,3 0-4,-1-8-4,11 3-4,-3-6-10,5 5-1,0-2 1,0 8 0</inkml:trace>
  <inkml:trace contextRef="#ctx0" brushRef="#br0" timeOffset="192967">4326 746 45,'1'-12'15,"0"3"1,-1 9 0,5-14-11,-5 14-4,0 0 1,0 0 0,0 0 0,10-3 1,-6 13 0,0 4 0,4 8-1,2 6 1,3 7-2,3 8 1,1 6 0,2 4-1,-1 1-1,2 0-1,-2-3 1,-1-2-3,-2-8-1,-2-6-3,-7-11-2,-1-4-3,-7-8-5,2-12 0,-17-3 1,1-9 1</inkml:trace>
  <inkml:trace contextRef="#ctx0" brushRef="#br0" timeOffset="193237">4374 1105 32,'-15'-24'17,"5"5"1,1 3 1,5 7-3,-2-1-3,6 10-3,2-11-3,-2 11-2,18-10-2,-2 4-2,4-2-1,5-3-1,7 0-3,0-3-1,6 3-5,-5-4-6,4 2-4,-6-2-2,-3 2 2,-6-1 1</inkml:trace>
  <inkml:trace contextRef="#ctx0" brushRef="#br0" timeOffset="193508">4687 834 26,'1'14'11,"-1"-14"-1,12 17 0,-3-9-7,2 5-5,4 0 0,-1 3 1,1 1 1,-1 3 0,1-1 2,-3 0 1,-2 0 0,-1-2 0,-3-2 0,-2-2-1,0-2 1,-4-11 1,3 12 3,-3-12-1,0 0 2,0 0-1,0 0 1,-9-14 0,9 14-1,-7-22-1,4 9-2,-2-6-1,3 0-1,1-2 0,1 1 0,3-1-1,4 2 0,0-1 0,4 3-1,4 3-1,2 2 1,5 3-1,3 2-1,3 4 0,1-2-1,4 7-2,-2-5-2,3 6-5,-5-6-7,2 3-3,-5-2 2,-2-2-1</inkml:trace>
  <inkml:trace contextRef="#ctx0" brushRef="#br0" timeOffset="194109">5104 693 32,'0'0'12,"14"-5"-2,4 5 0,2-1-8,2 1-3,3 1 0,2 1 2,0 1 1,-1 0 1,-1 3 0,-5 4 1,-1 0 0,-3 7-2,1 3 0,-5 3-4,-1 3 0,-4 2 0,-3-1 0,-3-1 2,-3 0-1,-6-4 3,-5-3 1,-4-2 2,-2-3 0,-3-4 2,2-2 0,-3-6 0,3 0 0,-1-6-1,7 0 1,1-7-2,3 2 0,3-4-2,4 1-1,1 0 0,2-1-2,2 1 0,1 1-2,4 1-2,0-2-6,7 3-7,2-1-4,7 1-2,3-7 2,8 2 0</inkml:trace>
  <inkml:trace contextRef="#ctx0" brushRef="#br0" timeOffset="194569">5763 587 48,'0'0'15,"0"0"-1,0 0 2,-10-9-12,10 9-1,0 0-1,0 0 0,-13-8 0,13 8 2,-22 7-1,8 1-1,-5 4-1,-4 4 0,-3 3 0,1 4 0,0 1 0,1 3 0,2-1 0,6 0-1,2-4 1,7-1 0,5-4 0,4-1-1,5-5 0,7-5-3,8-2-4,3-7-5,6-2-5,1-7-2,5-5 1,-2-7-1</inkml:trace>
  <inkml:trace contextRef="#ctx0" brushRef="#br0" timeOffset="194920">5869 134 43,'-7'-26'18,"-1"4"0,4 6 2,-1 2-7,5 14-5,-3-14-3,3 14-3,0 0-2,0 0 0,0 0 0,1 9 0,1 6 0,1 4-1,3 5 1,2 8 1,-1 6 0,5 7 0,0 6 0,-1 3 0,3-1-1,-2 0-1,-1-1 1,-3-5-2,-2-4 1,-5-9-1,0-6-2,-3-9-1,-6-4-4,-5-10-2,0-3-2,-7-8 1,0-2 1,-4-6 1,-2 1 3,-1-4 2,3 1 4,2 1 4,4 2 3,2 1 1,7 3-1,9 9-1,3-15 0,8 6-2,10 1 0,6-2-1,7-3-1,4-1-1,6-3 1,1 0-1,0 1 1,0-1 0,-4 1 0,-3 2 3,-5 2 0,-3 1-1,-6 4 2,-7 2-1,-2 1 0,0 4 0,-15 0-2,18 5 0,-18-5-1,8 19 0,-7-6 0,4 5 0,-3 1 0,-2 4 0,1 1 0,1 2 1,-1-3-2,-1-1-2,3 0-6,-3-3-9,2-8-2,-2-11 1,0 0 0</inkml:trace>
  <inkml:trace contextRef="#ctx0" brushRef="#br0" timeOffset="195621">6244-3 87,'-9'6'21,"9"-6"-1,0 0-3,0 0-24,3 16-7,-3-16-7,11 16-1,-2-11-1,2 2 2</inkml:trace>
  <inkml:trace contextRef="#ctx0" brushRef="#br0" timeOffset="195901">6661 442 63,'-9'-2'22,"-1"-3"-2,-2-8 0,2 1-8,-2-7-10,0 1-1,2-5-1,1-2 0,5-1 0,5 2 0,7 1 0,6 3 0,4 2-1,3 2 1,4 6 0,2 3-1,-1 5 1,1 3 0,-6 5-1,-2 5 1,-5 4 0,-5 3-1,-4 5 1,-6 1-1,-3 2 1,-8-1 0,-3-2 1,-6 0 1,-4-8 0,0 1 0,-4-8 1,1 0-1,-1-7 1,1 1 0,4-4-1,5-3 0,5-3-3,3-8-5,12 1-10,5-9-5,8 0-2,6-6 0,7-1-1</inkml:trace>
  <inkml:trace contextRef="#ctx0" brushRef="#br0" timeOffset="196392">6924 48 66,'0'0'20,"0"0"0,0 0-2,0 0-14,0 0-4,0 0-1,1 10 0,-1-10 0,2 17 0,-1-3 1,1 3-1,2 3 1,-1 2 1,0 1-1,1 2 1,2-2 0,-2-4-1,2-2 1,-1-3 0,-2-2 0,-3-12 1,11 15 0,-11-15 1,10 2 1,-10-2-1,13-12 1,-5 0 0,3-1-1,-1-6 0,4-1 0,-3-8-1,4 2 0,-4-2 0,3 2-1,-1 1 0,-3 3 1,3 2-2,-4 3 0,0 7 0,-9 10 0,16-10-2,-16 10 0,18 2 1,-4 5 0,-2 2 0,4 7-1,-2 4 1,6 1 1,-3 3 0,1 2-1,-1 0 1,-6-1 0,0-1 0,-2-4 0,-3 1-4,-14-6-6,-4 2-13,-9-6 1,-7-3-2,-10-8 1</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34.0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 40 9,'0'0'7,"0"0"0,0 0-3,0 0-1,0 0-1,0 0 0,0 0 0,-10 0 0,10 0 0,0 0 0,0 0 1,0 0-2,0 0 0,0 0-1,0 0 0,-10 0 0,10 0 1,0 0-1,-10 1 0,10-1 1,0 0-1,-11 5 0,11-5 0,0 0 0,-12 10 0,12-10-1,-9 11 1,9-11 0,-8 16-1,4-6 1,0 2 0,1 0 0,1 2 0,1-1 0,2 1 0,1-1 1,1 2-1,2-2 1,3-1 0,3 0 0,2-3 0,0 0 1,5-4-1,2-2 1,1-4-1,1-3 1,0-4 0,-1-1 0,-3-2 0,-2-3-1,-2-1 0,-2-2-1,-1 0-2,-5-1-1,0 0-2,-1-1 0,-1 0 0,-2 3 0,-1 0 2,-4 3 1,-2 0 2,-2 4 0,-4 2 2,-3 3-1,-2 3 0,-3 3-1,0 3-2,-1 3-1,-1 5-2,3 1-2,-1 3-1,9-1-1,0-2 1</inkml:trace>
  <inkml:trace contextRef="#ctx0" brushRef="#br0" timeOffset="701">298 5 22,'-7'15'5,"7"-15"0,0 0-2,-2 13-7,2-13-1,2 12 2,-1-2 4,1 0 2,1 6 1,-2 3 1,1 8-1,0 4 0,0 7-1,-1 6 0,-2 3-2,-2 4 1,-2-1 0,0 0 0,-2-3 0,-1-3 0,0-6-1,0-4 1,1-4-1,2-5-1,1-4-1,2-4-4,1-5-2,1-12-4,7 9 0,-7-9-1,16-16 0</inkml:trace>
  <inkml:trace contextRef="#ctx0" brushRef="#br0" timeOffset="1162">458 70 16,'0'0'5,"-6"10"-1,6-10 1,0 0-8,-3 12-1,3-12 1,0 16 1,-1-5 4,1 3 2,-1 3 1,0 2 1,-1 0-1,0 4 0,1-2-2,0 0 0,1-2-1,0-5 1,4-3 0,-4-11-1,16 7-1,-1-16-2,1-4 0,5-4-1,1-3 2,-2-4 1,2 2 3,-6 1 3,-1 5 2,-8 2 3,-7 14-2,11-15 0,-11 15-3,0 0-5,0 0-3,0 0-2,1 10-2,-1-10 0,2 17 1,-1-6 0,0 2 4,0 1 1,0 3 1,-1-2 1,0 4 0,0-2 0,0 2 1,-1-1 0,1 0-1,0-3-1,1 0-1,1-2-4,1-4-6,-3-9-8,13 9-3,-2-12 1,-2-7 0</inkml:trace>
  <inkml:trace contextRef="#ctx0" brushRef="#br0" timeOffset="1803">835 208 25,'14'0'11,"-14"0"-3,14-8-2,-14 8-6,18-12-2,-8 4-1,1-1 0,-1 0 0,1-1 0,-4 0 3,0-1 0,-7 11 1,12-18 0,-12 18-1,6-16 0,-6 16 0,1-15 0,-1 15 1,-5-11 0,5 11 0,-11-8 0,11 8 2,-14-4-1,14 4 0,-18-1 0,18 1 1,-17 4-1,7 0 1,10-4 0,-17 12 0,17-12-1,-17 17 1,10-6 0,0 1 0,1 2-1,2 1 0,1 1-1,1 2 0,2 0 0,1 1 1,2 1-2,0 0 1,3-2 1,-1 0 0,-2-2 1,2-1 0,-1-2 1,4-2-1,-8-11 1,15 16 0,-15-16-2,21 4-1,-5-4-2,2-6-5,6-3-8,0-3-5,4-5 2,1-4-2,-1-3 1</inkml:trace>
  <inkml:trace contextRef="#ctx0" brushRef="#br0" timeOffset="2474">1147 70 13,'0'0'9,"-8"-10"-1,8 10-2,0 0-2,0 0-1,0 0-2,-2 11 0,2-11 0,4 16 0,-1-6 2,0 3-1,2 1 1,2 1 0,-1 3 0,1 2-1,-2-2 0,0 3 0,0-1 0,0 1-1,-3-1 1,-1-2-1,-1-1 1,1-5 0,-1 1 1,0-13 4,1 15 0,-1-15 2,0 0 0,0 0 1,0 0 0,0 0 0,0 0-2,-10-5-3,10 5-2,-8-19-1,6 4-3,1-4 0,-1-3-2,6-2 0,1-4 0,5 2 1,1-2-1,6 3 1,0 1 0,3 2 2,2 4-1,-3 3 1,1 3 0,-1 5-1,-2 3 1,-1 3 0,-3 3-3,0 7-3,-13-9-6,18 21-9,-10-10 0,0 0 1,-8-11-1</inkml:trace>
  <inkml:trace contextRef="#ctx0" brushRef="#br0" timeOffset="3125">1535 57 17,'3'17'9,"-7"-8"0,1 7 1,-2 2-5,1 2-1,-1 3 2,1 2 2,0 1 0,1-4 2,1 2-1,1-5-1,3-1-1,0-5-2,7-4-2,3-5-3,6-5-1,4-2-2,4-6 1,2-5 0,1-3 0,0-2 1,-2-2 1,-4 1 2,-3 0 0,-7-1 1,-1 5 1,-3-1-1,-2 4-1,-3 1-1,-1 1-2,-3 11 0,2-14 0,-2 14 0,1-10-1,-1 10 0,0 0 0,0 0 0,0 0 0,0 0 1,0 0-1,0 0 1,0 0 0,-1 11-1,1-11 2,-1 13 0,0-1 1,0 2 0,-1 4 0,-1 4 1,-1 6 0,-1 5-1,-2 8 1,0 4 0,0 7 0,-2 0 1,0 2-1,1-1 1,2 1-1,-1-6 0,4-4-1,-1-4-3,2-9-8,3-3-10,-1-8 0,-1-9-1,1-11 0</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33.3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780 760 26,'-5'-17'15,"5"17"0,-6-15-1,6 15-3,-3-11-2,3 11-3,0 0-2,-5-11 0,5 11-1,0 0 0,0 0 0,0 0 0,0 0-1,0 0-2,0 0-1,0 0 0,0 0 0,-7 9 0,4 1 0,-1 6 1,-3 3-1,-1 8 1,-2 6 0,-5 5 0,-1 4 0,0 3-1,1 3 1,0-3 0,2 1-1,2-4 1,5-4 0,5-5-1,1-6 0,3-5 1,0-6-1,1-3 1,-4-13 1,14 7 0,-14-7 0,16-20 0,-5 4-1,0-6 1,3-4 0,1-6-1,4-4-1,-2-3 1,6-2 0,-1-1 1,1-1 1,1 1 0,0 1 1,0 4 0,-1 5 0,-1 4 0,-3 9-1,-5 2-1,-3 7-2,-2 6-1,-9 4 0,10 12-1,-10 2 1,1 8-1,-2 4 1,0 6 1,2 4 1,-2 2 0,4 0 0,3 1 1,0-3 0,3-4-1,1-2 1,4-7 0,-3-3 0,3-5 0,-3-4 0,1-5 0,0-4 0,0-6 1,3-4-1,-1-5 0,4-3 0,0-7 1,6-4-1,1-5 2,3-3-1,-3-4 2,2 0 0,-3-2 0,1 4 1,-4-1-1,-3 7 0,-8 3-1,0 6-1,-1 3-2,-3 4-2,-6 15-7,8-17-11,-8 17-4,0 0-1,14-9 0,-14 9 1</inkml:trace>
  <inkml:trace contextRef="#ctx0" brushRef="#br0" timeOffset="982">1612 1131 66,'2'14'19,"-2"-14"-3,11-1-1,0-3-13,4 2-4,-2-1-2,7 3 1,-1-2 0,6 2 0,0 0 0,1-2 0,-2-2-1,-1 0 1,0-3 1,-5-5 3,-2 1 1,-6-6 2,-2 2 2,-5-5 2,-3 3-1,-7-2-1,-3 1-3,-6 1-1,-1 3-1,-5 2-1,-3 3-1,-3 4 1,1 4-1,2 4 1,0 4 0,4 5-1,1 5 1,3 3 0,2 3 0,7 4 0,-1 3 0,5 1 0,2 1 1,4 1 0,1 0 0,6-2 0,0-2-1,2-3 1,3-2-1,0-7 1,5-1-1,1-7 0,3-5 0,2-5-1,3-5 0,1-5 0,2-6 0,2-2 0,-3-3 1,1-5 0,-3-1 1,-1-3 1,-2 0 1,-2-3 0,1 1-1,-4-6 0,2 1 0,-5-2-1,3 0-1,-1 1 1,-1 0-1,-2 4 2,-2 4-1,-2 3 1,-1 8 0,-2 2 1,-2 7-1,-5 2-1,-2 9 0,0 0-1,4-12-2,-4 12 1,0 0-2,0 0 1,0 0 0,0 11 0,0-11 0,0 19 0,-1-3 1,0 4 1,1 5 0,-1 6-1,0 2 2,-2 5-2,2 3 1,-3 1 0,1-1 0,3-1 0,-1-3-1,2-3 0,2-5 1,-1-5-1,2-7 1,2-1-1,-6-16 0,20 10 0,-7-12 0,6-5 0,2-4-1,6-3 1,4-2 0,1-2 2,4 1-1,-3 1 2,0 3 0,0 3 1,0 4-1,-8 2 1,-7 4-3,0 4 0,-7 4-1,0 4 0,-6 4-2,-5 4 1,-4 2-1,2 5 1,-3 0-1,-3 4 0,-4-2 1,-4-1 1,2-2 2,-5-7 2,0-1 1,-6-6-1,0-3 3,-3-7 0,-2 0 0,-1-9-2,-3 1-3,2-1-4,-8-8-9,6 3-10,3-9 0,10-2-2,3-8 0</inkml:trace>
  <inkml:trace contextRef="#ctx0" brushRef="#br0" timeOffset="2834">904 195 9,'18'-15'10,"4"1"3,-4-2 1,-1 0 1,1 5-1,-8-2 1,2 5-2,-12 8-2,10-12-1,-10 12-1,0 0-3,0 0-4,-2-10-1,2 10-2,-16-6 0,5 1 1,-5 1-1,-5-1 1,0-1-1,-5 1 1,-1 1 0,-1-1 0,5 3 0,0 0 0,2 1 0,4 1 0,1 1-1,6 1 0,0 1 0,10-3-1,-12 12 0,12-12-1,-8 17 1,5-4 0,-5-1 0,2 3 1,-4-1 0,-4 2 0,-1-1 2,-6 1-1,-3 1 0,-4 0 0,0 0 1,-4 1-1,1-1 0,0 1 0,2-1 0,3 2 0,2-2 0,5 0-1,3 0 0,6-1 0,1 0 0,5-1 0,2 0 0,2 0 1,1 1-1,1-1 1,-1 2 0,0 3 0,-5 3 0,-3 0 0,-7 6 0,-2 2 1,-4 2-1,-5 2 1,-1 3-1,-3 1 0,2 1 1,1 1-1,1-1 0,4-2 0,1 1 0,4-5 0,2-1 0,1-5-1,3-2 1,4-2 0,0-1 0,3 0 0,0-3 1,1 2-1,1 0 1,0-2-1,1 1 0,-1 0 1,1-1-1,2 1 0,4 1-1,2-1 0,3 1 0,4 2-1,1-3 2,1 2-1,2-2 2,-3-3 1,0 3 1,-5-4 1,-2 2 0,-4-3-1,-1 3 1,-3-1-1,1 2 0,-2-3-2,2 3 0,0-1-1,3 1 1,7 0-1,1-2 0,8-1 0,3-1-1,5-1 1,1-1-1,5-1 1,0-2-1,-2-1 1,2 1 0,-4 1 0,0-2-2,1 4 0,2-2-1,3 2-1,1-3 0,4 3 0,-2-1 0,2 0 2,-5 0 4,0-5 1,-8 3 2,-5-5-1,-5 4 2,-4-5-1,-4 3 1,-11-8-3,16 13-1,-10-4-1,0 2-1,3 2 0,2 1 0,7 0 1,4 1-2,8 1 0,5-1 0,5-3 0,7-2 0,4-4 1,5-4 0,-1-3 0,2-2 0,0-4 1,-2-3 0,-1 2-1,-5 2 0,-4 2-1,-6 3 0,-4 3 1,-5 2 0,-3 1-1,-3 1 1,-6-1 0,0-1 1,-2 0-1,1-1 1,-2-1-1,0-1 0,1 1 0,2-1 0,4 1 0,-3-2 0,5 0-1,-1-2 0,3-1 0,1-3 0,2-3 0,1-1 0,4-2 0,1-2 1,0 0 0,2 0 0,0 0 1,2 2 0,-5 1 1,1 2-1,-4 2 0,0 2 0,3 3 0,-3 1-1,-3 3 1,2 1 2,-3-1-1,2 0 1,-3-3 0,7-2-1,-10-2 0,8-1 0,0-4-2,1-4-1,0 0-1,1-5 1,-5-1 0,-1-2 0,0-3 0,-3-1 1,-1-4 1,-7 1 0,1-3 0,-9 4 0,5-2 0,-6 0 0,-1-1 0,3 2 1,-2-1-2,3 1 0,-1 1 0,5 2-2,-1 1 2,3 4 0,-6-1 0,0 2 0,-2 2 0,-2-1 0,-4 1 2,3-2-1,-4-1-1,5-2 0,5-2 0,-4 1 0,2-2 1,-9 26 1,39-49-1,-39 49 1,32-48 0,-32 48 0,0 0 0,29-56 0,-29 56 0,-6-41-3,-13 16 0,-5-3 1,-12-2-1,1-3-1,-5-2 1,1-2 0,-5 1 0,10 1 1,12 2 0,1 3 1,10 2-1,1-1 2,2 3-2,1 2 2,0 2-2,0 2 1,-4 1-1,2 3 0,-3-1 0,-5 3-1,0-1 1,-2 2 0,-4 0-1,-2-2 1,-3 0 0,-6-1-1,-3 0 0,-3-1 0,-1-1 1,-6-1-1,1-1 0,-3 2 0,2-2 1,-2 0 0,5 1 0,-3-2 0,3 1 0,1 0 1,5 0-1,3 2 0,2 0 0,7 2 0,3 1 1,4 3-1,-1 0-1,3 2 1,6 1 0,-7-1-1,-5 2 1,-2 1 0,-2 0-1,-6 1 1,0 0-1,-2 4 1,-5 1-1,7 0 1,4 3-1,1-1-1,6 2-2,-1-3-3,7 6-11,-10-6-6,2 1 0,-4-9-1,-1-2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5:18:47.394"/>
    </inkml:context>
    <inkml:brush xml:id="br0">
      <inkml:brushProperty name="width" value="0.05" units="cm"/>
      <inkml:brushProperty name="height" value="0.05" units="cm"/>
      <inkml:brushProperty name="color" value="#E71224"/>
    </inkml:brush>
  </inkml:definitions>
  <inkml:trace contextRef="#ctx0" brushRef="#br0">163 51 3136,'7'16'4698,"28"25"-2543,-19 42-1504,-20 79 578,-2-55-906,6-13-1374,-11-125-1429,9 28 2249,-1 0 0,1 0 0,0 1 0,-1-1 0,0 1 0,0-1 0,1 1 0,-1 0 0,-1 0 0,1 0 0,0 0 0,0 1 0,-1-1 1,1 1-1,-1 0 0,1 0 0,-1 0 0,0 0 0,1 1 0,-1 0 0,0-1 0,1 1 0,-1 0 0,0 1 0,1-1 0,-2 1 231,-13-1-1248</inkml:trace>
  <inkml:trace contextRef="#ctx0" brushRef="#br0" timeOffset="292.42">1 544 3488,'15'10'3795,"31"-18"-3411,-37 6-89,130-40 879,-84 22-732,42-23 374,-75 27-2661,-32 11 778,-1 0-1039</inkml:trace>
  <inkml:trace contextRef="#ctx0" brushRef="#br0" timeOffset="880.939">123 145 2080,'6'1'1612,"-10"6"-3391,-8-1 1296,3-5 4397,9-1-3878,-1 0 1,1 0 0,0-1-1,0 1 1,-1 0-1,1 0 1,0-1-1,0 1 1,0 0-1,-1-1 1,1 1 0,0 0-1,0-1 1,0 1-1,0-1 1,0 1-1,-1 0 1,1-1-1,0 1 1,0-1 0,0 1-1,0 0 1,0-1-1,0 1 1,1 0-1,-1-1 1,0 1-1,0-1 1,0 1 0,0 0-1,0-1 1,0 1-1,1 0 1,-1-1-1,0 1 1,0 0-1,1-1 1,-1 1 0,0 0-1,0 0 1,1-1-1,-1 1 1,0 0-1,1 0 1,-1-1 0,0 1-1,1 0 1,-1 0-1,0 0 1,1 0-1,-1 0 1,1-1-1,-1 1 1,0 0 0,1 0-1,-1 0 1,0 0-1,1 0 1,-1 0-1,1 0 1,-1 0-1,1 1-36,22-7 539,116-20 426,-63 2-863,-41 18-33,-41 19-464,-34 20-4223,28-27 2831,0 4 262</inkml:trace>
  <inkml:trace contextRef="#ctx0" brushRef="#br0" timeOffset="1777.488">573 118 736,'-1'1'88,"0"1"-1,0-1 1,1 1 0,-1-1 0,0 1-1,1-1 1,-1 1 0,1-1-1,0 1 1,-1-1 0,1 1-1,0-1 1,0 1 0,0 0 0,0-1-1,0 1 1,0-1 0,1 1-1,-1-1 1,0 1 0,1 0 0,-1-1-1,1 1 1,0-1 0,-1 0-1,2 1-87,3 14 2472,-16 49-303,5-48-1949,-16 58-252,9-97 315,-33-82 607,45 104-870,1-1 0,-1 0 0,0 0 0,1 0 0,-1 0-1,1 0 1,-1-1 0,1 1 0,-1 0 0,1 0 0,0 0-1,-1 0 1,1 0 0,0-1 0,0 1 0,0 0 0,0 0-1,0 0 1,0-1 0,0 1 0,0 0 0,1 0 0,-1 0 0,0 0-1,1 0 1,-1-1 0,1 1 0,-1 0 0,1 0 0,0 0-1,-1 0 1,1 0 0,0 1 0,0-1 0,0 0 0,-1 0-1,1 0 1,0 1 0,0-1 0,0 0 0,0 1 0,0-1-1,0 1 1,1-1 0,-1 1 0,0-1 0,0 1 0,0 0 0,0 0-1,2-1-19,-1 1-1,1 1 1,0-1-1,0 0 0,-1 1 0,1-1 0,0 1 0,-1 0 0,1 0 0,-1 0 0,1 0 0,-1 0 0,1 0 0,-1 1 0,1-1 1,-1 1-1,0 0 0,0 0 0,0 0 0,0 0 0,0 0 0,-1 0 0,1 0 0,-1 0 0,1 1 0,-1-1 0,0 1 1,0-1-1,0 1 0,0 0 1,9 14 89,1-1 1,0 0 0,1-1 0,1-1 0,0 0-1,5 4-89,-16-16 34,0 1-1,-1-1 0,1 0 0,0 0 0,0 0 1,0 0-1,1 0 0,-1-1 0,0 1 1,1-1-1,-1 1 0,1-1 0,-1 0 0,1 0 1,-1 0-1,1 0 0,0 0 0,0-1 0,0 1 1,-1-1-1,1 0 0,0 1 0,0-1 1,0-1-1,0 1 0,-1 0 0,1-1 0,0 1 1,0-1-1,-1 0 0,1 0 0,0 0 1,-1 0-1,1-1 0,1 0-33,2-7 91,0 0-1,-1 0 1,0 0 0,-1 0-1,0-1 1,0 0 0,-1 1-1,0-2 1,-1 1 0,0-2-91,2-5 160,3-11-38,27-73-522,6 24-789,-28 72-347,-6 9-1269</inkml:trace>
  <inkml:trace contextRef="#ctx0" brushRef="#br0" timeOffset="2858.21">555 222 1888,'-22'-15'2245,"21"14"-1797,1 1 262,0 0-241,0 0-123,0 0-164,0 0-108,0 0-20,0 0 47,0 0 27,-13 0 1381,13 3-1492,-1-1 1,1 0-1,0 0 0,0 0 0,0 0 0,0 0 0,0 1 0,1-1 0,-1 0 0,1 0 0,-1 0 0,1 0 0,0 0 0,-1 0 0,1 0 0,0 0 0,1 0 0,-1-1 1,0 1-1,0 0 0,1 0-17,10 20-87,-10-14 29,0-5 101,-1 0-1,1 1 1,-1-1 0,0 0-1,0 1 1,-1-1 0,1 0-1,-1 1 1,1-1 0,-1 1-1,0-1 1,-1 1-1,1-1 1,0 1 0,-1-1-1,0 0 1,0 1 0,0-1-1,-1 3-42,-55 88 640,54-87-636,0 0-1,0 1 1,1-1-1,0 1 0,0 0 1,1 0-1,0-1 1,1 1-1,-1 0 0,1 0 1,1 1-4,0-7-120,-1-1 0,1 1 0,0-1 0,0 1 0,0-1 0,0 0 0,0 1 0,0-1 0,1 0 0,-1 0 0,0 0 0,1 0 0,-1 0 1,0 0-1,1 0 0,-1 0 0,1-1 0,-1 1 0,1 0 0,0-1 0,-1 0 0,1 1 0,0-1 0,-1 0 0,1 0 0,0 0 0,-1 0 0,1 0 0,0 0 0,-1 0 1,1-1-1,0 1 0,-1 0 0,1-1 0,0 0 0,-1 1 0,1-1 0,-1 0 0,1 0 0,-1 0 0,0 0 0,1 0 0,-1 0 0,0 0 0,0 0 0,1 0 0,-1-1 0,0 1 1,0-1 119,11-9-2155</inkml:trace>
  <inkml:trace contextRef="#ctx0" brushRef="#br0" timeOffset="3857.797">1097 150 2560,'1'2'206,"0"0"0,0 0 0,-1 0 0,1 0 1,0 0-1,-1 0 0,0 1 0,1-1 0,-1 0 0,0 0 0,0 0 0,0 0 1,-1 1-1,1-1 0,-1 0 0,1 0 0,-1 0 0,1 0 0,-1 0 0,-1 2-206,-4 48 1794,7-36-1817,-1 118 263,-12-104 795,5-35-758,2-3-251,0 1 0,0-1 0,1 1 0,0-1 0,0-1 0,1 1 0,0 0 0,1-1 0,-1 0 0,2 0 0,-1 1 0,1-1 1,1 0-1,-1-2-26,-1-11 19,1-77 18,1 92-40,1-1-1,0 1 0,0 0 1,1-1-1,0 1 0,0 0 1,1 0-1,0 0 0,0 1 1,0-1-1,1 1 0,0 0 1,0 0-1,1 0 0,0 0 1,5-4 3,-7 8-4,0-1 0,0 1 0,1 0 1,-1 0-1,1 0 0,0 0 0,0 0 0,0 1 1,0 0-1,0 0 0,0 0 0,0 0 0,0 1 1,0 0-1,0-1 0,0 1 0,0 1 1,0-1-1,0 1 0,0-1 0,1 1 0,-2 0 1,1 1-1,0-1 0,0 1 0,0 0 0,-1 0 1,1 0-1,-1 0 0,1 0 0,0 1 4,-1-1 7,0 0-1,0 0 1,0 1-1,0-1 0,-1 1 1,1-1-1,-1 1 1,1 0-1,-1 0 0,0 0 1,0 0-1,0 0 1,0 0-1,-1 1 0,1-1 1,-1 1-1,0-1 1,0 1-1,0-1 0,-1 1 1,1 0-1,-1-1 1,0 1-1,0 0 0,0-1 1,0 1-1,-1 0 1,0-1-1,1 1 0,-2 0-6,-72 69 1024,56-62-948,0 0-1,-1 0 0,-1-2 1,0 0-1,0-2 0,0 0 1,-1-1-1,-3-1-75,-10-8-1920,32 0 635,2-6-2043</inkml:trace>
  <inkml:trace contextRef="#ctx0" brushRef="#br0" timeOffset="4493.626">1418 97 3968,'-1'1'320,"0"-1"-263,1 1 1,-1-1-1,1 0 0,-1 0 1,1 0-1,0 0 0,-1 0 1,1 1-1,0-1 1,-1 0-1,1 0 0,-1 1 1,1-1-1,0 0 0,0 1 1,-1-1-1,1 0 0,0 1 1,0-1-1,-1 0 1,1 1-1,0-1 0,0 1 1,0-1-1,-1 0 0,1 1 1,0-1-1,0 1 1,0-1-1,0 1 0,0-1 1,0 0-1,0 1 0,0-1 1,0 1-1,0-1 1,0 1-1,0-1 0,1 0 1,-1 1-1,0-1 0,0 1 1,0-1-1,0 0 0,1 1 1,-1-1-1,0 0 1,1 1-1,-1-1 0,0 0 1,0 1-1,1-1 0,-1 0 1,0 0-1,1 1 1,-1-1-1,1 0 0,-1 0 1,0 0-1,1 1 0,-1-1 1,1 0-1,-1 0 1,0 0-1,1 0 0,-1 0 1,1 0-1,-1 0 0,1 0 1,-1 0-58,5 2 11,-1 0 0,0 1 0,1 0 0,-1-1 1,0 1-1,0 1 0,-1-1 0,1 0 0,-1 1 0,1 0 1,-1 0-1,0 0 0,-1 0 0,1 0 0,-1 1 1,0-1-1,0 1 0,0 0 0,0-1 0,-1 1 0,0 2-11,-16 90 827,14-93-793,0-1 0,0 1 0,1 0 0,-1 0 0,1-1 0,0 1 0,0 0 0,1 0 0,-1-1 0,1 1 0,0 0 0,0 0 0,0-1 0,0 1 0,0-1-1,1 1 1,0-1 0,-1 0 0,2 1-34,-1-3 9,1-1-1,-1 1 1,0-1-1,0 0 0,1 0 1,-1 0-1,0 0 1,1 0-1,-1 0 1,0-1-1,1 1 0,-1-1 1,0 0-1,0 1 1,0-1-1,0 0 0,0 0 1,0-1-1,0 1 1,0 0-1,0-1 1,0 1-1,0-1 0,-1 1 1,1-1-1,-1 0 1,1 0-1,-1 0-8,4-2-12,6-7 3,1-1 0,-2 0 0,1 0 0,-2-1 0,0-1 0,0 0 0,-1 0 0,-1 0 0,0-1 0,-1 0 0,-1 0 0,-1-1 0,3-13 9,-10-18-3339,2 46 1265</inkml:trace>
  <inkml:trace contextRef="#ctx0" brushRef="#br0" timeOffset="4930.096">1908 129 3136,'52'119'3888,"-17"-16"-2416,-29-72-1280,-12-42-2230,-6-4-1252</inkml:trace>
  <inkml:trace contextRef="#ctx0" brushRef="#br0" timeOffset="5312.768">1657 97 5472,'63'-3'923,"1"-4"0,-1-2-1,15-6-922,55-8 2256,60 2-1355,-193 22-939,0-1 0,-1 0 1,1 0-1,-1 1 0,1-1 0,0 0 0,-1 1 1,1-1-1,0 1 0,0-1 0,-1 0 0,1 1 1,0-1-1,0 1 0,-1-1 0,1 1 0,0-1 1,0 1-1,0-1 0,0 0 0,0 1 0,0-1 1,0 1-1,0-1 0,0 1 0,0-1 0,0 1 1,0-1-1,0 1 0,0-1 0,0 1 0,0-1 1,1 1-1,-1-1 0,0 1 0,0-1 0,1 0 1,-1 1-1,0-1 0,0 1 0,1-1 0,-1 0 1,1 1-1,-1-1 0,0 0 0,1 1 0,-1-1 1,1 0-1,-1 0 0,0 1 0,1-1 0,-1 0 1,1 0-1,-1 0 0,1 0 0,-1 0 0,1 0 38,-41 23-5290,12-3 2938</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5:03.5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13 215 6,'0'0'7,"0"0"0,0-12-1,0 12-2,0 0-1,0-10-2,0 10 0,0 0 0,-1-10 1,1 10-1,0 0 2,0 0-2,0-10 1,0 10 0,0 0-1,0-9 0,0 9 1,0 0-1,0 0 0,0-11 1,0 11-1,0 0 1,0 0 0,0 0 0,0 0 0,0 0 0,0 0 0,0 0 0,0 0-1,0 0 0,0 0-1,0 0 1,0 0-2,0 0 1,0 0 0,0 0 0,0 0 1,0 0 1,0 0 0,-1 11 1,2-2 0,-2 1 2,0 6-2,-1 2 0,1 5-1,-1 1 0,1 4 0,0 1-1,-1 1 0,1-2 0,1 3 0,1-7 0,0 3-1,-1-5 1,1-1 0,0-3-1,0-4 1,-1 1-1,0-4 0,0-1 0,0 0 1,0-10-1,-1 13 0,1-13 1,-1 10-1,1-10 0,0 0 0,0 0 0,0 0-1,0 0-1,0 0-6,0 0-4,9-17-5,-4 3 1,3-2-2,-1-5 2</inkml:trace>
  <inkml:trace contextRef="#ctx0" brushRef="#br0" timeOffset="671">88 218 3,'0'-15'6,"-1"2"0,1 3 0,-1 1 0,1 9-1,-2-10-1,2 10-2,0 0-1,0 0-2,-1-11-2,1 11 1,0 0 0,0 0 0,0 0 1,0 0 1,0 0 0,0 0 2,0 0 2,0 0 0,0 0 2,0 0 0,-10-2 0,10 2 0,0 0-1,0 0-1,0 0-3,0 0-1,0 0-2,0 0-1,0 0-1,0 0 0,0 0 1,0 0 0,0 0 2,0 0 2,0 0 3,0 0 1,0 0 0,-9 4 1,9-4-1,0 0 0,-9-2-1,9 2-2,0 0 0,-12-2-1,12 2 0,0 0 1,0 0 1,0 0 0,0 0-1,0 0 1,0 0 0,0 0 0,0 0-2,0 0 1,0 0-1,0 0-1,0 0 1,0 0-1,0 0 1,0 0 0,0 0 0,0 0 1,0 0 0,0 0-1,-1 15 2,1-15-2,7 11 1,-2-2-1,3 4 0,1 0 0,2 4 0,1 1-1,3 0 0,0 1 1,3 2-1,-1-3 0,1 3 0,1-1 0,1-1 1,-1 2-1,2-1 0,-1-1 0,0 0 0,0-2 0,-1-1 1,0 1-1,-2-3 0,-2-1 0,-2-3 0,-2 1 0,-3-2 0,-8-9 0,13 14 0,-13-14 0,0 0 1,0 0-1,8 11 0,-8-11 0,0 0 1,0 0-1,0 0 1,0 0 0,0 0 0,0 0 0,0 0 1,0 0-1,0 0 1,0 0-1,0 0 0,1-14 0,-1 3 0,0-3 0,1-4-1,0-4 0,0-3 0,0-5 0,0-1 0,0-3 1,1-1-1,0-3 0,0 1 1,2-2-1,-1 0 0,0 4 0,1 1 0,0 4 0,-1 3-1,1 5 1,1 3 0,-3 6 0,1 2 0,-3 11-1,3-13-1,-3 13-1,0 0-5,0 0-8,0 0-5,10-3-2,-10 3 0,13-2 1</inkml:trace>
  <inkml:trace contextRef="#ctx0" brushRef="#br0" timeOffset="2113">745 82 19,'0'0'12,"0"0"2,0 0 0,0 0-3,0 0-2,0 0-1,0 0-3,0 0-1,-1 9-1,1-9-1,0 0-1,0 0-1,0 11-1,0-11 0,2 13 1,0-3-1,-1 3 1,0 3 1,0 1-1,-1 2 0,-1 0 0,-1 5 0,1 1 0,-3 0 0,0 3 1,1 0-1,0 1 0,0-1 0,1 1 1,0-3-1,2 0 1,1-3 0,1-5 0,0 0 0,2-2 0,1-4 0,0-2 0,-5-10 0,16 13 0,-4-11 0,1 1-1,2-4 1,5-3-1,2 0 0,2-4 1,5 1-1,3-2 0,0 0 1,4-1-2,0 1 1,-3 1 0,-1-1 0,-4 3 0,-6 0 1,-4 2-1,-6 2 0,-12 2 0,12-2-2,-12 2-5,0 0-7,-11 1-5,2-1 2,0-3-1,-4-2 0</inkml:trace>
  <inkml:trace contextRef="#ctx0" brushRef="#br0" timeOffset="2814">787 336 45,'0'0'14,"0"0"0,9 1 0,-9-1-10,9-1-4,-9 1 1,16 0 1,-5-1-1,5 0 1,3-1 0,5-2-1,3-2-2,3 1-1,2-3-1,-1 1 0,0-3-1,-4 4-4,-4-2-2,-6 1-5,-5 0 2,-12 7-1,7-17 1</inkml:trace>
  <inkml:trace contextRef="#ctx0" brushRef="#br0" timeOffset="3174">700 102 64,'14'3'19,"-14"-3"0,19-7-1,-5 4-14,3 0-4,3-1-1,6 2 1,4 1 1,1 0-1,1 2 1,0-1 0,0 1-1,0 1 0,-2-2-2,-2 4-4,-5-5-8,-1 2-5,-1-2 0,1-3 0,-5-3 0</inkml:trace>
  <inkml:trace contextRef="#ctx0" brushRef="#br0" timeOffset="3705">1433 136 14,'0'0'13,"6"14"-1,-4-2 1,0 1-1,1 4-2,1 3-2,0 2-1,1 5-1,-1 1-3,1 5-1,-1-1 0,0 0-1,-1-3-1,-1 0 0,0-1 0,1-5-1,-1-5 0,-2-4-1,2-2 0,-2-12 1,1 14-1,-1-14 2,0 0 2,0 0 1,0 0 0,0 0 1,-4-14-1,4 14-1,-6-23-1,2 7-2,2-5-3,-3-3-2,3-2 1,-2-3-1,1 2 3,1-3 1,-1 2 2,2-2 1,0 1 3,3 1 0,2 0 0,1 2-1,3-2 0,2 3-1,3 1-1,4 5-1,1-1 1,2 4-1,2 3 0,1 3 0,-1 2 0,1 4 0,0 4-1,-3 1 1,-1 4-1,-1 3 0,-4 3 0,-1 0 1,-3 5-1,-3-1 1,-2 3-1,-3-1 1,-2 1-1,-3-1 1,-2 2-1,-3-4 1,-3 1-1,-3-4 1,-2 1-1,-4-3 1,0-1 0,-1 0 0,-3-3 1,0 0-1,1-1 0,0-1 0,2-1-1,2-1 1,1-1-1,1-1 1,5-1 0,3 1 0,9 0 0,-13-5 1,13 5 0,0 0-1,5-9 1,-5 9-1,20-4 0,-7 2 0,0 2-1,3 0 1,-1 3 0,3 4 0,1 2 1,1 3 0,1 3 0,5 2 1,2 3-1,3 4 0,4-1 0,0 0-1,3 1 1,1 2 0,-3-4 0,0-2 0,-3-3 2,-1-2 1,-7-4 1,-1 0 0,-11-6 1,0 1 0,-13-6-1,11 4-1,-11-4-1,0 0-2,0 0-2,0 0-3,0 0-6,0 0-12,0 0-1,0 0 0,-3-20 0</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16.7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185 101 10,'0'0'8,"10"5"1,-10-5 0,0 0-3,0 0-1,0 0 0,0 0 1,0 0-1,0 0-1,0 0 1,0 0-3,0 0-1,0 0-2,0 0-1,-8 10 1,8-10 0,-4 15 1,1-2-1,-1 2 2,0 5-1,-3 5 0,-1 3 0,-1 5 1,0 2-1,-3 4 1,0-1-1,0 7 1,-3-4 0,2 2-1,-2-3 1,2 0-2,-1-7 1,4 0-3,1-5-5,2-3-4,0-6-3,6-6 3,1-13-3</inkml:trace>
  <inkml:trace contextRef="#ctx0" brushRef="#br0" timeOffset="501">74 91 34,'0'0'14,"-2"-16"1,4 7 0,0 0-7,-2 9-3,5-17 0,-5 17 0,12-12 0,-1 8-1,2-1 0,6 0-2,4 1-2,4 1 0,9 0-1,-1 2 0,2 1 0,0 2 0,-1 2 0,-5 4-1,-1 2 1,-5 3-1,-3 4 1,-5 0 0,-5 5 0,-5 0 1,-5 3 0,-4 1 1,-7 2-1,-4 1 1,-7 0 0,-3 2 1,-7-2-1,-2 0 1,-4-4 0,1 0 0,-2-6 0,3-2 0,4-5 0,4-2-1,7-5 0,4 0 0,6-3-2,9-2 1,0 0-2,0 0 1,0 0 0,0 0-1,0 0 1,0 0-1,0 0 1,0 0 1,10-5-1,-10 5 1,7 9-1,-7-9 2,11 19-1,-4-6 2,0 5-1,4 2 0,-3 1 1,3 4-1,0-2 0,-1 2 0,-1-1-1,3-2 1,-4-5-2,-2-1 2,0-3-1,-1-3 0,-1 0-1,-4-10-1,4 14-5,-4-14-7,-1 12-7,1-12 2,0 0-1,0 0-1</inkml:trace>
  <inkml:trace contextRef="#ctx0" brushRef="#br0" timeOffset="1322">577 561 22,'9'13'8,"-9"-13"-2,15 5-1,-2-5-9,4 0 0,3-1 0,4 1 1,-1-6 4,4 0 3,-4-1 3,0-1 1,-6-1 3,-3 0-1,-4 1 0,-5-3 0,-5 11-3,0-16-2,0 16-2,-14-14-2,4 7-1,-4 1 0,0 1 0,-4 1-1,0 1 1,0 2-1,-1 1 1,1 2 0,-1 4 0,0 2-1,2 3 1,-1 0 1,1 2 0,-1 3 1,1 4 0,0-3 1,1 4-1,2-1 1,0 3-2,2-1 1,5 1-1,3-2-1,4-2 1,7-1-2,6-2 2,5-5-3,5-3 0,8-4-5,2-8-8,6-3-5,2-7 0,0-6 3,-2-6-3</inkml:trace>
  <inkml:trace contextRef="#ctx0" brushRef="#br0" timeOffset="1883">1073 99 37,'0'0'15,"0"0"-2,0 0 0,0 0-9,7 11-5,-7-11 1,-4 18 0,1-4 2,-1 8 1,-1 7 0,-1 6 1,0 7 0,-2 4 0,-1 4-1,1 0 0,0 4-2,0-5 0,0 0 0,0-6-2,2-4 1,0-6 0,0-3-1,1-7-3,0-6-4,2-4-11,3-13 2,0 0-1,0 0-1</inkml:trace>
  <inkml:trace contextRef="#ctx0" brushRef="#br0" timeOffset="2243">1192 471 19,'11'10'6,"-1"-11"0,1-2 1,0 0-6,0 0-2,2 1 1,-1 2 3,2 2 2,-3 3 2,-1 4 2,3 0-3,-1 3-1,3 4-3,-1 4-2,2 1 0,-3 3 0,1 0-1,-3 2 0,-1 1-1,-5 1 2,-1-1-1,-7-1 1,-2-3-1,-2 0 3,-5-4 0,-3-5 3,-4-5 0,0 0 1,-5-9 1,3 0 1,-2-6 0,1 0 0,0-6-2,6 2-1,2-5-2,4 2-1,8-4-2,5 2-1,6-2-1,6 3-1,6 1 1,4 0-1,6 3 0,2-1-5,5 5-4,-2-2-8,2 0 1,-1-5-1,-3-1 1</inkml:trace>
  <inkml:trace contextRef="#ctx0" brushRef="#br0" timeOffset="2734">1742 296 61,'0'0'16,"3"-9"0,-3 9 0,4-11-16,-4 11-2,0 0 0,0 0 2,0 0 0,0 0 3,5 23-1,-6-4 0,0 5-1,-2 7-1,1 5 0,-1 4 0,-1 4 0,-1-2-1,-3 4 1,0-5-1,-1 0 1,-1-6-1,-1-3 0,-1-4-4,-4-9-1,3-3-5,-5-10-2,1-4 1,-1-7 2,1-3 1,-1-7 2,1-2 5,4-2 1,1-2 7,4 1-1,3 2 3,2 1-4,3 4 1,4-1-3,5 5 0,3 2-1,6 1 0,3 0-1,7 1-1,4 0 0,6 2-1,3-2 1,1 2-1,2-3 0,-1 4 1,-4-3 2,-4 1 0,-3 3 3,-9 1 0,-3 4 1,-7 0 0,-2 8 0,-6-2 0,-2 9-1,-2-1-2,-1 5 0,0-3-2,0 1 1,3 0-9,0-5-7,3-4-2,4-9 0,1-9 1</inkml:trace>
  <inkml:trace contextRef="#ctx0" brushRef="#br0" timeOffset="3375">2085 316 85,'1'19'22,"-1"-19"-3,0 0-2,10 12-25,-10-12-8,11 3-7,-11-3-2,17 10 2,-5-7 1</inkml:trace>
  <inkml:trace contextRef="#ctx0" brushRef="#br0" timeOffset="3625">2242 694 6,'2'-14'17,"4"-2"0,-1-2-3,5 2 0,-1 3 3,7 0-5,-4 0-1,5 4-3,-1 1-3,2 2-2,-2 6-2,1 1-1,0 1 0,-4 7-1,-1 2 0,-1 4-1,-3 2 0,-3 5 1,-3-5 0,-1 5 1,-5-3 1,-1 1 3,-5-6-1,-2 1 3,-3-7-1,-1-1 1,-4-5-1,-1-1 0,-3-5-1,1-3-2,1-1-5,-1-8-9,7 2-11,3-6-2,11 0 1,4-9-2</inkml:trace>
  <inkml:trace contextRef="#ctx0" brushRef="#br0" timeOffset="4106">2659 542 42,'0'0'14,"0"0"1,0 15-3,0-15-7,-2 13-1,0 0-2,1 4 1,-2-5 1,2 8 0,-2-4-1,3 3 1,-1-4-1,4-1 1,0-5-1,6 0-1,5-6-2,4-5 1,6-2 0,2-4-2,4-2 3,1 0-1,-3-4 3,0 3 0,-10-1 2,2 4-1,-10 0 1,0 4-1,-10 4-1,0 0-2,0 0-1,0 0-1,0 0-1,0 0 0,0 0-1,0 0 1,0 0 0,6 10 0,-6 0 0,-1 2 1,2 3 0,-1 5 0,2 2-2,-2-3-2,7 7-20,-2-6 1,5-7-2,-1-13 1</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22.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20 287 26,'0'0'13,"2"-10"1,-2 10 0,0 0-2,0 0-5,6-10-1,-6 10 1,0 0 1,0 0 0,0 0 0,0 0-1,0 0-3,0 0-2,0 0-1,0 0-2,0 0 0,0 0 0,0 0 0,0 0 0,0 0-1,-2 13 1,2-2 1,0 2-2,-2 4 2,1 2-1,-2 4 2,1-1-2,-1 1 2,-2 0-2,1-3 1,2 0-4,-2-3-6,5-2-10,-1-15-1,13 9 1,-2-19-1</inkml:trace>
  <inkml:trace contextRef="#ctx0" brushRef="#br0" timeOffset="511">313 466 40,'0'0'14,"-19"3"0,19-3 3,-8-11-12,8 11-2,-3-18-1,5 7 1,6-1 1,3-1 0,5 0-1,3 1-1,3 0-3,1 1 1,2 4-1,-2 1 0,-3 3 1,-2 2 0,-3 2-1,-5 3 1,-10-4-1,10 20 1,-10-6-1,-3 4 0,-3-1 1,-3 4-1,-3-1 2,-2 0 0,-1-1 2,-2-3-1,1-4 1,-3-4 1,5-1-2,-3-6-1,2-6-4,6-4-5,-1-10-5,9-3-2,1-7-1,7-3 2,1-8-1,5 1 5,3-4 4,-1 3 7,2 2 6,-4 6 3,0 1 2,-3 5 0,-1 4 0,-1 6-3,-1 3 0,-1 4-4,-6 9-2,10-8-3,-10 8-1,12 6 1,-6 4-1,0 5 2,0 5 0,-1 5 1,0 9 1,-3 0 1,1 8 0,-3-2 0,0 3-1,-1-3-3,-1-1-6,5-6-12,2-6-1,4-10-2,4-13 1</inkml:trace>
  <inkml:trace contextRef="#ctx0" brushRef="#br0" timeOffset="1151">711 312 54,'0'0'3,"7"12"-2,3-12 0,1-1-14,5 2 2,-3-4 2,5 3 4,-2-3 7,0 0 7,-4 0 2,0 0-1,-3-3-4,-9 6-4,11-12-3,-11 12 0,2-13 0,-2 13 1,-5-15 2,5 15 0,-10-10 2,10 10-1,-14-6 0,14 6 1,-15-1-1,5 1-1,10 0 0,-20 4 1,10 5-1,-2-4 0,2 10 1,-1-2-1,3 8 1,1 0-1,1 7 1,4 0-2,2-1 1,2 1-1,3-1 0,1-1 0,2-4 0,3-5 0,1-5 1,1-2-2,2-6 1,1-6-1,1-4 0,4-5-1,0-5 0,1-1 1,1-4 0,-1-4 1,1 1 0,-5 0 3,3 2 0,-5 0 2,0 5-1,-6 1 2,2 5-3,-6-1 2,-6 12-3,11-13-1,-11 13-1,0 0-1,0 0-2,0 0-1,0 0 1,0 0 0,8 13 0,-7 0 0,-2 1 1,2 3-1,-1 1 3,2 0-2,0 0 2,2 0-2,0-2 2,4-3-2,4-4 1,4-3-1,4-5-2,5-5 0,0-4 0,4-3 1,2-5 1,-2-1 2,-2 0 1,-7 0 3,0 3-1,-9 2 2,2 3-1,-13 9-1,9-9-1,-9 9-2,0 0-1,1 12-2,-2-1 2,3 3-2,-2 5 2,3 3-2,0 3 0,7 5-6,-4-4-9,6 0-6,1-9-1,4-7 0,0-13 1</inkml:trace>
  <inkml:trace contextRef="#ctx0" brushRef="#br0" timeOffset="2103">1700 5 21,'11'-1'12,"-1"-3"-1,2 7 2,-12-3-4,15 9-5,-7 5 0,-6 4 1,-1 11 2,-2 2-1,-1 11-1,-4 1 0,2 9-1,-4 0-2,2 4-1,0-1-2,-2 0 1,2-7-3,0-4-1,-1-6-2,-2-8-2,3-8-4,-5-7-2,-2-12-1,0-6 0,2-6 3,-4-9 4,3-3 6,-1-7 4,2 0 5,6-2 4,3 2 4,3 0-1,2 3-1,6 7-2,3 1-3,6 6-4,2 1 0,5 4-3,-1 2-2,7 3 0,3 1-4,1 1-2,5 2-4,0-1 2,2 1 0,-3 0 3,0 1 4,-6-1 3,-6-2 5,-3 3 3,-8-1 3,-2 4 2,-14-7-1,10 20-2,-12-8-3,1 6-2,-6 1-2,4 0 1,-2-1-3,1 0-1,2 0-4,-3-6-13,5-12-6,0 0 0,0 0-1,13-23 0</inkml:trace>
  <inkml:trace contextRef="#ctx0" brushRef="#br0" timeOffset="2934">2118 94 94,'0'0'24,"-3"9"-1,3-9-1,0 0-23,0 0-2,0 0-2,1 11-6,-1-11-10,2 14-2,-2-14 0,12 10 0,-2-10 1</inkml:trace>
  <inkml:trace contextRef="#ctx0" brushRef="#br0" timeOffset="3154">2408 75 66,'-11'1'16,"11"-1"1,0 0-1,-9-10-16,9 10 0,0 0-1,0 0 2,0 0 2,-6 21 2,5-1-2,1 11-1,0 3-1,-1 10-1,-1 5-1,1 9 0,0 7-2,-2 1 1,-1 0-1,0-4 0,-1 2-1,-1-3 1,2-7-1,-3-9 0,7-45-1,-12 61-2,6-42 1,-3-11 0,9-8 4,-18-15 2,8-4 2,0-5 2,1-7 3,0-4 1,0-2-1,5 2 1,0 1-2,6 1-3,1 4 0,6 1-1,1 4 0,4 4-1,2 4 1,5 1-1,0 3 0,6 2-2,4 1-2,2 1-2,8 3-1,-4-1-1,6 1 2,-4 0 1,0 1 2,-4 1 4,-9-2 2,-2 6 3,-11-5 1,-1 5 1,-12-1-2,9 7-1,-9-7-3,-3 18-1,1-6-2,1 0 0,0 7 1,1 1-1,2-2-3,-1-1-4,7-1-14,0-6-1,2-7-2,1-9 1</inkml:trace>
  <inkml:trace contextRef="#ctx0" brushRef="#br0" timeOffset="3805">2862 170 99,'0'0'24,"-10"8"-2,10-8-3,0 0-26,0 0-8,8 13-10,-8-13-2,20 10 0,-7-6 3</inkml:trace>
  <inkml:trace contextRef="#ctx0" brushRef="#br0" timeOffset="3996">3183 295 74,'-7'10'18,"7"-10"-1,-11 3 3,11-3-19,-11-3-3,11 3 0,-12 3 1,1 3 4,3 5 1,-5 2 0,1 5-1,0 4-2,-1 3 1,2 2-1,2 2 1,3-2-2,3-1 2,4-5 0,4 0 0,1-3 0,4-4-1,4-2-1,3-4-4,10-3-11,0-4-7,6-2-1,1-7-2,6-4 1</inkml:trace>
  <inkml:trace contextRef="#ctx0" brushRef="#br0" timeOffset="5618">4409 54 90,'3'-10'25,"-3"10"-2,5-12 1,-5 12-21,9-7-4,-9 7-4,0 0-3,0 0-12,2 12-4,-2-12 0,8 11 0,-8-11 0</inkml:trace>
  <inkml:trace contextRef="#ctx0" brushRef="#br0" timeOffset="14020">3470 322 11,'0'0'15,"0"0"0,0 0 1,0 0 1,-2-10 2,2 10-2,0 0-4,0 0-4,0 0-2,0 0-3,0 0-2,10-10-2,-10 10 0,16-5-2,-5 3 1,1-3-1,4 3 1,-3 2-1,4 2 0,0 2 0,0 3 0,-2-2-1,1 5 0,-2 4 0,-1 1 0,1-1 0,-1 2 1,-5 0 0,-1 0 0,-2 1 1,-3-1-1,-2 1 1,0-1-2,-3 1 1,-4 1 0,2-3 1,0 0 1,-3-4 2,-2-3 2,-1-1 0,-4-3 2,0-2-1,-4-4 1,1 0-1,-5-4 0,3 3-3,0-2 0,2 1-1,5 0 0,1 1 0,12 3 1,-13-7-1,13 7 0,0 0 0,0 0-1,0 0-2,19-9-2,-5 5-4,11 2-4,-2-2-5,9 0-5,2-1 0,4-3 0,-2 0 1</inkml:trace>
  <inkml:trace contextRef="#ctx0" brushRef="#br0" timeOffset="14751">4099 88 31,'0'0'13,"5"11"1,-5-11 0,0 0-7,0 0 0,0 0-2,0 0 0,0 0-1,0 0 0,0 0-2,0 0-1,0 0-1,0 0 0,0 0-1,-3 13 0,3-13 1,-3 16-1,2-4 1,-4 4-1,2 4 1,-1 6-1,-4 0 1,2 4-1,1 2 0,-3 3 1,1 2-1,0 2-1,3-1-1,-1-3 0,3-1-3,0-4 0,4-8 0,-1-3-2,-1-19-3,7 10-3,-7-10 0,0-19 2,-4 2 1</inkml:trace>
  <inkml:trace contextRef="#ctx0" brushRef="#br0" timeOffset="15132">3900 305 30,'0'0'16,"-5"-12"-1,5 12-1,0 0-1,0 0-3,17-2-4,0 3-1,2-1-2,9-2-1,0 1 0,10-1 0,2 0-2,4-2 1,-4 1 0,0 0-1,-8 1 1,-4 0-1,-7 0-2,-8 0-2,-2 2 0,-11 0-2,0 0 1,0 0 0,0 0 0,0 0 0,0 0 2,3 12 4,-3-12 1,-3 10 1,3-10-1,1 20 2,-1-9 0,-2 5 0,0 0 0,-1 3 0,2 0-1,-2 0 0,0 1-2,2-1-1,3 1-8,1-3-7,2-4-5,-5-13 2,15 9-1</inkml:trace>
  <inkml:trace contextRef="#ctx0" brushRef="#br0" timeOffset="15642">4516 46 76,'13'11'23,"-13"-11"-1,13 8-1,-13-8-15,0 0-6,0 0-2,12-3 0,-12 3-1,0 0-2,0 0-1,0 0-3,0 0-5,3 10-4,-3-10-4,0 0 1,0 0 2</inkml:trace>
  <inkml:trace contextRef="#ctx0" brushRef="#br0" timeOffset="16433">4623 451 32,'0'0'16,"-5"-12"1,5 12-2,-7-14 1,7 14-5,-6-17-1,6 17-3,-1-20-2,2 10-1,1-2-1,4 0-2,6 0-1,0 2 0,9 0-1,1 3 0,1 1-1,3 2 1,5 2 0,-1 2 0,-30 0 0,55 7 0,-55-7 1,45 16-1,-45-16 0,25 25 0,-25-25 0,4 33 0,-11-16-1,-5 0 2,-4-2 0,2 2 1,-1-4-1,-3 1 3,-4-6-2,4 1 3,-2-4 0,5 0-1,-4-5 1,-2 0 0,2-3-1,1 0 0,0-3-2,3-1-1,1 2-3,3-6-12,1 4-8,7-6-2,8 0 1,1-5 0</inkml:trace>
  <inkml:trace contextRef="#ctx0" brushRef="#br0" timeOffset="16984">5070 218 44,'44'40'14,"-44"-40"0,0 0 0,0 0-12,0 0-4,0 0 2,0 0 1,43 48 1,-43-48 2,0 0-1,-1 56 0,1-56 1,-3 45-1,3-45-1,-7 44 0,7-44-1,0 0 2,-10 44 1,10-44 0,0 0-1,0 0-1,0 0 0,0 0-2,55-39-1,-55 39 0,58-35 1,-58 35 1,58-33 1,-58 33 1,46-21 0,-46 21 2,0 0-1,0 0-1,0 0-3,0 0 0,0 0-1,0 0-1,0 0 0,0 0 0,35 50 1,-35-50 2,-3 47-1,3-47 1,-6 57-1,6-57 0,-12 66-5,12-66-7,-21 68-10,21-68 0,-36 47-1,36-47 1</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7:40.2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573 564 24,'0'0'12,"0"0"-1,0 0 1,0 0-3,-49 34 0,49-34-1,0 0-2,0 0 0,-41-4 0,41 4-1,0 0-1,-53-27-1,53 27-2,-44-30 0,44 30 0,-51-49 1,51 49-1,-50-60 1,50 60 0,-45-68-1,29 30 0,5-1 1,6-1-2,5 4-2,8-1 1,3 5 0,8 1-1,3 5 1,1 3 0,-1 5 1,1 4 0,-4 2 1,-4 5-1,-3 1 0,-1 4 0,-11 2-2,12 5-1,-12-5-1,4 23 0,-4-7-1,0 5 1,-4 2 0,4-23 1,-13 60-1,13-60 2,-24 76-3,6-31 0,-2 3-2,-5 4 0,-5-1 0,-3 3 1,-2-6 2,-2 4 1,0-6 1,1-4 3,36-42 2,-63 63 0,63-63 0,-35 43 0,35-43-2,0 0 1,0 0-1,46-25-1,-46 25 1,88-65 1,-33 24 3,3-4 1,2 4 2,-4-1 1,0 6 0,-12-1 1,-2 14-1,-42 23-1,59-38-2,-59 38-6,0 0-11,52-17-10,-52 17-2,0 0-1,0 0 2</inkml:trace>
  <inkml:trace contextRef="#ctx0" brushRef="#br0" timeOffset="831">1183 105 72,'0'0'23,"3"11"-2,-3-11 0,0 0-16,0 0-5,0 0-1,0 0 1,0 0 0,0 0 1,-4 10 0,2 0-1,2-10 0,0 0-2,-22 51 2,22-51-1,-25 61 0,25-61-1,-33 80 2,33-80-1,-38 84 1,21-43 0,17-41 0,-31 79-1,31-79 2,-15 65 0,15-65 0,11 48-2,-11-48-1,54 27-4,-9-16-4,2-9-3,11-1 0,-5-7-3,6 4 1,-10-8-1,-7 2-1,-42 8-1</inkml:trace>
  <inkml:trace contextRef="#ctx0" brushRef="#br0" timeOffset="1282">978 416 36,'-14'47'20,"14"-47"0,0 0 2,58-4-10,-58 4-9,61-2 0,-61 2 0,77 2-1,-77-2-3,77 4-7,-77-4-9,76 6-5,-76-6 0,68-5-1</inkml:trace>
  <inkml:trace contextRef="#ctx0" brushRef="#br0" timeOffset="1552">986 136 51,'0'0'21,"0"0"1,23-10 0,-1 1-5,9 4-14,6-2-1,7 4-1,4 1 1,2 1 0,0 3-1,2-3-3,0 8-5,-9-2-11,1 4-4,-8-7-2,-2 1 2,-9-1-1</inkml:trace>
  <inkml:trace contextRef="#ctx0" brushRef="#br0" timeOffset="1843">1513 313 32,'0'0'17,"0"0"0,0 0 3,0 0-14,0 0 0,0 0 0,45-20 1,-45 20-1,0 0-3,0 0-2,28 63-2,-28-63 0,26 56 0,-26-56 0,33 63-3,-33-63-3,32 58-4,-32-58-8,28 59-1,-28-59-1,0 0 1</inkml:trace>
  <inkml:trace contextRef="#ctx0" brushRef="#br0" timeOffset="2123">1462 647 56,'0'0'21,"0"0"0,0 0 0,22-54-18,-22 54-3,60-59 0,-60 59-1,75-58 2,-75 58-1,74-55-7,-74 55-10,71-44-4,-71 44 2,65-44-1</inkml:trace>
  <inkml:trace contextRef="#ctx0" brushRef="#br0" timeOffset="2413">2045 100 67,'0'0'20,"0"0"-1,0 0 0,0 0-18,0 0-2,-2 15-1,0-4 1,2-11 1,0 0 0,-15 58 2,15-58 0,-20 75-1,5-27 0,0 1 0,-2 1-2,2 0 1,-2-3-4,5-3-6,12-44-12,-23 62-1,23-62 1,0 0 0</inkml:trace>
  <inkml:trace contextRef="#ctx0" brushRef="#br0" timeOffset="2714">1738 289 61,'0'0'18,"0"0"1,0 0 0,68-36-18,-26 30-2,5 2 1,3 0 1,0 4 0,1 2-4,-4-1-9,-47-1-5,74 11-4,-74-11 2,47 14-1</inkml:trace>
  <inkml:trace contextRef="#ctx0" brushRef="#br0" timeOffset="2954">2176 302 54,'0'0'13,"11"43"2,-11-43-2,0 0-16,17 50 1,-17-50 1,12 48 2,-12-48 3,2 53 1,-2-53 0,0 53 1,0-53-2,-2 47-2,2-47 1,0 0 0,0 0 1,-5 42 1,5-42-2,0 0 3,0 0-2,0 0 0,0 0 0,5-56-2,-5 56-1,10-44 0,-10 44-1,15-55 0,-15 55 3,23-49-2,-23 49 0,30-41 0,-30 41 1,0 0-1,58-52 1,-58 52-2,43-25 0,-43 25 0,0 0 0,56-12 0,-56 12-1,0 0-1,45 15-2,-45-15-8,0 0-14,45 43 0,-45-43 0,0 0 2</inkml:trace>
  <inkml:trace contextRef="#ctx0" brushRef="#br0" timeOffset="3445">2615 329 27,'0'0'14,"0"0"0,0 0 4,0 0-9,55 27-1,-55-27-3,0 0 1,45 21 0,-45-21-1,0 0-1,46 54-4,-46-54 0,23 51-2,-23-51 3,17 54-1,-17-54 0,5 54 1,-5-54-1,-9 45 1,9-45-1,0 0 1,-44 49 0,44-49-1,-42 21 1,42-21 0,-49 3 2,49-3-1,-45-8 1,45 8 0,0 0 0,-47-32 0,47 32-1,0 0-1,-3-54-2,3 54-1,0 0-1,46-54-2,-46 54-3,50-29-3,-50 29-10,67-16-4,-67 16 3,66-14 0</inkml:trace>
  <inkml:trace contextRef="#ctx0" brushRef="#br0" timeOffset="3876">3201 354 81,'0'0'21,"0"0"-1,0 0 1,0 0-20,0 0-3,0 0 0,0 0 1,-58 1 0,58-1 4,-43 8-1,43-8-1,-47 21 0,47-21-2,-47 33 0,47-33 0,-38 41 2,38-41-2,-21 43 1,21-43 1,-5 41-2,5-41-1,12 42-1,-12-42-5,0 0 0,45 54-6,-45-54-8,55 19-2,-55-19 1,70-10 0</inkml:trace>
  <inkml:trace contextRef="#ctx0" brushRef="#br0" timeOffset="4196">3464 156 58,'1'-27'21,"-5"0"-2,1 7 2,-3 6-15,3 3-5,3 11-1,0-14-1,0 14 1,0 0-1,0 0 1,9 17 0,-6-6 0,-1 9 1,-2-20-1,1 54 0,-1-54 2,-6 83-4,-2-34 2,0 5-1,-5 1 0,-2-6-2,2 1 0,-4-7-4,3-2-2,14-41 0,-33 47-2,33-47 2,0 0 2,-44 10 2,44-10 3,0 0 4,-34-53 5,34 53 4,-13-58 1,13 58 0,-6-64 0,6 64-2,4-61-2,-4 61-1,12-46-3,-12 46 0,0 0-2,0 0-2,59-38 0,-59 38-1,56 2-1,-56-2 0,73 6-1,-32-6 0,5 5 0,-4-7 1,2-1 0,-44 3 2,71-8 1,-71 8 0,47-8 1,-47 8 0,0 0 0,0 0-1,0 0 0,0 0-1,0 0 0,0 0 0,15 43-1,-15-43 0,-4 42 0,4-42 0,2 48-1,-2-48-10,8 47-11,-8-47-2,0 0 3,0 0-1</inkml:trace>
  <inkml:trace contextRef="#ctx0" brushRef="#br0" timeOffset="4867">3782 91 73,'0'0'24,"-9"9"-1,9-9-2,0 0-8,6 11-18,-6-11-6,6 15-13,-1-5 0,8 0 0,0-2 1</inkml:trace>
  <inkml:trace contextRef="#ctx0" brushRef="#br0" timeOffset="5097">3915 502 23,'0'0'24,"-14"-45"0,14 45 2,9-45-8,-9 45-4,21-43-3,-21 43-3,0 0-3,0 0-4,48-42 1,-48 42-2,0 0 1,0 0-1,0 0 0,0 0-2,46 42 1,-46-42-1,11 43 1,-11-43-1,3 46 2,-3-46-1,-7 52 1,7-52 1,0 0 1,-28 55 0,28-55 0,0 0-2,-52 30 2,52-30 0,0 0-1,-60-1-1,60 1-2,0 0-5,-49-42-19,49 42 2,-12-49-4,12 49 4</inkml:trace>
  <inkml:trace contextRef="#ctx0" brushRef="#br0" timeOffset="5658">4221 337 58,'0'0'21,"0"0"1,0 0-1,0 0-9,0 0-9,0 0-2,0 0 0,0 0-1,0 0 2,0 0-1,0 0 1,0 0 0,0 0 0,0 0-2,0 0-1,41 37 2,-41-37-2,1 42 2,-1-42-1,0 0 1,5 59-2,-5-59 3,0 0-1,16 43-1,-16-43 0,0 0-1,43 11 1,-43-11-1,49-17 1,-49 17 0,56-33 1,-56 33 1,59-46 3,-59 46-1,47-48 1,-47 48 0,0 0-1,48-43-2,-48 43 0,0 0-2,0 0-1,0 0 0,45-16-1,-45 16 1,0 0-2,0 0 0,0 0 1,29 50 1,-29-50-1,10 50 2,-10-50-2,11 59 1,-11-59-1,8 67 2,-8-67-3,8 66-7,-8-66-14,-4 49-1,4-49-1,0 0 0</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0T22:24:22.39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322 36 38,'0'0'15,"0"0"-3,0 0 0,0 0-3,0 0-12,0 0-1,10 12 2,-5 4 1,-2 5 1,1 9 3,-1 7 4,0 8-2,-3 8 1,2 6-1,-2 2 0,1 2 0,0-3-1,-1-2-1,-1-8 0,1-6-2,0-8 0,0-7-6,1-3-6,-2-6-8,-1-7-1,2-13 1,-3 9 0</inkml:trace>
  <inkml:trace contextRef="#ctx0" brushRef="#br0" timeOffset="311">337 591 50,'4'-12'17,"3"-3"-2,4-11 1,10-6-11,7-7-6,9-7-1,9-4 2,6-4 2,6 2 1,-2-1 3,3 7 1,-8 3 2,-3 10 0,-14 4-2,-3 9-1,-11 7-2,-7 3-4,-13 10-3,0 0-3,0 0-6,-12 20-8,-3-4-3,-7 3 0,-2 3 0,-8 3 3</inkml:trace>
  <inkml:trace contextRef="#ctx0" brushRef="#br0" timeOffset="601">401 457 12,'3'15'9,"2"-3"0,9 0 0,4 0-3,3 2-2,5 3 2,3 0 1,3 3 0,0 1 1,1 1 0,-4 1-1,-1 4-1,-3-2-1,-1 1-2,-6 1 0,0 0-1,-5-2-1,1-1 1,-4-2-1,0-2-1,0 1-3,-4-8-6,-1 1-9,-5-14 0,9 9 0,-9-9 0</inkml:trace>
  <inkml:trace contextRef="#ctx0" brushRef="#br0" timeOffset="1022">1084 87 38,'4'11'14,"-2"9"1,-2 2 0,0 7-4,0 6-11,1 10 0,0 5 1,-1 4 0,2 3 2,-1 1-1,2-1 0,1-4 1,0-3 0,-1-8-1,0-6-1,0-7 1,-1-6-1,-1-9 1,1-5 1,-2-9 0,0 0-2,0 0-2,-12-23-2,7 2-3,-3-8-2,3-3-3,-3-10-1,5-3 2,-1-4 2,4-3 2,1 1 3,2 1 4,1 3 3,2 1 2,0 5 0,2 2 0,1 5-1,1 4 2,4 5-2,-1 0 0,6 5-1,2 0 0,3 5 0,2 0 0,2 4 1,-2 1-2,1 5 2,-2 1-2,0 4-1,-6 4 0,0 5-2,-4 1 1,-2 5-1,-4 2 0,-3 3 0,-2 3 1,-5 3-1,-5 0 1,-4 0 0,-5 0 1,-5 1-1,-6-2 0,-1 0 0,-4-4 0,1 0 0,0-3-1,3-4 0,4-4 0,4-2-2,6-1 1,3-4-2,10-3 1,0 0-1,0 0 2,16 2-1,-2-2 1,3-1 0,5 2 2,3 2-1,0 0 1,3 3 0,-1 4-1,1 1 1,1 3-1,-1 3 0,1 3 0,-1 1 0,-3 2 0,1 2 0,-3 0-1,-1 2 2,-6-1-1,-1-1 0,-6 0 0,-3-3 0,-1 1 1,-6-2-1,-5-4 2,-2 0 0,-9-3 1,-1 1 0,-9-4 1,-2 1 1,-8-3 0,-4 1 0,-6-3 0,1 0-2,-1 0 0,1-1-1,1-1-2,5-2-1,7 3-6,2-5-14,8 3-5,3-8 1,10-1-2,2-11 1</inkml:trace>
  <inkml:trace contextRef="#ctx0" brushRef="#br0" timeOffset="3125">0 1136 12,'0'0'9,"0"0"0,0 0 0,0 0-3,0 0-5,0 0-1,0 0 1,0 0-1,3 10 0,-3-10 0,0 0 1,15 9 0,-15-9 2,18 7 1,-7-4 2,2 1 1,1-3 1,1 4 2,1-5-1,3 2 0,2-2-2,5 2-1,3-2-1,6 1-1,8-2-2,5 1 0,8-2 0,7 0 0,3-3-1,5 2 1,4-1 0,5 1-1,0-1 1,4 0-1,1-2 0,-2 1 0,1-2 0,-3 2 0,-5-1 1,-4 2 0,-7 0-1,-7 3 1,-9 1 0,-7 2 0,-8-1 0,-4 2 0,-10-1-1,-3 0 1,-6 0-1,-11-2 0,12 1 1,-12-1-1,0 0-1,0 0 1,0 0-1,0 0 0,0 0 0,0 0 0,0 0 0,9 1 0,-9-1 0,0 0 0,0 0-1,14 1 0,-14-1-1,20 1 0,-1-1-1,1-2-1,9 1 1,0-2-1,8 1 1,-4-3 1,1 3 1,-4-1 1,-5 1 0,-3 1 1,-6 2-1,-2 1-2,-3 3-4,-11-5-8,12 11-8,-12-11 0,1 9 0,-1-9 0</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2:57.1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2415 2719 18,'0'0'25,"-10"-5"1,10 5-5,0 0-12,0 0-4,0 0-1,0 0 0,0 0-2,0 0 0,0 0 0,0 0-1,0 0 0,3 9 0,-3-9-1,4 18 0,-2-5 0,2 2 0,0 4 1,4-1-1,5 4 1,1-1 0,7 0 0,1 1-1,3-1 1,5 0-1,5-2 1,1-1-1,0-2 0,3-1 0,1-3 1,4-3-1,1 2 2,0-6-1,7 2 1,0-4 0,6 0 0,-1-4 0,3-1 0,-1-4 0,1-3-2,2-6 1,-3-3 0,0-7-1,-2-3 1,0-2 0,1-2-1,-2-3 2,2 2 0,-1-2-1,2 5 2,-1-1-1,4 5 1,-4-3-1,3 3 1,-5-2-1,-3 4 1,-2 0-1,-2 2 0,-9 3 0,-3 1-1,-4 3 1,-1 1-1,-2 2 0,3 3 0,-1-1 0,0 4 0,1-1 0,-1 2-1,-5 2 0,-1-1 1,-5 1-1,-5 2 0,-5 1 1,-11 0-1,12 0 0,-12 0 0,0 0 0,0 0 0,10 3 0,-10-3 0,0 0 0,11 6 0,-2-2 0,2 0 0,4 2 0,1 0 0,1 2 0,0-1 0,-1-1 0,-3-1 0,-1-1-1,-12-4 1,10 5 0,-10-5 0,0 0 0,0 0 0,0 0 0,0 0 0,0 0 0,0 0 0,0 0 1,0 0-1,0 0 0,0 0-1,0 0 1,0 0 0,0 0 0,0 0 0,9-5 0,-9 5 0,14-19 0,-2 4 0,5-2 0,4-7-1,5-4 1,6-4 0,5-2 0,6-2 0,2-1 0,6-2 1,4-1-2,2 3 2,2 2-2,3 3 1,4 3 0,1 3 1,1 7-2,2 3 1,0 5 0,-1 2 0,3 3 0,-3 2 1,-3 2-2,-2 0 1,-1-1 1,-3 0-1,-3-1 0,0-2 0,-1-2 1,2-2-1,1-3 0,1-4 0,1-3 0,-1-1 0,2-5 0,2-4 0,-3-3 1,2-3-1,2-1 0,3 0 0,5 1 0,1 0 0,5-2-1,2 6 1,3 1 0,-2 3 0,-7 0 0,0 0 1,-7-6 0,-2 0 0,-9 0 1,-4-5-2,-4-3 1,-6 2-1,1 0 1,-7 3-1,-4 4 0,-6 5 0,-4 5 0,-7 5 0,1 6 0,-7 1 0,-10 11-1,4-9 0,-4 9 0,0 0-3,-18 8-8,-5-2-24,-14-6-1,-3-12 0,-11-16 0</inkml:trace>
  <inkml:trace contextRef="#ctx0" brushRef="#br0" timeOffset="3365">2555 2803 29,'0'0'12,"0"0"0,0 0-2,0 0-3,0 0-2,0 0 0,0 0 2,0 0-1,0 0 1,-9 0 0,9 0 1,0 0 1,0 0-1,0 0-2,0 0-1,0 0-2,0 0 0,6-14 0,8 3-1,2-2-1,4-2 1,3-1 0,1 0 0,2-2 0,2 3 1,-3 0-1,0 4 1,-4 1-1,1 3 0,-2-3-1,-3 3-1,0 0 0,-2 0 1,-2 0-1,-2 0 0,-2 1 1,2 0-1,-11 6 0,14-10 0,-14 10 1,12-8-1,-12 8 0,0 0 0,0 0 0,0 0-2,0 0-13,0 0-19,0 0-1,-5-9-1,-2-8 1</inkml:trace>
  <inkml:trace contextRef="#ctx0" brushRef="#br0" timeOffset="4136">2359 1951 9,'-23'1'27,"23"-1"-2,-16 1-4,7-4-5,9 3-3,0 0-2,0 0-3,0 0-2,15-3-3,5-4-1,8-2 0,3-2 1,6-3-2,2-1 1,3-1-1,-2 0 2,-4 2-1,-10 1 1,-3 5 0,-7-2 0,-2 6 0,-14 4 0,15-9-1,-15 9 0,10-7-2,-10 7 1,13-7-1,-13 7 0,9-5 0,-9 5 0,0 0 0,0 0 0,0 0-2,0 0-6,0 0-17,0 0-8,0 0-3,0 0 2</inkml:trace>
  <inkml:trace contextRef="#ctx0" brushRef="#br0" timeOffset="5648">2523 1286 21,'-14'8'28,"14"-8"-2,-9 2 2,9-2-16,0 0-10,0 0-1,0 0 0,0 0 0,0 0 1,0 0 0,0 0 0,0 0 0,0 0-2,0 0 0,0 0 0,12 10 0,-12-10 0,9 7 1,-9-7-1,12 8 0,-12-8 0,13 10 0,-13-10 0,15 12 0,-6-5 1,1 2 0,3 1 0,2 2-1,1-3 1,0 5 0,0 0-1,0 2 1,-2-3-2,-3-1 2,-2-1-2,-9-11 1,10 20 0,-10-20 0,5 10 1,-5-10-1,0 0 0,7 9 1,-7-9 0,0 0 0,0 0 0,0 0 1,0 0-1,0 0 1,0 0 0,0 0-1,0 0 0,0 0 0,0 0-1,0 0 0,0 0-1,0 0 0,0 0-1,0 0-1,-15-4 0,15 4 1,-15-10-1,15 10 1,-21-19 1,10 11 0,0-1 2,-2-1 0,2 0 1,-3 2-2,2-3 1,1 0-2,-1 4 0,1-4 0,2 2 0,-1-4 1,6-1 1,2-1 0,4 0 0,-1 2 1,4-2 0,1 0-1,1 1 0,2 2 0,2 1-1,4 1 1,-1 2-2,3 0 1,-1 0 0,1 1-1,-1 1 1,-1 0 0,-3 0 0,0-1 0,-1 1 0,-2 1 0,1 1 1,1 1-1,-2 0 0,4 2 0,-4 3 0,3 3 0,-1 2 0,-1 4 0,1 3 0,-1 1 0,-2 2 0,-1 0 1,-1-1 0,-2-2-1,-1-2 1,-1-2 0,-1 0 0,-1-10-1,2 14 1,-2-14 0,3 13-1,-3-13 1,3 14-1,-3-14 1,2 11 1,-2-11-1,0 0 1,0 0-1,-4 11 0,4-11-3,0 0-11,0 0-18,0 0-3,5-19 1,0 4-1</inkml:trace>
  <inkml:trace contextRef="#ctx0" brushRef="#br0" timeOffset="19538">1254 4456 8,'0'0'1,"0"0"-3,0 0-1,0 0 1,0 0 2,0 0 0,-11-5 2,11 5 2,0 0-1,-13 2-1,13-2-1,-18 0 0,7-1-1,0-1 2,0 0-1,1-1 2,-1-1 1,11 4 1,-18-6-1,18 6 0,-13-5-3,13 5 0,-12-4-1,12 4 0,0 0 1,-10-2 4,10 2 5,0 0 2,0 0 3,0 0 1,0 0 0,0 0-1,0 0-1,12 0-6,9 2-4,9 1-5,7-3-2,13 5 0,2-4 0,6 2 1,-1-1 1,-3-1 2,-8 1 0,-11-3-1,-10-4-6,-9-2-22,-4 4-3,-12-8-1,0 11 1</inkml:trace>
  <inkml:trace contextRef="#ctx0" brushRef="#br0" timeOffset="20109">1423 4181 19,'0'0'25,"-16"-9"0,16 9 1,0 0-21,0 0-3,0 0 2,0 0 1,0 0 1,0 0 0,0 0 0,13 13 0,8 2 0,0 2-2,10 6-3,4 3-1,6 2 0,1 2 0,0-2 1,-6-4 0,-4-3 1,-10-7 0,-3-2 0,-9-6 0,-10-6-1,0 0 1,-1 12-2,1-12 0,-16 12 0,2-5-1,-2 1 1,-3 1 0,-3 2 1,-1-3 0,-2 2 1,-7-1 0,2 0 0,-4-3 0,2 3 1,0-2-2,2 1 0,3-2 0,5 1-1,4 0 0,5-2 0,13-5 0,-13 8-1,13-8-1,-10 3-3,10-3-12,0 0-17,0 0-1,-7-14 1,7-13-1</inkml:trace>
  <inkml:trace contextRef="#ctx0" brushRef="#br0" timeOffset="39547">4602 535 1,'0'9'14,"0"-9"-1,0 0-9,0 0-7,6-10-1,-6 10 2,0 0 1,11-5 3,-11 5 1,0 0 1,0 0 0,0 0 0,11-6-2,-11 6 0,19-10-1,-5 3 2,5-1 0,4-3 3,4-1 0,8 0 2,-1-4 2,12 3 0,4-6-1,16 5 0,6-7-1,19 5-1,8-4-2,13 3-1,9-1-2,10 3 0,4 0-1,5 4-1,2 3 1,1 4-1,5 3 0,2 2-1,2 2 1,1 0 1,2-2-1,2-2 0,-2-4 0,1-4 0,-12-6 2,-3 0-1,-10-6 0,-6-1 1,-16 1 0,-4 4 1,-12 2-2,-8 4 0,-8 7-2,-12-2 0,-4 9-1,-10 4-1,-6 0 1,-45-7 0,63 14 1,-63-14-1,0 0 2,47 8 1,-47-8-2,0 0 2,0 0-3,0 0-1,-5-53-3,5 53-4,0 0-18,-43-46-3,43 46 2,-56-41 0</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8:14:14.0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144 4 3,'0'0'23,"-3"11"0,3-11-1,0 0-15,0 0-6,0 0 0,0 0 0,0 0 3,12 9 0,-12-9 1,12 7 1,-3-4 0,5 5-1,7-3 1,6 7-2,9 0-1,7 6-2,8 0 0,4 4 0,4 1-1,4 1 1,-4 1 0,2 0 0,-7-1 0,-4 0-1,-3-4 1,-8 1-1,-6-4 1,-8-3-1,-4-2 0,-9 1-1,-6-4 1,-9 0 0,-7 0 0,-6 0 2,-8-2-1,-2 3 2,-12-4 0,0 2 0,-5-3-1,3 3 1,1 1-1,5 2-1,5 4 0,9 2-1,11 7-1,11 6 1,15 6 0,10 5 0,11 3 0,8 2 1,8 0-1,3-3 0,-2-3 1,-6-7 0,-8-6 0,-9-4-1,-13-4 1,-11-3 0,-19-1 1,-10-1-2,-16-1 1,-3 5 0,-12 0-1,0 2 1,-3 2 0,3 2-1,8 2 0,9 0 0,11 2-1,7-1 1,12 2 0,9-1 0,9 0 0,8-1 0,6-2 0,5-2 0,1-2 1,-1-1 0,-3-5-1,-4 0 1,-10-2 0,-10 1 0,-13-1 2,-13 2-2,-10 0 0,-6 2 1,-7 4-1,0 3 0,0 1 0,4 0-1,9 2 0,11 3-1,14 3 1,11 2-1,11 1 0,8-1 1,7 1 0,3-1 0,0-3 0,-2-4 1,-6-4-1,-8-3 1,-8-1 0,-11-1 0,-12-4 0,-7 3-1,-8-2 1,-7 3-1,-7 1 1,0 4-1,1 3 0,5 2-1,10 3 1,9 2-2,13 4 1,11 3 0,12 1 0,5-1 0,6-1 0,1-4 1,-1-1 1,-3-4 0,-7-3-1,-6-3 2,-8-4-1,-4 1-1,-7 1 1,-2 0-1,-1 3 0,-1 2 0,2 5-1,1 0 1,6 1 0,1 0-1,5-2 2,3-1-2,1-2 1,0-2 0,-1-3 1,-3 0-2,-7 0 1,-4 0 1,-9 1-1,-4 0 0,-8 1 1,-2 1 0,-3 0-1,-1 0 0,5 0 1,2 0-1,11 2-1,5 0 0,14 5-1,4-4 0,8 5 0,2-3 0,3 0 1,-2-1 0,-3-3 1,-5-2 0,-8-3 1,-4 1 0,-6-1 0,-2 3-1,-4 3 0,-3 0 0,-2 2 0,-2 3 2,-6-2 0,-1 3 1,-4-4-1,3 2 1,0-2-1,4 1-1,3-1-1,5-1-1,8 4-1,6-3-2,16 5-3,-1-9-5,22 10 0,-8-14 1,11 6 7,-4-5 3,-4-7 3,0 1 1,-14-10 5,-1 11 3,-25-13 4,1 14-3,-16-8-6,1 12-2,-8 4-2,-3 7-2,-6 3 0,0 3 1,1 3-1,2 1 0,3 3-1,0-3 1,10-1-1,3-3 1,6-3-1,7-2 0,5 0 0,4-6 0,3-5 0,-1-5 1,2-3-1,-4-1 1,0-1-3,-13-4-6,-2-1-29,-8-8 2,-5-7-2,-3-6 0</inkml:trace>
</inkml:ink>
</file>

<file path=ppt/ink/ink117.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11T20:23:06.661"/>
    </inkml:context>
    <inkml:brush xml:id="br0">
      <inkml:brushProperty name="width" value="0.07" units="cm"/>
      <inkml:brushProperty name="height" value="0.07" units="cm"/>
      <inkml:brushProperty name="color" value="#3165BB"/>
      <inkml:brushProperty name="fitToCurve" value="1"/>
    </inkml:brush>
  </inkml:definitions>
  <inkml:trace contextRef="#ctx0" brushRef="#br0">0 0 0,'0'53'281,"0"-27"-266,0 0 1,0 0 0,0 27-1,0-27 32,0 0-16,26 0-15,-26 0-16,0 0 31,0 1-15,0 25 62,0-26-62,0 0-1,0 1 17,0 25-1,0-26 16,0 0 31,26 1-63,-26-1 17,0 0 108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24T16:57:37.4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1 103,'1257'0,"-1119"-24,23 8,-116 8,0 2,0 2,1 2,0 2,4 2,30-1,73 14,-59 13,-58-28,0-1,1-1,-1-2,19-6,-54 10,271-61,-234 56,0 1,0 3,38 3,-8-1,330-1,-283 26,73 4,-178-29,-6 0,-1-1,1 1,-1-1,1 0,0 0,-1 0,1 0,-1-1,1 1,-1-1,1 0,-1 0,1 0,-1-1,3-1,0-3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6T21:51:44.634"/>
    </inkml:context>
    <inkml:brush xml:id="br0">
      <inkml:brushProperty name="width" value="0.05" units="cm"/>
      <inkml:brushProperty name="height" value="0.05" units="cm"/>
    </inkml:brush>
  </inkml:definitions>
  <inkml:trace contextRef="#ctx0" brushRef="#br0">0 82 3136,'0'4'1184,"6"-4"-928,-12 0-64,6 0 160,0 0-224,0 0-896,0-9 416,0 1-1856</inkml:trace>
  <inkml:trace contextRef="#ctx0" brushRef="#br0" timeOffset="1082.72">77 1 3552,'19'8'3212,"14"-2"-4142,-76 23 1133,26-12 2154,-20-17-3354,6 0 1189,30 0 69,1 0 102,1 8 1322,122-12 582,-70 0-1648,47-4-513,-52-9 92,-48 17-195,0 1 0,-1-1 0,1 1 0,0-1 0,0 0 0,0 1 0,0-1 0,0 0 0,0 1 0,0-1 0,0 0 0,0 1 0,0-1 0,0 0 0,0 1 1,0-1-1,0 0 0,1 1 0,-1-1 0,0 0 0,0 1 0,0-1 0,0 0 0,1 1 0,-1-1 0,0 0 0,0 1 0,1-1 0,-1 0 0,0 0 0,0 0 0,1 1 1,-1-1-1,0 0 0,1 0 0,-1 0 0,0 0 0,1 1 0,-1-1 0,0 0 0,1 0 0,-1 0 0,0 0 0,1 0 0,-1 0 0,0 0 0,1 0 0,-1 0 0,1 0 1,-1 0-1,0 0 0,1 0 0,-1 0 0,0-1 0,1 1 0,-1 0 0,0 0 0,1 0 0,-1 0 0,0-1 0,0 1 0,1 0 0,-1 0 0,0 0 0,0-1 0,1 1 1,-1 0-1,0-1-3,5 30 389,-6-18-349,0 0 1,0 0 0,-1 0-1,-1 0 1,1 0-1,-2 0 1,0-1-1,0 0 1,-1 1-1,-2 3-40,-50 119 400,-10 40 160,25-59 11,33-50-326,12-52-863,-3-21-3932,-3-3 2406,3-1-2378</inkml:trace>
  <inkml:trace contextRef="#ctx0" brushRef="#br0" timeOffset="1858.66">62 471 5216,'-18'-4'2880,"18"4"-2854,0 0-164,0 0 10,0 0-32,0 0 69,0 0 102,0 0 133,0 0 389,0 0-21,5-12 1797,6 2-2096,0 1-1,1 0 0,0 1 0,0 0 0,1 1 0,0 1 1,0 0-1,1 0 0,-1 1 0,1 1 0,1 1 1,-1 0-1,0 0 0,4 1-212,120-3 437,-82 14-191,-64-22-854,3 10 586,1 0 1,-1 0 0,0 0-1,1 1 1,-1-1 0,0 1-1,0 1 1,-1-1 0,1 1-1,0 0 1,0 0 0,-2 0 21,-20-1 3,1 0 0,-1 2-1,1 1 1,-1 2 0,1 0 0,0 1 0,0 2 0,0 1 0,-8 4-3,27-9-22,5-2-7,-1 0 0,0 0 0,1 1 0,-1-1 0,1 1 0,-1-1 0,1 1 0,-1 0 0,1 0 0,-1 0 1,1 0-1,0 1 0,0-1 0,-1 0 0,1 1 0,0 0 0,0-1 0,1 1 0,-1 0 0,0 0 0,0 0 0,1 0 0,0 1 0,-1-1 0,1 0 0,0 1 0,0-1 0,0 0 1,0 1-1,0 2 29,3-3-164,0 0 0,0-1 1,0 1-1,0 0 1,0-1-1,0 1 1,0-1-1,0 0 1,1 1-1,-1-1 1,1 0-1,-1-1 0,1 1 1,-1 0-1,1-1 1,-1 1-1,1-1 1,0 0-1,-1 0 1,1 0-1,1 0 164,29 0-4933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5:18:57.443"/>
    </inkml:context>
    <inkml:brush xml:id="br0">
      <inkml:brushProperty name="width" value="0.05" units="cm"/>
      <inkml:brushProperty name="height" value="0.05" units="cm"/>
      <inkml:brushProperty name="color" value="#E71224"/>
    </inkml:brush>
  </inkml:definitions>
  <inkml:trace contextRef="#ctx0" brushRef="#br0">233 2 4224,'18'0'1003,"-18"0"-1627,0 0 597,0 0 448,0 0 1110,0 0-342,0 0 64,-2 0-527,-2 0-598,1-1-106,-1 1 0,1 0 0,-1-1 0,1 1 0,-1 1 0,1-1 0,-1 0 0,1 1 0,-1 0 0,1 0 0,-1 0 0,1 0 0,0 0-1,0 1 1,0-1 0,0 1 0,0 0 0,0 0 0,0 0 0,0 0 0,1 1 0,-1-1 0,1 1 0,0 0 0,-1-1-22,1 3 34,-1 0 1,1 0-1,0 0 0,0 1 0,0-1 0,1 0 1,-1 1-1,2-1 0,-1 1 0,0-1 1,1 1-1,0-1 0,1 6-34,-1-4 120,1-4-103,1 0 0,0 0 0,0 0 0,0-1 0,0 1-1,0-1 1,0 0 0,1 0 0,-1 0 0,1 0 0,-1 0 0,1 0-1,0 0 1,0-1 0,0 0 0,0 1 0,0-1 0,0 0 0,0 0-1,0-1 1,0 1 0,0-1 0,0 1 0,1-1 0,1 0-17,140 33-832,-142-32 843,-1 0-1,1 0 1,-1 0 0,1 0 0,-1 1 0,0-1 0,1 1 0,-1 0 0,0 0 0,0-1 0,0 1 0,-1 0-1,1 1 1,0-1 0,-1 0 0,1 0 0,-1 1 0,0-1 0,0 1 0,0-1 0,0 1 0,0 0 0,0-1-1,-1 1 1,0 0 0,1-1 0,-1 1 0,0 0 0,0 0 0,0-1 0,-1 1 0,1 0 0,-1-1 0,1 1-1,-1 0 1,0-1 0,0 1 0,0-1 0,0 1 0,0-1 0,-1 0 0,1 1 0,-1-1 0,-1 2-11,-72 63 1274,63-59-1253,0 0-1,0-1 0,-1 0 0,0-1 0,0-1 1,-1 0-1,1-1 0,-1 0 0,0-1 0,0-1 1,0 0-1,-1-1 0,1 0 0,0-1 0,-1-1 1,1 0-1,0-1 0,0 0 0,-6-3-20,1-5-1130,1 0 346</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18.3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1357-9 5,'0'0'12,"0"0"-1,11-6-2,-11 6 0,0 0-1,0 0-2,0 0-1,0 0-1,0 0 0,0 0 0,0 0-1,0 0-1,0 0 1,0 0-2,0 0 0,0 0-1,0 0 0,0 0 0,0 0-1,0 0 0,0 0 1,-8 15 0,1-6 0,-7 5 0,-6 4 1,-6 2 0,-7 4 0,-9 4 0,-6 5 1,-13 4 0,-3 1-1,-5 3 0,-6 0 1,-2 3-1,2 0 0,3-6 0,6-1 0,6-6 1,6-3-1,6-3 0,6-3-1,8-5 1,5-3 0,7-3-1,5-3 1,5-1-1,12-7 0,-13 6-1,13-6-2,0 0-12,0 0-11,13-20 1,-1 9 0</inkml:trace>
  <inkml:trace contextRef="#ctx0" brushRef="#br0" timeOffset="711">363 303 7,'0'0'12,"0"0"-2,0 0-3,0 0 0,0 0-2,0 0 0,0 0 0,0 0-1,0 0-1,0 0 0,0 0 0,0 0-1,-8 14-1,8-14 0,-11 19 0,1-4 1,-2 5-1,-4 5 2,-5 4 0,-3 2 0,-3 4 0,-4 0 0,1 3-1,-1 0 1,1-3-1,2-1 0,5-1-1,1-1 0,6 0 0,6-1-1,3-2 1,1-3 0,6 0-1,3-3 1,1-2 0,2-4 0,-1-4 0,-2-4 0,-3-9 0,10 12 1,-10-12-1,0 0 1,19 9-1,-8-8 1,6 1-1,6-1 1,10-1-1,3-3 0,11-1 1,9-4-1,4 0 1,4-1-1,1 0 0,-3 0 1,-2 2-1,-6-1 0,-9 4 0,-10 0 0,-9 3 1,-7-1-1,-4 2 1,-15 0-1,13-2 1,-13 2 0,0 0-1,0 0 0,0 0 1,0 0-2,0 0 1,0 0-1,0 0 1,0 0-1,0 0 0,0 0 0,0 0 0,0 0 0,0 0 0,0 0 0,0 0 0,0 0 0,0 0-1,0 0 1,0 0-1,0 0-1,0 0-2,0 0-4,0 0-17,-5-13-5,1 3-2,-2-8 1</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48.7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402 7815 0,'0'0'2,"21"9"0,-4-3 2,8 1 1,3 2 1,9 2 1,6-1 1,7-1 0,5 1 1,4-1 0,7 3 0,7-4-1,4 3 0,1 0-2,7 1-1,4-1-1,7 2 0,6-1-2,1 0 0,5-1 1,5 1-1,7-2 0,6 0 1,2-3-1,3 2-1,7-2 1,6 0 0,3-1-1,3 1 0,2-1 0,4 0 0,2 1 0,2 0-1,-1 2 0,2-1 0,1 2 1,2 1-1,1-4 1,3 2-2,0-1 2,0-1-1,0-2 1,0 1-1,-2-2 1,0 0-1,0 1 0,-6-1 1,1 2-1,-5 0 0,-1 2 1,-2-2-1,-1-1 1,-2 0-1,-5 0 0,5 1 0,1-1 1,3 1-1,-4 0 0,10 0 0,0 2 1,3-1-1,2 1 0,-1 0 0,1-2 0,0 0 0,4-1 0,-9-2 0,2-1 0,-1-1 0,-2 0 0,0-1 1,0-1-2,-1 1 1,1-1 0,1 0 0,-1 0 0,1-1 0,-2 1 0,-1 0 0,-3 1 1,0-2-1,-3 2 0,-4-1 0,2 2 0,-1-1 1,-5 1-1,-1 0 0,-3 0 0,-1-1 1,-1 1-1,-1-1 0,-8 2 0,0-1 1,-1 1-1,3 0 0,-1 1 1,-1-1-1,1 1 1,3-1 0,3-2 0,-1 2 0,1-2-1,2 3 1,5-2 0,3 3 0,1-1-1,-4 2 1,3 0-1,2 1 0,-1 0 1,-3-1-1,-6 2 0,-3-3 1,-3-1 0,-2 1-1,-4-3 1,-5 1 0,-4 0 0,1-1 0,-6 0 0,-3 0-1,-4 0 1,-4-1 0,-8-2-1,0-1 1,-2 0-1,-3-2 0,2 0 0,0-1 1,6 0-2,1 0 1,-2 0 0,4-1 0,-6-2 0,1-1 0,-4 0 0,-2 0-1,-6 1 1,-7 0 1,-4 1-1,-7 3 0,-5 0 0,-8 3 0,-5-1 0,-8 1 0,-6 0 0,-2 0 0,-1 0 1,-4-1-1,-1 1 0,-5-1 0,-2 0 0,-1 1 0,-5 0 0,-10 2 1,16-4-1,-16 4 0,12-2 0,-12 2 0,0 0-1,0 0 1,10-2-1,-10 2-2,0 0-4,0 0-7,-10-4-17,-10-1-2,-11-10 2,-9-7-1</inkml:trace>
  <inkml:trace contextRef="#ctx0" brushRef="#br0" timeOffset="3465">202 8023 18,'-40'7'8,"0"-2"-1,8-1 0,3 0-1,1 0-3,7 0-4,9-1-6,12-3-5,0 0-5</inkml:trace>
  <inkml:trace contextRef="#ctx0" brushRef="#br0" timeOffset="4697">1097 1116 7,'-8'89'6,"5"5"0,3 9 0,0 7-2,-1 12 0,-1 5 0,-3 5-1,-3 9-1,-5 8-1,-5 3 1,2 5-1,-6 3 1,-1-1 0,2 1 1,-5 1 0,0-3 1,6 1 0,1 1 1,-3-3 0,5 1-1,-1 1 0,1 2 1,-1-2-2,5-1 0,-8-4-1,3-4 0,-4-6 0,3-5 0,-2-14 0,1-7 1,4-11 0,4-9-1,3-13 1,2-6 0,5-9 0,0-8-1,3-6 0,2-6 0,0-8-1,0-3 0,-3-3 0,2-5 0,-1-5-1,0-2 1,0-4-1,1-3 0,-1-3 0,-2-4 0,1-10 1,2 10-1,-2-10 1,0 0-1,0 0 1,0 0-1,0 0 0,0 0 1,4 14-1,-4-14 0,-6 17-1,0-4 1,-4 2 0,2 0 0,1 1 0,-1-2-1,1-2 1,3 2 0,0-1-1,2-2 1,4 1-1,1-2 0,1 2 0,2-1 0,-1 3 0,-1-1-1,2 2 1,-2-1 0,-2 2 0,0 0 0,-1 0 0,1 1 0,3 2 0,-2-2 0,2 1 0,2 1 0,4 1 0,0 2 0,4 4 1,1-1-1,3 3 0,6 4 1,7 2-1,5-1 0,6 0 0,5-1 1,7-1-1,5 0 0,7-3 1,2-1 0,9-2 0,5-1 1,6 1-1,6 1 0,9-3 0,8 1 0,8-3 0,5 0 0,3-2 0,6-1-1,2-3 1,7-2 0,3 0-1,0-1 1,7 1 0,5 0-1,4 1 0,3 1 0,8 6-1,1-3-1,2 6 0,5 0-1,2 1 1,0 1-2,4-2 3,3 0-1,5-4 2,1 1 1,7-4 0,2-1 0,1 0 0,8 0 1,0 3-1,-2-2 1,6 4-1,5-2 1,1 1-1,8-4 0,5 1 0,0-5 0,8-1 1,2-3-1,2 1 1,-1-3 0,4-1 2,-3 2-2,-2-1 0,-2 2 1,-1 0-1,1 0 0,-7 0-1,1 1 1,-5 0 0,0 2-1,-3-3 1,-3 0-1,-5-1 1,1-2-1,-9-2 1,-5-2 0,-4-1 0,-7 1 1,-3-2-1,1 2 1,-6 2 0,-1 0-1,-1 2 1,5 0-1,-3-1 0,-2 0-1,-3-1 0,-3-1 0,-5-2 0,-6-1 0,-3 0 1,-11 0-1,-7 1 0,-7-1 0,-8 1 0,-10-2 0,-6 0 0,-5 0 0,-8-1 0,-7 0 0,-3-2 0,-2 0 0,-6-1 0,-1 0 0,-6-1 0,-4-1 0,-3-2 1,-5-2-1,-2 0 0,-6-1 0,2-1 0,-4 1 0,-1-1 0,0 0 0,-2 0-1,-3-2 1,-2-3 0,-5-2 0,-4-4 1,-6-4-1,-4-2 1,-3-5 0,-3-3 0,0-2 0,-3-3 0,0-4 0,-2-3 0,3-5 0,-2-7 0,0-1 0,-4-7 1,1-4 0,-2-6 0,-2-3 0,-2-9 0,0-2 0,-2-5 0,-1-3-1,1-7-1,0-5 0,1-5 0,1-4 0,-1 0-1,2-3 1,0-4-1,1-5 0,-3 1 1,1-2 0,-4-1-1,-2-2 1,-1-2 0,-4 2 0,-1 3 0,-1-1-1,-2 1 1,0 1-1,2 1 1,0 3 0,0 2 0,2 0-1,-1 2 1,-1 3-1,0 5 1,0 5 0,-1 3-1,-1 3 0,1 5 1,-1 3 0,-1 7 0,0 2 0,0 6 0,0 4 1,0 6-2,0 6 1,0 6 0,-2 3 0,3 6 0,1 3 0,-1 2 0,-1 2 0,1 3 0,-2 2 0,0 4 0,0 4 0,-3 3 0,1 1 0,-2 3 0,1 4 1,0 2-2,-1 1 2,0 1-1,-3 0 1,2 2-2,-2 1 2,1 3-1,-2-1-1,-2 2 1,2 1 0,-1 1 0,2-1-1,-2 2 1,-2-2 0,-3-1 0,-2-5 0,-4-1 0,-5-3 0,-7-1 0,-8-3-1,-9-1 1,-8 0-1,-8 0 1,-10 2-1,-7 0 0,-7-1 0,-7 1 1,-5 2-1,-6-1 0,-8-2 1,-5-2-1,-9 3 1,-5 2-1,-10-1 2,-9 4-1,-6-1 0,-10 3 0,-7 2 0,-8 3 0,-7-2 0,-8-1 0,-6 0 0,-4-2 0,-9-1 0,-4 0 0,-4-2 0,-5 2 0,-3-2 0,-4 4 0,1 0 0,-2 1 0,2 1-1,-2 3 1,2-1 0,0-1-1,1 1 1,2-2-1,-3-3 0,-2 2 1,0-2-1,-2-3 0,-2 2 0,-2-1 0,-1 1 0,-3-2 0,0-4 0,1-1-1,0 2 1,-2 0 0,1-2 0,0 1 0,-2 1 1,-1 0 0,0 8-1,-5 5 1,1-3 0,2 5 0,3 1 0,5 3 0,7 1 0,10 0 0,12-1-1,11-2 1,12 0 0,13-3 1,7-2-1,9 2 0,9 1 1,1 2-1,10 1 1,6 5-1,1 0 0,5 4 0,1 2 0,10 0 0,1-1 0,7 0 0,-1-3 1,3-1-1,6-1 1,3-1-1,8-2 0,0 1 1,1 0-1,2 2 0,4 1 0,4 2 0,-3 1 0,6 1 0,3 0 1,5 2-1,6-1 0,9 1 0,9-1 0,9-2 1,9 1-2,6 0 1,7 0 0,3 0 0,2 0 0,5 0 0,0 1 0,0 1 0,2-1-1,9-5 1,-20 11 0,20-11-1,-14 13 1,14-13 0,-8 14-1,3-5 1,5-9-1,-2 17 1,2-7 0,0 3 0,2 3-5,-3 5-18,-4 5-1,-13-9 0,-4-3-1</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1:57.2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4950 500 8,'-43'-18'9,"-1"1"-1,-8-1-1,-6 2-1,-4-1-2,-5 2-2,-9 0-1,-2 2 0,-7-4 0,-5 4-1,-5-1 0,-3 4 1,-4-3-1,-7 5 0,1 0 1,-3-2 1,-3 8-1,3-1 2,-5 4 0,0 2 0,0-1 0,-1 5 0,-1 5 0,1 7-1,-2-1-1,-4 1 0,2 4-1,-1 1 0,1 7 1,0-2-1,0 3 0,1 3 1,3 6-1,4 4 1,0 2 0,5 4-1,2 6 0,0 5 1,4 5 0,1 5 0,3 5 0,2 4 0,2 5 1,1 6 0,4-1 0,7 1 0,5 3 1,9 3-1,8 1-1,9-2 1,11 5 0,10-1-1,10 4 1,5 0-1,14 2 0,7-5 0,9-3 0,6 4 0,12-5 0,6 1 0,12-1 0,9-1 0,6-1 0,9 2-1,9 0 0,8-1 1,5 1 0,8 1 0,1 0 0,6-4 0,7 3 0,4-5 2,7 1-1,1-5-1,5-2 1,5-6 0,11-2-1,2-5 0,5-6 0,6-5-1,3-7 1,6-2 0,4-7 0,2-9 1,0-3-1,1-8 0,3-5 0,0-6 1,4-5-2,-2-9 1,2-9 0,-2-6-1,-1-6 1,-4-9-1,-1-8 1,-8-11-1,-3-9 1,-7-9 0,0-2-1,-5-11 0,-2-8 1,-7-6-1,-3-6 0,-1-4 1,-6-6-1,-10-4 0,-12-2 0,-10-6 0,-7-4 0,-9-4 0,-11-3 1,-9-1-2,-8-4 2,-6-2-1,-9 0 0,-10 1 0,-5 0 0,-11 2 0,-8 0 0,-14 3 0,-8 3 1,-14 2-2,-9 2 1,-7 1 0,-15-2 0,-6 6 0,-11 2-1,-8 2 0,-9 2 1,-10 2 0,-9 3 0,-9 8 0,-9 7 0,-11 2 0,-12 10-1,-9 7 1,-12 8-2,-6 7 2,-8 5-2,-6 5 2,-8 3-2,2 10 1,-4 0 0,-1 11-2,2 4-1,3 15-1,-4 4-9,5 15-14,5 9-1,-3 4 0,3 6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21:46:47.532"/>
    </inkml:context>
    <inkml:brush xml:id="br0">
      <inkml:brushProperty name="width" value="0.05" units="cm"/>
      <inkml:brushProperty name="height" value="0.05" units="cm"/>
      <inkml:brushProperty name="color" value="#E71224"/>
    </inkml:brush>
  </inkml:definitions>
  <inkml:trace contextRef="#ctx0" brushRef="#br0">184 244 16559 0 0,'0'0'374'0'0,"0"0"54"0"0,0 0 22 0 0,0 2-44 0 0,4 18-248 0 0,-4 59-962 0 0,-24 118-1170 0 0,3-94 3292 0 0,-6-10 88 0 0,16-93-4806 0 0,0-8-2113 0 0</inkml:trace>
  <inkml:trace contextRef="#ctx0" brushRef="#br0" timeOffset="343.753">2 239 16559 0 0,'0'0'374'0'0,"0"-2"54"0"0,0-10 127 0 0,-1 5-516 0 0,1 0-1 0 0,0 0 0 0 0,0-1 0 0 0,1 1 1 0 0,0 0-1 0 0,0 0 0 0 0,0 1 0 0 0,1-1 1 0 0,0 0-1 0 0,1 0 0 0 0,-1 1 0 0 0,1-1-38 0 0,10-13-7 0 0,-11 16-25 0 0,-1 1-1 0 0,1-1 0 0 0,0 1 0 0 0,0-1 0 0 0,0 1 0 0 0,0 0 0 0 0,1 0 0 0 0,0 0 1 0 0,-1 0-1 0 0,1 1 0 0 0,0-1 0 0 0,0 1 0 0 0,0 0 0 0 0,1 0 0 0 0,-1 0 0 0 0,0 0 1 0 0,1 0-1 0 0,-1 1 0 0 0,1-1 0 0 0,0 1 0 0 0,2-1 33 0 0,58-33-1209 0 0,-60 33 1252 0 0,0-1 0 0 0,0 1 1 0 0,0 0-1 0 0,0 1 0 0 0,1-1 1 0 0,-1 1-1 0 0,1-1 0 0 0,-1 1 1 0 0,1 1-1 0 0,0-1 0 0 0,-1 1 1 0 0,1-1-1 0 0,0 2 0 0 0,3-1-43 0 0,96-7 995 0 0,-17 41-546 0 0,-82-32-426 0 0,-1 1 0 0 0,1 0 0 0 0,-1 0 0 0 0,1 0-1 0 0,-1 0 1 0 0,0 1 0 0 0,0 0 0 0 0,-1 0 0 0 0,1 0-1 0 0,-1 0 1 0 0,0 0 0 0 0,0 1 0 0 0,0 0 0 0 0,0-1-1 0 0,-1 1 1 0 0,0 0 0 0 0,0 0 0 0 0,0 2-23 0 0,3 4 37 0 0,-2-4 46 0 0,-1 0 0 0 0,-1 1 0 0 0,0-1 0 0 0,0 0 0 0 0,0 1 0 0 0,-1-1 0 0 0,0 1 0 0 0,0-1 0 0 0,-1 1 0 0 0,0-1-1 0 0,0 0 1 0 0,-1 1 0 0 0,1-1 0 0 0,-2 0 0 0 0,1 0 0 0 0,-2 1-83 0 0,1-1 126 0 0,0-1 0 0 0,-1 1 0 0 0,0-1 0 0 0,0 0 0 0 0,-1 0 0 0 0,1 0 0 0 0,-1-1 0 0 0,0 0 0 0 0,-1 0 0 0 0,0 0 1 0 0,1-1-1 0 0,-1 1 0 0 0,-1-1 0 0 0,1-1 0 0 0,-4 2-126 0 0,-54 19 412 0 0,6-13-400 0 0,-13-20-2771 0 0,58 9-2149 0 0,3 3-1522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21:46:46.031"/>
    </inkml:context>
    <inkml:brush xml:id="br0">
      <inkml:brushProperty name="width" value="0.05" units="cm"/>
      <inkml:brushProperty name="height" value="0.05" units="cm"/>
      <inkml:brushProperty name="color" value="#E71224"/>
    </inkml:brush>
  </inkml:definitions>
  <inkml:trace contextRef="#ctx0" brushRef="#br0">449 39 10968 0 0,'0'0'248'0'0,"0"0"34"0"0,0 0 21 0 0,0 0-34 0 0,0 0-118 0 0,0 0 149 0 0,0 0 85 0 0,0 0 21 0 0,0 0-78 0 0,0 0-280 0 0,-7 6 753 0 0,-6 3-74 0 0,8-4-727 0 0,1-10-11 0 0,2 5-32 0 0,-7 2 43 0 0,-41 13 1002 0 0,20-23-199 0 0,28 7-774 0 0,0 1 0 0 0,0-1 0 0 0,1 1 0 0 0,-1 0-1 0 0,0-1 1 0 0,0 1 0 0 0,1 0 0 0 0,-1 0-1 0 0,0 1 1 0 0,0-1 0 0 0,1 0 0 0 0,-1 0 0 0 0,0 1-1 0 0,0-1 1 0 0,1 1 0 0 0,-1 0 0 0 0,0-1-1 0 0,1 1 1 0 0,-1 0 0 0 0,1 0 0 0 0,-1 0 0 0 0,1 0-1 0 0,0 0 1 0 0,-1 1 0 0 0,1-1 0 0 0,0 0 0 0 0,-1 2-29 0 0,-24 12 169 0 0,-3 10-91 0 0,28-24-78 0 0,1 1 0 0 0,-1-1 0 0 0,0 0 0 0 0,1 0 0 0 0,-1 0 0 0 0,0 0 0 0 0,0 0 0 0 0,0 0 0 0 0,0 0 0 0 0,0 0 0 0 0,0 0 0 0 0,0 0 0 0 0,0 0 0 0 0,0 0 0 0 0,0-1 0 0 0,0 1 0 0 0,0-1 0 0 0,-1 1 0 0 0,1-1 0 0 0,0 1 0 0 0,-1-1 0 0 0,1 0 0 0 0,0 1-1 0 0,-1-1 1 0 0,1 0 0 0 0,0 0 0 0 0,-2 0 0 0 0,0-1 7 0 0,-1 0-1 0 0,1 1 0 0 0,0-1 0 0 0,-1 1 0 0 0,1 0 1 0 0,-1 0-1 0 0,1 0 0 0 0,-1 0 0 0 0,1 1 0 0 0,0 0 1 0 0,-1-1-1 0 0,1 1 0 0 0,0 0 0 0 0,-1 0 0 0 0,1 1 1 0 0,0-1-1 0 0,0 1 0 0 0,0-1 0 0 0,0 1 0 0 0,0 1-6 0 0,-5 2 23 0 0,1 0 0 0 0,0 1 0 0 0,0-1 0 0 0,0 2-1 0 0,1-1 1 0 0,0 1 0 0 0,0 0 0 0 0,1 0 0 0 0,-1 1-1 0 0,-3 7-22 0 0,-4 7-64 0 0,14-19 64 0 0,0 0 0 0 0,-1 0 0 0 0,1 0 0 0 0,0 0 0 0 0,1 0 0 0 0,-1 0 0 0 0,0 0 0 0 0,1-1 0 0 0,0 1 0 0 0,0 0 0 0 0,-1-1 0 0 0,2 0 0 0 0,-1 1 0 0 0,0-1 0 0 0,0 0 0 0 0,1 0 0 0 0,-1 0 0 0 0,1 0 0 0 0,-1 0 0 0 0,1-1 0 0 0,0 1 0 0 0,0-1 0 0 0,0 0 0 0 0,0 0 0 0 0,0 0 0 0 0,0 0 0 0 0,0 0 0 0 0,0-1 0 0 0,0 1 0 0 0,0-1 0 0 0,3 0 0 0 0,49 19 0 0 0,42 20-60 0 0,2 17-114 0 0,-11 5-32 0 0,-81-56 214 0 0,-1 0-1 0 0,0 1 0 0 0,0 0 1 0 0,0 0-1 0 0,-1 0 0 0 0,1 0 0 0 0,-1 1 1 0 0,-1 0-1 0 0,0 0 0 0 0,0 0 0 0 0,2 5-7 0 0,-5-10 25 0 0,-1 0-1 0 0,1 0 1 0 0,-1 0-1 0 0,1 1 1 0 0,-1-1-1 0 0,0 0 1 0 0,0 0-1 0 0,0 0 0 0 0,0 1 1 0 0,0-1-1 0 0,0 0 1 0 0,-1 0-1 0 0,1 0 1 0 0,-1 1-1 0 0,1-1 0 0 0,-1 0 1 0 0,0 0-1 0 0,0 0 1 0 0,0 0-1 0 0,0 0 1 0 0,0 0-1 0 0,0 0 0 0 0,-1-1 1 0 0,1 1-1 0 0,0 0 1 0 0,-1-1-1 0 0,0 1 1 0 0,1-1-1 0 0,-1 1 1 0 0,0-1-1 0 0,0 0 0 0 0,0 0-24 0 0,-65 37 592 0 0,-6-8-244 0 0,-172 4-375 0 0,223-30-247 0 0,-39-2-795 0 0,47-3 475 0 0,12 1 208 0 0,-6-4-226 0 0,5 3-5230 0 0,3 1 4005 0 0</inkml:trace>
  <inkml:trace contextRef="#ctx0" brushRef="#br0" timeOffset="334.611">941 238 16783 0 0,'0'0'382'0'0,"0"0"54"0"0,0 0 22 0 0,0 0-46 0 0,0 0-250 0 0,0 0-58 0 0,0 0 6 0 0,0 0 2 0 0,0 0-44 0 0,0 0-184 0 0,-11 1-522 0 0,-7 28-300 0 0,-2 8 610 0 0,-19 176 1376 0 0,13-74-557 0 0,22-132-213 0 0,0-1-1422 0 0,3-1-4068 0 0,1-5-160 0 0</inkml:trace>
  <inkml:trace contextRef="#ctx0" brushRef="#br0" timeOffset="635.245">636 202 11672 0 0,'-2'-2'341'0'0,"-31"-26"134"0"0,10-19 1934 0 0,22 45-1844 0 0,1 2-21 0 0,0 0-7 0 0,-5-6 1197 0 0,5-13-1668 0 0,-1 19-66 0 0,1 0 0 0 0,0-1 0 0 0,0 1 0 0 0,0 0 0 0 0,0 0 0 0 0,0-1 0 0 0,0 1 0 0 0,0 0 0 0 0,0 0 0 0 0,0-1 0 0 0,0 1 0 0 0,0 0 0 0 0,0 0 0 0 0,0-1 0 0 0,1 1 0 0 0,-1 0 0 0 0,0 0 0 0 0,0-1 0 0 0,0 1 0 0 0,0 0 0 0 0,0 0 0 0 0,0-1 0 0 0,1 1 0 0 0,-1 0 0 0 0,0 0 0 0 0,0 0 0 0 0,0 0 0 0 0,1-1 0 0 0,-1 1 0 0 0,0 0 0 0 0,0 0 0 0 0,0 0 0 0 0,1 0 0 0 0,-1 0 0 0 0,0 0 0 0 0,0-1 0 0 0,1 1 0 0 0,-1 0 0 0 0,0 0 0 0 0,0 0 0 0 0,1 0 0 0 0,-1 0 0 0 0,0 0 0 0 0,0 0 0 0 0,1 0 0 0 0,-1 0 0 0 0,0 0 0 0 0,1 0 0 0 0,-1 0 0 0 0,0 1 0 0 0,0-1 0 0 0,0 0 0 0 0,1 0 0 0 0,-1 0 0 0 0,0 0 0 0 0,0 0 0 0 0,1 0 0 0 0,-1 0 0 0 0,0 1 0 0 0,0-1 0 0 0,0 0 0 0 0,1 0 0 0 0,47-16-109 0 0,21-3 309 0 0,-59 17-88 0 0,-1-1-1 0 0,1 1 1 0 0,0 1-1 0 0,0 0 1 0 0,0 0-1 0 0,0 1 1 0 0,-1 0-1 0 0,1 1 1 0 0,7 1-112 0 0,41 0 495 0 0,131-32-445 0 0,40 9-346 0 0,-208 23-109 0 0,95 2 445 0 0,-41-7-6029 0 0,-50 0 256 0 0</inkml:trace>
  <inkml:trace contextRef="#ctx0" brushRef="#br0" timeOffset="1159.356">1444 570 16559 0 0,'0'0'374'0'0,"0"0"54"0"0,-1-1 22 0 0,-1-6-398 0 0,1-1-1 0 0,-1 1 0 0 0,1 0 0 0 0,0-1 1 0 0,1 1-1 0 0,0 0 0 0 0,0-1 0 0 0,0 1 1 0 0,1-1-1 0 0,0 1 0 0 0,1 0 1 0 0,0-1-1 0 0,0 1 0 0 0,2-5-51 0 0,1-8 174 0 0,0-2-473 0 0,1-1 0 0 0,1 1-1 0 0,1 0 1 0 0,1 1-1 0 0,0 0 1 0 0,2 0-1 0 0,1 1 1 0 0,0 1-1 0 0,1-1 1 0 0,14-14 299 0 0,17-10-1033 0 0,-43 43 1031 0 0,-1-1 1 0 0,1 0 0 0 0,0 1-1 0 0,0-1 1 0 0,0 0 0 0 0,0 1 0 0 0,1-1-1 0 0,-1 1 1 0 0,0 0 0 0 0,1-1-1 0 0,-1 1 1 0 0,1 0 0 0 0,-1 0-1 0 0,1 0 1 0 0,-1 0 0 0 0,1 0 0 0 0,0 0-1 0 0,-1 1 1 0 0,1-1 0 0 0,0 0-1 0 0,0 1 1 0 0,0 0 0 0 0,0-1 0 0 0,-1 1-1 0 0,1 0 1 0 0,0 0 0 0 0,0 0-1 0 0,0 0 1 0 0,0 0 0 0 0,0 0-1 0 0,0 1 1 0 0,-1-1 0 0 0,3 1 1 0 0,35 21 223 0 0,-35-20-177 0 0,0 0 0 0 0,0 0 0 0 0,-1 1 0 0 0,1 0 1 0 0,-1-1-1 0 0,1 1 0 0 0,-1 1 0 0 0,0-1 1 0 0,0 0-1 0 0,0 1 0 0 0,-1 0 0 0 0,1-1 0 0 0,-1 1 1 0 0,0 0-1 0 0,0 0 0 0 0,0 0 0 0 0,0 1 0 0 0,-1-1 1 0 0,0 0-1 0 0,0 1 0 0 0,0-1 0 0 0,0 1 1 0 0,-1-1-1 0 0,0 1 0 0 0,1 0-46 0 0,0 3-25 0 0,1 7 115 0 0,-1 0-1 0 0,0 0 1 0 0,-2 0-1 0 0,1 0 1 0 0,-2 0-1 0 0,0-1 1 0 0,-1 1-1 0 0,0 0 1 0 0,-1-1-1 0 0,-1 0 1 0 0,0 0-1 0 0,-1 0 1 0 0,0-1-1 0 0,-2 0 1 0 0,-1 3-90 0 0,-68 72 2221 0 0,73-85-2204 0 0,0 0-1 0 0,-1-1 1 0 0,1 0 0 0 0,0 1-1 0 0,-1-2 1 0 0,1 1 0 0 0,-1 0-1 0 0,1-1 1 0 0,-1 0 0 0 0,0 0-1 0 0,0 0 1 0 0,0-1 0 0 0,1 0-1 0 0,-1 0 1 0 0,0 0 0 0 0,-1 0-17 0 0,-15-17-828 0 0,16 9 292 0 0,0 0 0 0 0,0-1 0 0 0,0 1 1 0 0,1-1-1 0 0,0 0 0 0 0,1 0 0 0 0,0 0 1 0 0,0 0-1 0 0,1 0 0 0 0,0-1 0 0 0,1 1 1 0 0,0-3 535 0 0,0-19-1376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21:46:49.399"/>
    </inkml:context>
    <inkml:brush xml:id="br0">
      <inkml:brushProperty name="width" value="0.05" units="cm"/>
      <inkml:brushProperty name="height" value="0.05" units="cm"/>
      <inkml:brushProperty name="color" value="#E71224"/>
    </inkml:brush>
  </inkml:definitions>
  <inkml:trace contextRef="#ctx0" brushRef="#br0">5 79 14368 0 0,'0'0'330'0'0,"0"0"45"0"0,0 0 17 0 0,0 0-47 0 0,14 12-19 0 0,16 37-1314 0 0,1 162-1356 0 0,-21-139 3037 0 0,3 26 678 0 0,-17-94-6336 0 0,-8-18 2840 0 0,-14-25-693 0 0,-4-23 4012 0 0,11 20 3138 0 0,8 25-2570 0 0,11 16-1272 0 0,0-12 908 0 0,50-5-2595 0 0,-26 13 1226 0 0,44-20-29 0 0,-14 0 380 0 0,-19-7 53 0 0,39-27-1456 0 0,-21-14-1518 0 0,-23 16-588 0 0,-20 36 3407 0 0,-9 20 68 0 0,-1 1 94 0 0,0 0 369 0 0,0 0 160 0 0,14-21 2137 0 0,-17 30 2 0 0,-3 30-3052 0 0,1 87 199 0 0,5 181 167 0 0,5-269-792 0 0,0-24-4176 0 0,0-9-591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21:46:49.799"/>
    </inkml:context>
    <inkml:brush xml:id="br0">
      <inkml:brushProperty name="width" value="0.05" units="cm"/>
      <inkml:brushProperty name="height" value="0.05" units="cm"/>
      <inkml:brushProperty name="color" value="#E71224"/>
    </inkml:brush>
  </inkml:definitions>
  <inkml:trace contextRef="#ctx0" brushRef="#br0">0 367 14480 0 0,'0'0'330'0'0,"0"0"45"0"0,0 0 20 0 0,0 0-39 0 0,6 14-167 0 0,-3-4-309 0 0,-1 0 1 0 0,1 0-1 0 0,-2 0 0 0 0,1 0 1 0 0,-2 0-1 0 0,1 1 0 0 0,-1-1 1 0 0,-2 10 119 0 0,1 11-152 0 0,5 152 2215 0 0,3-113-971 0 0,16 22-113 0 0,-21-89-1010 0 0,0 0 0 0 0,0 0 0 0 0,1 0 0 0 0,-1 0 0 0 0,1-1 0 0 0,-1 1 0 0 0,1-1 0 0 0,0 1-1 0 0,0-1 1 0 0,0 0 0 0 0,0 0 0 0 0,0-1 0 0 0,1 1 0 0 0,-1 0 0 0 0,0-1 0 0 0,1 0 0 0 0,0 0 0 0 0,-1 0 0 0 0,1 0 0 0 0,-1-1 0 0 0,1 1 0 0 0,0-1 0 0 0,-1 0 0 0 0,1 0-1 0 0,0 0 1 0 0,2-1 31 0 0,100-27-1804 0 0,-91 23 1713 0 0,64-26 65 0 0,14 2 156 0 0,-65 19-850 0 0,-12 3-3214 0 0,-5 1-1179 0 0</inkml:trace>
  <inkml:trace contextRef="#ctx0" brushRef="#br0" timeOffset="271.695">15 595 17047 0 0,'0'0'388'0'0,"0"0"52"0"0,2 0 30 0 0,124-9 79 0 0,-27-8-1940 0 0,-25 5 546 0 0,-52 0-3127 0 0,-15 1 2470 0 0</inkml:trace>
  <inkml:trace contextRef="#ctx0" brushRef="#br0" timeOffset="1165.38">26 302 16447 0 0,'0'0'483'0'0,"5"-6"168"0"0,33-24-578 0 0,-37 27-32 0 0,1 1 1 0 0,-1-1-1 0 0,1 1 0 0 0,-1 0 1 0 0,1-1-1 0 0,0 1 0 0 0,-1 0 1 0 0,1 0-1 0 0,0 0 0 0 0,0 1 1 0 0,1-1-1 0 0,-1 0 0 0 0,0 1 1 0 0,1-1-1 0 0,-1 1 0 0 0,0 0 1 0 0,1 0-1 0 0,0 0 0 0 0,-1 0 1 0 0,1 0-1 0 0,0 0 0 0 0,-1 1 1 0 0,1-1-1 0 0,0 1 0 0 0,2 0-41 0 0,2 0 85 0 0,10 1-177 0 0,0-1 0 0 0,0-1 0 0 0,-1 0-1 0 0,1-1 1 0 0,0-1 0 0 0,0-1 0 0 0,-1 0 0 0 0,6-3 92 0 0,185-62-4011 0 0,-198 67 3703 0 0,-1 1 0 0 0,1 0 0 0 0,-1 1 0 0 0,1 0 0 0 0,0 0 0 0 0,-1 1 0 0 0,1 0 0 0 0,-1 0 0 0 0,3 2 308 0 0,46 3-1123 0 0,-55-6 1093 0 0,39 13-189 0 0,28 47 1571 0 0,-63-55-1130 0 0,0 0 1 0 0,0 1-1 0 0,0-1 1 0 0,-1 1-1 0 0,0 0 1 0 0,0 1-1 0 0,0-1 1 0 0,-1 1-1 0 0,0 0 1 0 0,0 0-1 0 0,-1 0 1 0 0,2 6-223 0 0,9 15 375 0 0,-8-16-183 0 0,-1 0 1 0 0,0 0-1 0 0,-1 1 1 0 0,0-1-1 0 0,-1 1 1 0 0,0 0-1 0 0,-1 0 1 0 0,-1 2-193 0 0,-5 101 255 0 0,-24-46 440 0 0,17-47-7 0 0,-22 27-282 0 0,33-49-384 0 0,0 0 1 0 0,0-1-1 0 0,-1 1 1 0 0,1 0-1 0 0,0-1 0 0 0,0 1 1 0 0,-1-1-1 0 0,1 1 1 0 0,-1-1-1 0 0,1 1 1 0 0,0 0-1 0 0,-1-1 1 0 0,1 1-1 0 0,-1-1 0 0 0,1 0 1 0 0,-1 1-1 0 0,0-1 1 0 0,1 1-1 0 0,-1-1 1 0 0,1 0-1 0 0,-1 1 0 0 0,0-1 1 0 0,1 0-1 0 0,-1 0 1 0 0,0 0-1 0 0,1 1 1 0 0,-1-1-1 0 0,0 0 1 0 0,1 0-1 0 0,-1 0 0 0 0,0 0 1 0 0,1 0-1 0 0,-1 0 1 0 0,0 0-1 0 0,1 0 1 0 0,-1-1-1 0 0,0 1 1 0 0,1 0-1 0 0,-1 0 0 0 0,0 0 1 0 0,1-1-1 0 0,-1 1 1 0 0,0 0-1 0 0,1-1 1 0 0,-1 1-1 0 0,1-1 1 0 0,-1 1-1 0 0,1-1 0 0 0,-1 1 1 0 0,1-1-1 0 0,-1 1 1 0 0,1-1-1 0 0,0 1 1 0 0,-1-1-1 0 0,1 1 0 0 0,0-1 1 0 0,-1 0-1 0 0,1 1 1 0 0,0-1-23 0 0,-21-48 774 0 0,12-16-1008 0 0,9 48 146 0 0,11-106-934 0 0,23 18-298 0 0,-19 76 960 0 0,52-77-396 0 0,-60 98 753 0 0,0 0 0 0 0,1 1-1 0 0,-1 0 1 0 0,2 1-1 0 0,-1-1 1 0 0,1 2-1 0 0,-1-1 1 0 0,7-2 3 0 0,1 17 763 0 0,-14-5-748 0 0,0 0-1 0 0,-1 0 0 0 0,1 0 0 0 0,-1 1 0 0 0,0-1 0 0 0,0 0 0 0 0,0 1 0 0 0,-1-1 0 0 0,0 0 0 0 0,1 1 0 0 0,-2-1 0 0 0,1 1 1 0 0,0-1-1 0 0,-1 0 0 0 0,0 1 0 0 0,0-1 0 0 0,0 0 0 0 0,-1 0 0 0 0,0 3-14 0 0,0 1 0 0 0,-7 27 100 0 0,-2-1-1 0 0,-1-1 0 0 0,-1 1 0 0 0,-2-2 0 0 0,-4 5-99 0 0,-40 30 536 0 0,55-60-554 0 0,3-5-73 0 0,1-2-8 0 0,-9-10 3 0 0,3-49 192 0 0,22 54 256 0 0,-11 7-368 0 0,1 0-1 0 0,-1 1 1 0 0,0-1-1 0 0,0 1 1 0 0,0 0-1 0 0,0 1 0 0 0,0-1 1 0 0,0 1-1 0 0,-1 0 1 0 0,0 0-1 0 0,0 0 1 0 0,2 3 16 0 0,13 12-162 0 0,40 34 66 0 0,28 25 107 0 0,3-8 376 0 0,-36-31-431 0 0,-46-27-1354 0 0,-7-10-3555 0 0,-1-2-177 0 0</inkml:trace>
  <inkml:trace contextRef="#ctx0" brushRef="#br0" timeOffset="1556.808">1301 240 18743 0 0,'0'0'430'0'0,"0"0"55"0"0,0 0 27 0 0,0 3-57 0 0,0 10-298 0 0,9-5-140 0 0,-6-8-146 0 0,-1 1 0 0 0,0 0 0 0 0,0 0 0 0 0,0 0 0 0 0,0 0 0 0 0,0 0 0 0 0,-1 1 1 0 0,1-1-1 0 0,0 1 0 0 0,0-1 0 0 0,-1 1 0 0 0,1-1 0 0 0,-1 1 0 0 0,0 0 0 0 0,1 0 0 0 0,-1 0 0 0 0,0 0 0 0 0,0 0 0 0 0,0 0 0 0 0,0 0 0 0 0,0 0 0 0 0,-1 0 0 0 0,1 1 129 0 0,3 112 374 0 0,-8-19 642 0 0,2-86-895 0 0,0 1 0 0 0,0-1 0 0 0,2 1 0 0 0,-1 0 0 0 0,1-1 0 0 0,1 1 0 0 0,0 0-1 0 0,0-1 1 0 0,3 8-121 0 0,10 27 104 0 0,-6-39-163 0 0,-1 0-1 0 0,1 0 0 0 0,0-1 0 0 0,0 0 0 0 0,1 0 1 0 0,0-1-1 0 0,-1 0 0 0 0,1 0 0 0 0,1-1 0 0 0,-1 0 0 0 0,0-1 1 0 0,1 0-1 0 0,-1-1 0 0 0,1 0 0 0 0,0 0 0 0 0,-1-1 1 0 0,1 0-1 0 0,0 0 0 0 0,-1-2 0 0 0,1 1 0 0 0,8-3 60 0 0,121-18 307 0 0,-62-5 143 0 0,-30-4-3124 0 0,-40 23 596 0 0,-2-1-3574 0 0</inkml:trace>
  <inkml:trace contextRef="#ctx0" brushRef="#br0" timeOffset="1841.847">1355 433 16807 0 0,'0'0'496'0'0,"1"-2"-12"0"0,3 0-431 0 0,0-1 1 0 0,1 1-1 0 0,-1 0 0 0 0,0 0 0 0 0,1 0 0 0 0,-1 0 0 0 0,1 1 0 0 0,-1 0 0 0 0,1 0 0 0 0,0 0 0 0 0,-1 1 0 0 0,1-1 0 0 0,0 1-53 0 0,123-48 1672 0 0,-45 31-2822 0 0,-22 13 610 0 0,-9 3 232 0 0,-41 6-3282 0 0,-11-5-1811 0 0</inkml:trace>
  <inkml:trace contextRef="#ctx0" brushRef="#br0" timeOffset="2121.621">1271 166 18959 0 0,'0'0'556'0'0,"2"-2"-8"0"0,95-45 663 0 0,-72 32-920 0 0,1 2 1 0 0,0 1-1 0 0,1 1 0 0 0,26-7-291 0 0,-18 8-211 0 0,0 2-1 0 0,1 1 1 0 0,0 2 0 0 0,0 1-1 0 0,0 2 1 0 0,0 1-1 0 0,1 2 212 0 0,131-8-5713 0 0,-120 2 3827 0 0</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10.6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18,'0'0'11,"0"0"0,0 0 1,0 0-2,0 0-2,49 24-1,-49-24-2,0 0 0,59 41-3,-59-41 0,63 39 0,-63-39 0,71 46 1,-27-20 0,-44-26-1,93 55 1,-48-29-1,2 3 1,5-3-2,-5 0 1,8-4-1,-5-1 0,-1-1 1,-7-5-1,-5-1 0,-7-4 1,-1 0-1,-9-6 0,-10 2 0,-10-6 0,13 3 0,-13-3 1,0 0-1,0 0 0,0 0 1,0 0-1,0 0 0,0 0-1,-7-13-2,7 13-2,-14-10-5,-2 3-7,6-5-8,5 0-2,0-2 0,3-5 0</inkml:trace>
  <inkml:trace contextRef="#ctx0" brushRef="#br0" timeOffset="521">850 108 12,'-13'-4'13,"3"0"-3,1 2-5,9 2-2,-12 4-2,12-4-1,-4 13 2,4-13 1,0 20 1,5-7 0,5 1 1,0 5 0,4 2 0,1 1 0,-1 4-1,7 2 0,2 1-3,-3 1 1,-5 1-1,0-5 0,-3 1-1,-3-2 1,3-2 1,-4-2-1,-5-4 1,1 0-1,1-4 1,-5 6 0,1-7 0,0 3 0,-5-2 1,-8 3-1,-4-3 1,0 1 0,-9 0 0,0 0 0,-9 0 0,-6 0 0,-5-1-1,8 0 0,37-13 0,-76 26 0,76-26-1,-62 19 0,62-19 0,-46 14 1,46-14 0,0 0-1,0 0 1,0 0-1,0 0 0,0 0-1,0 0-3,0 0-8,0 0-15,0 0-3,0 0 1,0 0-1</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3:06.0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694 1122 7,'-15'73'9,"0"9"-1,-4 7 1,-2 9-2,6 9 1,-10 9-1,-6 8-1,0 10-3,-1 7 1,3 7-1,-7 9 0,3 3 1,-3 4 1,6 4 0,-1 6-1,-1 1 0,10 5-2,-1-4 1,13 3-1,1 0 0,-5 2-2,12 0 1,-2-4 0,4-1 0,-3-2-1,-2-2 1,-15-4-1,2-7 1,4-2 0,-9-9-1,10-4 1,-6-8 0,-4-5 0,8-9 1,11-7-1,-6-8 1,2-9-1,4-8 1,1-9-1,4-8 1,5-9-2,-5-8 1,7-7-1,-1-8 0,-7-43 1,26 69-1,-26-69 0,15 46 1,-15-46 0,0 0 0,0 0 0,21 50 0,-21-50 0,0 0 0,0 0 0,0 0 0,0 0-1,0 0 0,0 0 0,0 0 0,0 0 1,35 41-1,-35-41 1,0 0 0,0 0-2,0 0 2,45 27-2,-45-27 2,0 0-2,50 32 0,-50-32 0,0 0 0,60 48 1,-60-48-1,45 35 1,-45-35 0,47 32 0,-47-32 1,54 24 0,-54-24 0,59 20 1,-19-11-2,4-1 0,5 1 0,9 0 0,2 2-1,0-1 1,12-1 0,-8 1-1,7-1 2,-2-1 0,9-1-1,-1 1 0,9-4 1,9 0 0,2 0-1,3 2 1,6 1-1,5 0 0,0-1 0,6 2 1,-1 1-1,2-2 0,0-1-1,4-2 1,1-2 0,2-1 1,4-2-1,-2 1 1,1-1-1,1 1 1,0 0 0,-2 2 0,3 0-1,-2 4 0,1 0 0,2 0 1,2 1-1,-1 2 0,3-1 0,3 1 0,-3-1 0,2 1 0,-2-3 0,4 0 0,-2 0 1,4 0-1,-1-3 0,2-1 0,4 0 1,1 1-1,0-1 0,-2 1 0,2 1 0,1 1 0,-3 3 1,0 0-1,-1 1 0,0 1 0,-1-1 0,0-2 0,0-1 0,-3-2 0,5 0 0,-3-3 0,-1-1-1,-2-1 1,-2-1 0,1-1 0,-4 1 1,-3-2-2,-6 1 2,1-2-1,-3 0 0,0-2-1,-3-2 2,-1 0-2,0-1 1,2-2 0,1-1-1,-1-1 1,0 1-1,-4 1 1,-3 3-1,-3 1 1,-1 2 0,-7 2 0,-5 3-1,-6 1 1,-5 4 0,-2-2 1,-4 1-1,-4 0 0,-5 2-1,-3-1 1,-2 1-1,-4 0 1,-6 0-1,-5 0 1,-7 0-1,-4-1 1,-7 0-1,-5-1 1,-8-1 0,-1 1 0,-5-1 0,-1-1 0,0 0 0,-4 0 0,1-1 0,-11 0 0,17-1 1,-7 0-1,-10 1 0,16-8 1,-16 8-1,19-14 0,-9 4 0,4-5 0,-2-2 0,4-3 0,-1-4 0,3-4 0,0-4 0,3-3 0,1-5-1,1-3 1,3-4-1,2-5 0,3-4-1,0-3 1,6-5-2,-4-7 0,1-5 0,-3-5 0,-2-3 1,-7-4 0,0-3 1,-4-6-1,-4-3 2,-1 0 0,1-2 0,-3-3 0,3-5-1,-2-1 0,2-3 1,-2-2-1,1-1 0,-2 1 0,-5 0 0,0 0 0,-4 0 1,-4 3-1,-3 1 0,-3 5 0,-2 3-1,-4-2 0,2 1-2,-5 3 0,5 3 0,-1 0 0,4 6-2,-1-1 3,4 7 0,-2-1 1,5 6 2,1 3 0,0 2 1,2 6-1,-1 2 1,3 2 0,-1 2-1,2 3 0,-1 3-1,1-3 1,0 2-1,0-2 0,-1 0 1,-1 1 0,-2 0 0,0-1 1,-1 2 0,-2 3 0,-3 3 1,-2 3-1,-7 2 0,-4 1 0,-7 2 1,-8 2-2,-9 0 1,-7 1-2,-8-2 1,-10 0 0,-5 2 1,-10-4-1,-6 5 0,-8 1 0,-3 1 1,-6 3 0,-3 0 0,-5 1 0,-6 0 0,0 6 0,-1-6 0,-1-2-1,-5 1 1,-6 0-1,-2-2 0,-3 1 1,0 1-1,-3 0 0,-3-1 1,0 4-1,3-1 1,3 1 0,-1-2 1,3 4 0,1 0-1,4 3 1,2 1 0,-1 3 0,1 4-1,3 3 0,3 6 0,7 0-1,2 4 0,7 4 0,4 3 0,8 1 0,7 3 0,7 1 0,6 1 0,4 4 0,4 1 0,4-2 1,6 2-1,3 1 0,3-1 1,1-1-1,3 1 1,0-4-1,3-2 1,-2-1-1,3-2 1,-1-2-1,0-2 1,-2-4-1,1-2 1,-1-4 0,0-2-1,0-6 1,-1-4 0,-1-3 0,-2-4 0,2-1-1,-2-1 1,0-2-1,1 0 0,-2 1 0,0 1 0,2 0 0,1 1 0,3 1-1,1-6 1,3 3 0,2-1 0,1-3 0,4 1 0,1 0 0,1-1 0,1-1 0,1 6-1,1-3 1,2 2-1,1 1 1,2 2-1,2 0 1,0 1-1,2 4 1,2 1 0,-2 3-1,2 1 1,0 6-1,-2 2 1,-3 5-1,0 3 0,-2 3 0,-2 2 0,-2 2 1,-5 4-1,-1 1 1,-2 1-1,-5 1 1,-2 1 0,-3 0 0,-3 0 0,-4 3 0,-5 1 0,-4 1 0,-6 1 0,-5 4 0,-6 4 0,-7 0-1,-8 4 0,-3 0 0,-5 2 0,-6-1 0,-3 5 0,-6-4 1,-1 1 0,-1 0 0,-2 2 0,-4 1 0,-2-1 0,-2 1 1,3 2-1,-1 1 1,-2 0-1,-1 3-1,0-3 2,1 1-1,1 2 0,0-2 0,1 1 0,4-1 0,0-2 1,0-2 0,4 1-1,8-3 0,-2-3 0,12 4 2,0-1-1,6 1-1,11 0 0,9 2 0,11-2 0,4-1 1,12 1-1,7-5-1,43-27 0,-54 42 1,54-42-1,0 0 0,0 0-3,-30 44-11,30-44-9,0 0 1,63-32-2</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27.0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10457 2189 6,'0'0'6,"0"0"-1,0 0-1,0 0-1,0 0-1,0 0 1,0 0-1,0 0 1,-9 3 0,9-3 1,0 0 0,0 0 0,0 0 0,0 0-1,0 0 1,0 0-1,0 0-1,12 5-1,-12-5 1,17 7 0,-5-3-1,2 0 1,3 1-1,-1-1 1,4 0 0,2-1 1,3 0-1,-2-1 2,7 1-1,1-1 0,4 2 0,6-3-1,1 2 0,3-1 0,1 1-1,4-1 1,-2 0 0,3-2-1,1 1 1,0 0 0,3 1 0,-2-2-1,4 1 1,2-3 0,5 2-1,1-2 0,4 2 0,-1-1 0,1-1 0,1 2 0,-1-2 0,-4 2-1,0 0 1,-4-1-1,-1 1 1,-2-2-1,-1 1 1,-3 0-1,-1 0 1,-2 1-1,0-1 0,0 2 1,-3-1-1,0 0 1,-2 0-1,-1-1 1,-3 1-1,-3-1 1,-5 0-1,-4-1 1,-5 1-1,-3 0 1,-6 0-1,0 1 1,-5 0-1,0 0 0,-11 0 1,13 1-1,-13-1 0,10 2 1,-10-2 0,0 0 0,0 0 1,0 0-1,0 0 0,0 0 0,0 0 0,10-1 0,-10 1-1,15-1 1,-2 0-1,3-1 0,2 0 0,2-2 0,2 0 0,0 1 0,0-1-1,-1 2-2,-3-3-2,5 4-5,-5-4-6,2 2-10,-1-2-4,-3-1 1,-1-6 1</inkml:trace>
  <inkml:trace contextRef="#ctx0" brushRef="#br0" timeOffset="1793">3308 2223 3,'-47'-17'1,"-6"-10"-1,-2-7 0,-2-6-1,-2-8 0,3-10 0,1-6 2,3-8 1,10-3 3,11-1 1,12-1-1,10 0 0,17 3 1,9 2-2,19 5 0,17 3-2,9 5 0,8 4-2,13 5 0,7 5-1,7 6 1,6 5 0,3 7 0,0 8 0,3 5 0,-1 8 0,-2 7 0,-4 8 1,-4 11-1,-7 8 1,-6 11 0,-8 9 0,-9 7-1,-7 6 1,-6 7 0,-7 5-1,-7 2 0,-7 4 1,-6-1-1,-7 0 1,-5-3-1,-6-2 0,-7-9 1,-7-7 1,-6-10-1,-6-6 1,-5-5 0,-7-12 0,-6 0-1,-7-2 1,-7-4 0,-4-4 0,-8-1-1,-3-12 0,-5-2 0,-4-1-1,2-11-1,2-3-6,5-3-7,11 2-5,7-7 0</inkml:trace>
  <inkml:trace contextRef="#ctx0" brushRef="#br0" timeOffset="2664">5596 1991 12,'-34'-52'12,"0"-5"-3,4-3-4,-1-3-1,9-3-3,7-1 0,7-3-1,8 3 0,10-1-1,10 2 2,9 0 0,15 5 0,7 3 1,9 6 0,7 5 0,9 6 0,8 8-1,8 11 1,8 8-1,5 8-1,1 9 1,1 7-1,0 10 0,-4 8 0,-6 8 0,-5 7 0,-8 7 0,-6 4 0,-9 7 0,-8 7 0,-8 3 0,-12 7 1,-11 0-1,-14 2 1,-17-2-1,-17-3 2,-15-10 0,-14-7 1,-17-13 2,-8-9 0,-13-15 0,-4-6 2,-4-12-3,7-6-3,7-5-11,16-2-13,15-12 1,30-7-2</inkml:trace>
  <inkml:trace contextRef="#ctx0" brushRef="#br0" timeOffset="3806">12024 2442 7,'-2'42'9,"2"7"-2,-1 0 0,2 5-2,1-1-1,0-4-2,2-6 0,-1-6-1,1-6 1,-1-7 1,0-8-1,-3-16-7,0 0-8,0 0-4</inkml:trace>
  <inkml:trace contextRef="#ctx0" brushRef="#br0" timeOffset="4126">11894 2415 14,'-12'27'10,"0"3"1,-4 2-2,0-1-2,-2 2 0,0 0-3,0-3 0,3-4-2,1-5-1,6-5-2,4-3 0,4-13-2,14 3-2,5-15-1,5-7 0,6-11 1,0-8 1,3-8 3,0-5 2,-4-1 2,-5 1 4,-5 5 0,-3 6 1,-7 8 0,-1 9-3,-4 8-1,-1 5-3,-3 10-1,0 0-1,0 0-1,10 1 1,-3 11 0,4 1 0,4 8 0,0 3 1,6 4 1,0 3 0,1 2-1,1 2 1,0-2 0,-2 0 1,-1-3-1,1-2 1,-3-4 2,1-2-2,-3-5 1,-4-2 0,-2-6 1,0-1 0,-10-8 0,10 6-1,-10-6 0,0 0-1,0 0 0,0 0-5,0 0-11,0 0-12,-16 0 1,16 0-1</inkml:trace>
  <inkml:trace contextRef="#ctx0" brushRef="#br0" timeOffset="13239">1381 1288 8,'0'0'10,"4"-17"-4,-4 3-1,-1-1-3,-3-4 0,-3-5 1,-1-5-1,-1-5 1,0-2 1,-4-3 0,2 0 0,-3-2 0,0-2-1,1 5 0,-1 0-1,0 1-1,-3 3-1,0 3 1,-6 2-1,-1 4 0,-4 7-1,-2-1 1,-3 4 0,-5 6 0,-1 3 0,-4 5 0,-3 2 0,3 4 0,-3 3 0,-3 6 0,-1 4 0,-4 9 0,-2 5 0,-1 4 0,3 5 0,-9 6 0,3 6 0,2 6-1,-1 0 2,9 1-1,4 1 0,4 6 1,5 0 0,9 1 0,5-1 0,4 2 0,10-1 0,0-2 0,5 0 1,10-5-1,2-3 1,6-3-1,8-4 1,4-2 0,6-3 1,9-5-2,5-2 1,6-7-1,9-3 1,3-5-1,7-4 1,9-7-1,1-1 0,-3-3 0,0-4 0,-5-3 0,-4-3 0,-3-6 0,-6-9 0,-8-6 2,-2-5 0,-6-7 0,0-5 0,-6-8-1,-2-7 0,-7-4-1,-7-2 0,-6-4-1,-5-4 0,-8-4 0,-5 1 0,-7 3 0,-2 9 0,-7 3 0,-1 6-3,-4 9-3,-4 1-9,-3 9-11,4 2 1,-1-7 0</inkml:trace>
  <inkml:trace contextRef="#ctx0" brushRef="#br0" timeOffset="14631">1229 688 0,'24'-11'10,"10"0"-2,6-6-1,11-3-2,8-3-1,9-1 1,8-5-1,7-1 1,8-1-1,7-1 0,7 0 0,5 0-2,7 0 0,6 1-1,2 0 0,7 2 0,3 1 0,2 1 0,1-1-1,0 1 0,4 2 1,-1 2-1,-1 1 2,3 1-1,1 2 1,1 0-1,4 3 1,1 4 1,2 3-1,3 1 1,3 6-1,2 4-1,6 4 1,1 5-1,4 2 0,1 5-1,3 0 2,3 2-1,1 4 0,0 0 2,1 3-2,0 2 2,1 5-1,-1 1 1,1 6-1,-4 2 0,-6 5 1,-4 4-2,-5 0 1,-8 1-1,-8-2 0,-13 0-1,-9-2 1,-12-8-1,-9-1 0,-10-7 0,-14-3 0,-12-6 1,-9-2-1,-15-8 0,-7-3 1,-13-4-1,-7-4 0,-16-3 1,0 0-1,-11-12 0,-6 2 1,-3 0-1,-3-1 0,-2 0 0,-2 0 0,1 0 0,3-1 0,0 2 0,6 1 0,1 2-1,4-2-1,12 9-5,-16-9-3,16 9-8,0 0-8,0 0 0,10 10 0</inkml:trace>
  <inkml:trace contextRef="#ctx0" brushRef="#br0" timeOffset="15983">1621 330 23,'0'0'11,"14"-8"0,-14 8 0,11-5-1,-11 5-3,0 0-2,0 0-3,0 0-2,0 0-1,0 0-1,0 0 1,-10 13 0,1-1 1,-3 1-1,-6 5 1,-3 2 1,-7 6 0,-4 0 1,-5 1-1,-1 3 2,0-4 0,2 2-1,2-5 0,4 1 1,6-5-1,6 0 0,6-6 0,4 0 0,5-3 0,4 0 0,-1-10 1,19 14 0,1-7-1,0 3 0,10-4 1,4 3-2,5-4 1,5 4-1,7-6 0,2 2 0,1-5 0,8 2-1,-6-2 1,-1-1-1,-5 1 1,-4-1 0,-11 1 0,-7-1 1,-10 1-1,-7-1 1,-11 1 0,0 0-1,9-1 1,-9 1-1,0 0 0,0 0-1,0 0 0,0 0 0,0 0 0,0 0 1,0 0-1,0 0 1,0 0-1,0 0 0,0 0 0,0 0-1,0 0-3,-13 0-6,13 0-11,-21-2-8,-3-3 2,-6-3-1</inkml:trace>
  <inkml:trace contextRef="#ctx0" brushRef="#br0" timeOffset="16894">1269 664 6,'3'-17'16,"5"7"-1,-2-6-2,3 0-5,5-2-3,6-2-2,4-2-2,2-3-1,3-1 0,-1-2 1,2 1 0,-1 0 1,-3 4 0,-4 1 1,-3 5-1,-4 2 1,-1 5 1,-1 2-1,-4 2-1,-9 6-1,14-6 1,-14 6 0,0 0 0,9-6 1,-9 6-1,0 0 2,0 0-1,0 0 0,0 0-1,0 0 0,0 0-1,0 0-1,0 0 0,0 0-1,0 0 0,0 0 0,0 0 0,0 0 0,0 0 0,0 0 0,0 0 0,0 0 0,0 0 1,0 0-1,-14 12 0,3 1 1,-2 2 0,-7 6-1,-1 5 1,-5 5 1,-5 3-1,-2 0 0,0 1 1,1-3-1,1-1 1,5-6-1,3-4 1,3-4 0,8-2-1,3-5 0,0 0 0,9-10 0,-7 18 0,7-18 0,-3 16 1,3-16-1,4 11 0,-4-11 1,5 10 0,-5-10 1,13 6 1,-2-6-1,5 1 1,6 0-1,10 1 0,5-1 0,4 1-1,6-1-1,1 1 0,0-1 0,-2 1 0,-9-2 0,-4 1 0,-7-1 0,-5 0 1,-8 0-1,-3 0 1,-10 0 0,0 0 0,9 0-1,-9 0 1,0 0-1,0 0 0,0 0 0,0 0-2,-9 8-1,-3-7-8,-5 6-15,-4-1-2,-11-8 2,0-3-2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5:18:55.928"/>
    </inkml:context>
    <inkml:brush xml:id="br0">
      <inkml:brushProperty name="width" value="0.05" units="cm"/>
      <inkml:brushProperty name="height" value="0.05" units="cm"/>
      <inkml:brushProperty name="color" value="#E71224"/>
    </inkml:brush>
  </inkml:definitions>
  <inkml:trace contextRef="#ctx0" brushRef="#br0">68 102 5824,'-29'6'2144,"17"16"-4683,13 8 4274,0-10-1415,-1 0-1,-1 0 1,-1 0 0,0-1-1,-5 17-319,-10 25 198,22-127 1487,1 39-1696,1 2 1,1-1-1,1 1 0,2 0 1,0 1-1,2 1 0,1 0 1,5-7 10,-17 25-9,0 2 1,0-1-1,1 0 1,-1 0-1,1 1 0,0-1 1,0 1-1,0 0 1,0 0-1,0 0 1,1 0-1,-1 1 1,1-1-1,0 1 1,0 0-1,0 0 1,0 0-1,0 1 1,0-1-1,1 1 0,-1 0 1,0 0-1,1 1 1,-1-1-1,0 1 1,1 0-1,-1 0 1,1 1-1,-1-1 1,0 1-1,1 0 1,-1 0-1,0 0 1,0 1-1,2 0 9,-1 1-14,0 1 0,0 0 0,-1 0 0,1 0 0,-1 1 0,0 0 0,0 0 0,0 0 0,0 0 0,-1 0 0,0 1 0,0-1 0,-1 1 0,0 0 0,0 0-1,0 0 1,0 0 0,-1 0 0,0 1 14,-2-4 4,0 1 0,-1-1 0,1 0 0,-1 0 0,0 0 0,0 0 0,0-1 0,0 1 0,0 0 0,-1-1 0,1 0 0,-1 1 0,1-1 0,-1 0 0,0 0 0,0-1 0,0 1 0,0 0 0,0-1 0,0 0 0,-1 0 0,1 0 0,0 0 0,-1 0 0,1-1 0,0 1 0,-1-1 0,1 0 0,-1 0 0,0-1-4,-13 4-24,-139 8 195,154-11-75,2 0-27,0 0-31,13 5-6,73 27 250,37 30 134,-65-21-949,-57-40-251,-9-6-2939,-2 0 417</inkml:trace>
  <inkml:trace contextRef="#ctx0" brushRef="#br0" timeOffset="818.633">506 92 4384,'-12'38'2160,"12"-4"-1035,2-1 134,13 131-1195,-14-163-59,-1 0 0,1 0 0,-1-1 0,0 1 0,1 0-1,-1 0 1,0 0 0,0 0 0,0 0 0,0 0 0,0 0 0,0 0 0,0 0 0,0 0 0,0 0 0,0 0 0,0 0 0,0-1 0,-1 1 0,1 0 0,0 0 0,-1 0 0,1 0 0,-1 0 0,1-1 0,-1 1 0,1 0 0,-1 0 0,0-1-1,1 1 1,-1 0 0,0-1 0,0 1 0,1-1 0,-1 1 0,0-1 0,0 1 0,0-1 0,1 1 0,-1-1 0,0 0 0,0 1 0,0-1 0,0 0 0,0 0 0,0 0 0,0 0 0,0 0 0,0 0 0,0 0 0,0 0 0,0 0 0,0 0 0,1-1-1,-1 1 1,0 0 0,-1-1-5,-1-4 15,-1 0-1,1 1 1,1-2-1,-1 1 0,1 0 1,0 0-1,0-1 0,1 1 1,-1-1-1,1 0 1,0 1-1,0-6-14,-2-7-2,-19-132-403,21 143 409,0 1 0,1 0-1,-1-1 1,1 1 0,0-1 0,1 1 0,0-1 0,0 1 0,0 0 0,1-1 0,0 1 0,0 0 0,0 0-1,1 0 1,2-2-4,-3 7 6,0 0 0,-1 1 0,1-1 0,0 1 0,0-1 0,1 1 0,-1 0 0,0 0 0,0 0 0,0 0 0,0 0 0,0 0 0,0 1 0,0-1 0,0 1 0,0-1 0,0 1-1,0 0 1,-1 0 0,1 0 0,0 0 0,0 0 0,-1 0 0,1 0 0,0 1 0,0 0-6,167 106-59,-167-106 60,0 0 0,0 0 0,0 0 0,0 0 0,0 0 0,-1 1 0,1-1 0,-1 0 0,0 1 0,1-1 0,-1 1 0,0-1 0,0 1 0,-1 0 0,1-1 0,-1 1 0,1 0 0,-1 0 0,0 0 0,0-1 0,0 1 0,0 0 0,0 0 0,-1-1 0,1 1 0,-1 0 0,0-1 0,0 1 0,0 0 0,0-1 0,0 1 0,-1-1 0,1 0 0,-1 1 0,0 0-1,-3 4 71,-1-1 0,1 1 0,-1-1 0,0-1 0,0 1 0,-1-1 0,1 0 0,-1 0 0,0-1 0,-1 0 0,-2 1-71,-12 3 76,0-1-1,-1-1 0,1-1 1,-1-1-1,0-1 0,0-1 1,0-1-1,-5-1-75,-7-6-1248,33 6 544,2-1-571,0-8 417</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32.3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290 238 7,'8'45'10,"3"2"0,-1 2-2,-1 1-2,-2-1-1,0-8-1,-1-2-2,-2-8-1,-2-6 0,-2-3 0,0-7 0,0-15-3,0 0-9,0 0-6,-5-20-1</inkml:trace>
  <inkml:trace contextRef="#ctx0" brushRef="#br0" timeOffset="330">200 121 18,'-16'18'12,"-4"0"0,-4 6-2,-1 2-2,-3 1-2,3 0-1,2-4-3,4-1 0,5-3-1,8-5-1,6-14-2,23 8-2,8-13 1,9-11-1,7-5 2,6-7 1,3-6 0,1-4 2,-6-1 1,-5 1 2,-12 3 0,-6 7 0,-7 3 0,-5 8-1,-6 5-2,-10 12 0,9-12-1,-9 12 0,0 0-1,0 0 0,0 0 0,-4 15-1,1-5 1,2 2 1,-1 3 0,0 4 0,5 2 1,1 3 0,4 5 0,5 2 1,5 5 1,3 0-1,3-1 0,2 3 1,0-3 0,0-2 0,-2-6 0,-1-1-1,-6-7 0,-3-2 0,-4-6 0,-2-1-1,-8-10 0,8 9 0,-8-9-4,0 0-11,-16 4-11,4-6-1,-10-14 1</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4:12.6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0-5 6,'24'11'9,"-3"-3"1,0 2 0,4-2 0,3-1 1,5 1-1,-2-3 0,12 3-1,-2-4-2,12 1-1,5-2 0,6 2-2,5-1 1,7-1-2,1 1 0,6 0 0,4-1-1,5 2 1,8 0-1,8-2 0,7-1-1,9 2 1,8-1-1,10 0 1,5-2-1,5 1 0,7-2 0,4 3 0,1-1 0,2 2 1,3-2-1,-1 2 0,1-2 0,4 0 0,-2 2-1,1-3 1,-2 2 0,3-2-1,-2 1 1,-3-1-1,1-1 1,-2-1-1,-3 0 0,-3-2 0,-4-3 0,-4 0 0,-4-3 1,1 1-1,-6-2 0,-5 3 0,-6 0 0,-3 2 0,-4-1 0,-1 3 0,-14 0 0,-9 0 0,-9 1 0,-8-2 0,-13 1 0,-9-2 0,-13 0 0,-13 0 0,-8 1 0,-5-1 0,-9 0 1,-4 3-1,-11 2 1,11-8-1,-11 8 1,0 0-1,0 0 0,0 0 1,0 0-1,5-9 0,-5 9 0,0 0 0,0 0 0,0 0 0,0 0 0,0 0 0,0 0 0,0 0 0,0 0 0,0 0-1,0 0 0,0 0-1,11-7-2,-11 7-4,0 0-13,0 0-9,-16 7-2,1-12 2</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5:28.8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1461 1616 3,'-10'1'7,"10"-1"0,-9-1-2,9 1-2,0 0-1,0 0-1,0 0 0,0 0 0,0 0 1,0 0 1,10 4 0,0-2 1,4 0 0,5 0 0,2 1 1,8 0-1,5-1 1,6 0 0,4 1 0,10 0 0,3-2 1,8 2-2,6 0 0,7 1 0,3 0-2,6 2 0,4 0 0,2-2-1,0-1 0,-1 3 1,-2-4-1,-4 2 1,-5-4 0,-3 2 0,-10-2 0,-6 2 0,-10-2 0,-6 1 0,-12-1-1,-7 0 1,-7 0-1,-8 1 0,-12-1 0,11 0-1,-11 0 1,0 0 0,0 0 0,0 0-1,0 0 1,0 0 0,0 0 0,0 0 0,0 0-1,0 0 1,0 0 0,0 0-1,0 0 0,0 0 1,0 0-1,0 0 0,0 0 0,0 0 0,0 0 0,0 0 0,0 0 1,0 0-1,0 0 0,0 0 0,0 0 0,0 0 0,0 0 0,0 0 0,0 0 0,0 0 0,0 0 0,0 0 0,0 0 0,0 0 0,0 0-1,0 0-1,0 0-4,0 0-9,0 0-12,-15-2-2,1-1 1,-3-3-2</inkml:trace>
  <inkml:trace contextRef="#ctx0" brushRef="#br0" timeOffset="37053">1510 1703 2,'-25'-4'3,"-5"1"-1,-5 4 0,-9-1 1,-7 4-1,-6-1 0,-7 2 0,-5-2 1,-6 6-1,-4-1 1,-3-4 0,1-2 1,2 0 0,0-2 0,6 0 0,6-1-1,5 1 1,6-3-2,5 3 1,9 3-2,4-3 1,7 0-2,3 0 1,4 0-1,1-2 1,2 2 0,3-4-1,1-3 1,1-2 0,3 3 0,0-3 0,-1-2 1,2-2-1,1-2 0,2-4 1,1-5-1,2-5 0,1-9 0,2-8 0,4-7 0,0-5 0,5-9 0,0-2 0,3 0-1,0-5 1,2 1-1,-1-2 0,0 0 0,0-2 0,-4 6-1,1-2 2,-2-1-1,0 5 0,-1 5 1,0 7-1,2 3 0,0 8 0,3 2 2,5 7-2,-4 2 0,6 5 0,1 3 0,2 1 0,-1 3-2,0 6 4,0-1-4,-3 5 2,4 1-1,-5 4 1,2 2-1,1 3 1,2 1-1,4 3 0,2 0 1,4 4 0,4 0 0,7-1 0,6 3 0,6-1 0,8 1 0,5-1 0,10 1 1,9 1-1,7-1 1,6 2-1,8-2 0,8 4 1,6-4 0,6 2-1,3 0 2,2-1-2,-1 0 1,0 0-1,-1 2 1,-4-3-1,-7 2 1,-5 0-1,-8-1 0,-10-1 0,-9 0 1,-6-2-1,-10 1 0,-8-2 0,-5 0 0,-7 0 0,-4 0 0,-1 0 0,-4 1 0,-4 3-1,-2-1 1,0 2 0,-4 2 0,-3 1 0,-2 2 0,-4-1 0,-5 3 0,-2 4 0,-3 2 0,-4 2 0,1 0 0,-2 3 0,-1 3 0,1 5-1,0 2 1,2 4 0,0 3 0,0 6 0,0 2 0,0 4-1,-1 0 1,-4 4 1,0 1-1,-2-2 0,-4 1 0,-2-3 0,-3 0 0,-2-1 0,-1-1 0,0-4 0,-1 0 0,2-1 0,2-2 1,-1-5-1,2-2 0,3-4 0,-2-4 0,2-6 1,-3-4-1,3-4 2,-2-6-1,0 0 1,6-13 0,-13 12 0,13-12-1,-9 6 1,9-6 0,-11 3-1,11-3 0,-18 2 0,7 0 0,-3-2 0,-2 1 0,-6-3 1,-3 0-1,-2-3 0,-2-4 0,-5 2 0,0-4 0,-3-2-1,2 3 1,2-1-3,1 3-1,7 4-8,4 4-16,4-11 2,6 3-2</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16:32.4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243 20 6,'0'0'10,"4"-10"-2,-4 10-2,0 0-1,0 0-2,3-11 0,-3 11 1,0 0 0,0 0 0,0 0 0,0 0 0,0 0-1,0 0 1,3 14-1,-3-2 0,-1 5-1,-1 8 1,-1 7 0,-2 9 1,-3 4 0,-2 7-1,-5 2 0,3 2 0,-2-4-1,3-5 0,0-6 0,4-8-2,-2-8 1,6-7-2,6-6-3,-3-12-5,0 0-11,0 0-1,-4-26-2,5 7-1</inkml:trace>
  <inkml:trace contextRef="#ctx0" brushRef="#br0" timeOffset="421">2 333 1,'-2'13'10,"2"5"-1,1 1 1,-1 3-2,2 2 0,1 0 0,2 2-1,0-1 1,3 2 0,2-5 0,3 1-1,0-4-1,4 0-1,3-5-1,4-1-1,-1-6 1,4-2-1,-2-7 1,2-4 0,0-7 0,4-4-1,-2-7 1,2-4-1,1-3-1,-2 0-1,-1-2-1,-2 3 1,-4 4-1,-3 4 1,-7 5-1,-3 3 0,-4 5 0,-6 9 1,10-9-1,-10 9-1,0 0 0,0 0-1,0 0-4,0 0-15,0 0-7,-3 15-3,3-15 2</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20:10.3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0-1 1,'0'0'6,"0"0"1,0 0 1,0 0 0,0 0-2,0 0-3,0 0-2,0 0-2,0 0 0,0 0 2,0 0 0,0 0 1,0 0 0,14-1 1,-5 2 0,5 2 0,5 1 0,4-1 0,6 1 1,6 0-1,2 1 0,5-1 1,3 0-1,4 1 1,3 1 1,7 0-2,1-2 0,5 2 1,4-2-1,6 3 1,1-4-1,8 1 1,2-2 0,7 1 0,3-2-1,4 2-1,4-3 1,6 2-2,6 0 1,3 1-1,2 0 0,2 0 0,2-3 1,4 3-1,1-3 0,0 0 1,-2-3-1,2 3 1,0-1-1,0 0 0,-2 1 0,-3-1-1,-4 0 1,-3 1-1,-5 0 0,-7-1 1,-8 0-1,-10 0 0,-10 1 1,-8-1-1,-10-2 1,-10 2-1,-8-2 1,-6 1-1,-5 1 1,-1-1-1,0 1 0,-5 1 0,0 0 1,-6-1-1,1 1 0,-5 0 0,-3 0 1,-12 0-1,12-1-1,-12 1 0,0 0-4,0 0-4,0 0-10,-19 8-4,-1-8-1,-10-8 0,-7-5 1</inkml:trace>
  <inkml:trace contextRef="#ctx0" brushRef="#br0" timeOffset="1402">32 1438 15,'19'7'10,"-2"-6"1,7 2 0,1-2-7,7 0-4,7 1 3,6-1 2,11 1 0,11-2 2,12 1 1,10-4 0,15 2 0,11-5-1,14 0 0,9-3-3,4 1 0,1-3-1,-1-1 0,-5-1 0,-4 0 0,-16 0 1,-5 4-1,-17-1 0,-10 4 0,-17 0-1,-13 3 0,-15 0 0,-11 2 0,-6 1-1,-12 0 0,-11 0-1,0 0 1,0 0-1,0 0 1,0 0-1,0 0-1,0 0-1,0 0-4,0 0-8,-13 8-9,-3-2-2,-8-8 2,-5-3-2</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12.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2799 373 1,'-3'-12'1,"-2"1"-2</inkml:trace>
  <inkml:trace contextRef="#ctx0" brushRef="#br0" timeOffset="40">2573 216 3,'-51'-18'6,"-4"0"0,-6 3-1,-10 4-1,-8 1 0,-9 5 0,-8 5-1,-11 3-2,-7 7 0,-9 4 1,-6 2-2,-4 4 1,-4-2 0,2 3 0,3 0 1,7-2 0,8-1 1,11-2-1,13-2 0,14-2 0,14 0 0,15-2-1,12-3 0,10-1-2,10-2-1,7-3-3,11-1-5,10-7-5,7-4-4</inkml:trace>
  <inkml:trace contextRef="#ctx0" brushRef="#br0" timeOffset="460">590 0 3,'-31'15'5,"-2"3"-1,-3 5 1,-1 6-1,-4-1 1,0 5 0,-2 2 1,-4 1 0,0 2 0,1 0-1,3 1 0,1-2-2,6 4 0,6-4-1,7-2 1,11 0-1,10-1 1,9-2 0,10 0 0,10-2-1,11 2 3,8-3-3,12 1 0,8 0 0,10-4-1,4 0 0,4-3 0,2-4-1,-4-3 0,-5-4 1,-4-1-1,-11-6 1,-10 2-1,-10-5 1,-9 1-2,-7 2 1,-8 2 0,-2 4-2,-8 3-7,-4 7-13,0 9-1,-8-4-1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6.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562 47 6,'-13'5'-1,"-1"2"-2</inkml:trace>
  <inkml:trace contextRef="#ctx0" brushRef="#br0" timeOffset="81">221 227 3,'-29'17'6,"2"3"1,-2 4-1,3 5 0,2 5-1,0 4 0,3 6 0,3 5-2,2 3 1,10 6-1,7-1 0,10-1 0,9 0 0,9-5-1,10-1 1,14-1 0,7-3 0,10-3 0,7-2-1,4-2 1,7-4-1,1-4 2,3-4-2,0-8 0,2-6 1,-4-8-1,1-7 0,-3-9 0,-5-4 0,-7-8-1,-5-8 0,-11-5-1,-7-9 0,-9-6-1,-9-8 0,-11-8 0,-5-4 0,-9-6 0,-4 0 0,-7 0 0,-7 0 1,-7 1-1,-5 7 1,-7 6 0,-9 4 0,-8 7 0,-10 3 0,-8 11 0,-10 4-1,-6 8-1,-8 8-1,-5 9-6,-6 10-8,-7 6-5,5 11-1</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16.42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1859 43 3,'-41'-3'5,"-3"2"-1,2-2 0,-2 2 0,1-1 0,-3 0 0,1-5 0,0 3-1,1 1 2,0-1-1,-2-2 0,-2 2-1,2-2 0,-2 5-1,2 7-1,0-3 0,-1 0-1,-2 1 1,1 7-2,0-2 2,-2 3 0,3-1 0,-1-2 0,-3 2-1,1 0 2,-1 2-1,0-1 1,4 1-1,-2-1 1,1 3 1,1-2-1,4 4 0,0-3 0,1 2 0,2 1 0,4 0 1,2 0-2,3 4 0,3-2 0,2 0 0,4 2 0,4 0 0,3-2 0,1 1 0,3 0 0,6 1 0,-1-1 0,5 2 1,2-3 0,4 4-1,3-1 1,3 1-1,3-3 1,0 1-1,1 2 1,3-1-1,4 1 1,4-1-1,-2 0 1,1-2-1,4 2 1,1 1 0,3-4 0,4 2-1,-3-1 0,3 0 1,0 0-1,4 1 0,0-2-1,2-1 2,1-5-2,0 2 2,3-4-2,3 2 1,-2-5-1,3-1 1,-2-2 0,3 0-1,-1 2 0,3-2 0,-1 1 1,0-2-1,2 2 1,0 0-1,3-1 0,2-1 1,2 0-1,1-1 0,2-2 0,3-1 0,2-1 0,0 1 0,1-1 1,-1 0-1,2 0 0,1-1 0,1-1 0,0 1 0,2-1-1,-2-1 1,3 1 0,-1-2 0,1 0 0,-2 0 0,1 0 0,-4 1 0,2-2 0,1 0 0,0 0 0,-1 0 0,2-3 0,-3 2 0,1-1 0,-1-1 0,-3-1 0,-3 0 0,-2 1 0,-2-1 0,-3 1 0,-3-1 1,-4-1-1,-4-2 0,-4 1 1,-3 0-1,-5-2 0,-3-1 0,-3-1 1,-3-1-1,-2-1 0,-3-3 1,-3 0-1,-2 0 0,-4-2 0,0 0 1,-6-1-2,-3 2 2,-2-1-2,0 2 1,-4-1 0,-4 1-1,-2-3 1,-2 0-1,-5 0 1,-4-2-1,-5 0 1,-6-3-1,-3 0 1,-4 2-1,-7 0 1,-6 1-1,-5 2 1,-4 3-1,-3 0 1,-4 2 0,-3 3 0,-3-1-1,0 3 1,-4-1 0,0 1 0,-3 2 0,-2-2 0,-6 0 1,0 4-1,-3-2 1,-2 7-1,0-4 0,-2 6 0,3-2 0,1 4 0,2 1 0,2-1 0,3 1 0,4-1 0,4 1 0,4 0 0,6 0 0,4 0 1,7 0-1,8 1 0,7-1 0,6 1 0,9-1-1,5 1 1,6-1-1,12 0-1,0 0-2,0 0-4,16 11-7,3-8-10,6 6-2,4-7 1,5 5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20.1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1313 54 0,'-14'-4'3,"-2"0"-1,-4 1 0,-3 0-1,-1-4 1,-4 4 0,-1-4 0,0 5 0,-5-4 0,1 5 0,-2 0 0,-1 1 0,-3 6-1,-2-3 0,0 6 0,-3-4 0,3 6 0,-5-3 1,1 0-1,0 2 1,-2 0 0,2 0 0,-3 1 0,-1 0 1,1 0 0,0 1-1,2 1 1,0 0 0,3 0-1,1 3 1,7 0-1,1-1 0,5 3-1,3 0 0,5 3 0,4 0 0,6 0 0,1 1 0,6 1 0,2 0 0,3 0 0,1-1 0,3 0 0,0 0-1,-1-1 1,0-2 0,1 1 1,-1-5 0,2 2 0,0 2 1,2 1-1,0-1 1,4 3-1,2-1 0,2 1 0,2 3-1,4-2 1,3-4 0,0 0 0,3-2 1,4 0-1,2-2 1,3 1-1,1-3 1,5 1-1,1-3-1,4-1 1,3 0-1,4 0 0,3-2 0,3-2 0,3-2-1,2 1 1,2-1-1,2 0 1,2-2-1,2 0 0,2-3 1,0 0-1,4 1 0,-1-2 1,8 0-1,-5-3 0,-4 0 0,-6-4 1,-5 0-1,-3-5 0,-4-2 1,-8-1-1,-11-3 0,1-2 1,-4 1-1,-3 1 0,-3-2 1,-3 2-1,-6 0 0,0-2 0,-4 0 0,-1 1 1,-4-1-1,1 0 0,-4 2 0,-1-2 0,-1 3 0,-4 1-1,1 0 1,-3 0 0,-1 0 0,-3 0-1,-2-1 1,-3 0-1,-1 0 1,-4-3 0,-3 3-1,-4 1 0,-2-1 1,-3 2-1,-4 1 1,-5 0 0,-3-1 0,-5 2 0,-3-1 0,0 1-1,-6-1 1,-2 2 0,0 1 0,-1 0 0,1 1 0,-4 0 0,0 2 0,-3-1 0,0 1 0,0-1 0,-1 0 0,0 0 0,-4 2 1,5 0-1,0 1 0,2 2 0,3 2 1,2 1-1,4 0 0,7 2 0,6 1 0,4 0 1,8 0-1,6 0 0,5 1 0,11-1-1,-12 3-1,12-3-3,-3 11-7,2-2-13,1-9-2,-8 16 0,-4-16 0</inkml:trace>
</inkml:ink>
</file>

<file path=ppt/ink/ink1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0.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5252 4885 0,'0'0'3,"0"0"-2,0 0-4</inkml:trace>
  <inkml:trace contextRef="#ctx0" brushRef="#br0" timeOffset="791">5118 4938 13,'17'0'18,"2"-3"-2,10-1-3,8 2-1,8-2-2,10 3-1,6-4-2,8 2-1,6-1-1,5 3-1,-4-1 0,2 2-1,-7-3 1,-6 1-2,-9 0 0,-8 2-1,-14-1 1,-9 0-1,-9 0 0,-16 1-2,14-1-5,-14 1-15,-14 0-8,-2-2 2,-11-5-1</inkml:trace>
  <inkml:trace contextRef="#ctx0" brushRef="#br0" timeOffset="1112">5244 4672 4,'16'-1'12,"-16"1"0,-1 13-2,-6-1-1,-7 6 1,-3 5 1,-6 0 1,-4 6-1,-7 0-1,1 2-3,0-1-1,5-1-2,5-2-1,6-1-1,12 0 0,12-2 0,14-1-1,12-5 0,12 0 0,8-3 0,10-2 0,6-3 0,0-2 0,-2 0 0,-5-1 0,-7-1 0,-9-1 0,-7 1-1,-14-2 1,-6 2-1,-8 1-1,-11-7-4,7 11-19,-11 2-5,-8-9 0,3 0 0</inkml:trace>
  <inkml:trace contextRef="#ctx0" brushRef="#br0" timeOffset="2063">6385 6015 8,'19'-3'24,"3"-1"0,11 0-5,14 1-6,7 0-4,15 5-1,4-3-3,8 4 0,0 2-2,1 1 0,-9 4 0,-6-5-1,-11 2 0,-7-2-2,-11 3-1,-11-3-4,-6-1-15,-11-3-9,-10-1 2,-12-17-1</inkml:trace>
  <inkml:trace contextRef="#ctx0" brushRef="#br0" timeOffset="2423">6692 5696 24,'0'0'13,"0"0"0,0 0-1,-6 9-3,-10 0-3,-5 4-2,-8 1-2,-3 5 2,-9-1 0,-3 4 1,-3-6 0,4 3-1,3-5 1,5 3-1,4-3 0,7-1-1,7 0-1,6-1 0,9 4-2,5 1 1,7 2 1,5-2-1,8 5 0,7 1 1,4-2 0,-34-21 1,86 43-1,-34-24 0,4-4 1,4 0-1,-4-5 0,-1 0-1,-5 0 0,-8-5-1,-42-5 0,58 4-3,-58-4-8,0 0-20,0 0 0,0 0 0,-21-7 0</inkml:trace>
  <inkml:trace contextRef="#ctx0" brushRef="#br0" timeOffset="44324">2517 3414 1,'-29'35'1,"10"0"1,2 2-1,8 2 0,6 1 1,6 2 0,4 0-1,6 3 0,4-1 1,5 0 0,8-2 0,5-1 0,5-4 0,9-5 1,4-1-1,9-5 0,2-1 1,12-1-2,5-3 2,8 3-2,6-1 0,6-1 0,5 0 0,7-2 0,8-2 0,1-2 0,2 0 0,2-6 1,-2-1 0,0-2 1,0 3 0,-2-1 0,-2-1-1,-2 3 1,0 0-1,-1 1 0,0 1-1,-1 0 1,-1 0-1,-1-1 1,-2 1 0,-1 0 0,2-2 0,-5 1 1,-1-1-1,-2 0 2,1-1-1,-4-3 0,2 1-1,-5-1 1,-3-1-1,0 0 0,0 1 0,-2 0-1,5 4 0,1-1-1,3 2 1,2-2-1,0-1 1,-1-3 0,1-1 0,0-6 1,-4-3 0,-4-4 0,-2-1 0,-3-3 0,1 2 0,-1-1-1,0 1-1,1-1 0,-2 0 0,0 1 0,-3-2 0,0-2 0,-3-1 0,-5-3 1,-6-1-1,-5-2 1,-5 0-1,-3-2 1,-4 1-1,-9-2 1,-5 1 0,-6 0-1,-1 0 1,-10 2-1,-2 0 2,-7 2-3,-4 1 2,-2 2-2,-4 0 1,-4 0-2,-4 1 0,-4-2 0,-10 0 0,-4-1-1,-10-2 1,-7-2 0,-11-3-1,-8 0 2,-8-2 0,-9-1 0,-7-2 0,-9-1 1,-7-2-1,-8 0 0,-7 1 1,-7-1-1,-6 2 0,-8 0 0,-6 4 1,-3 1-2,-6 1 1,-5 6-2,-6-1 0,-2 5-1,-6-1 0,3 2-2,-1-1 1,1 1 1,3 0 0,2-3 2,3 3 1,2-4 1,3 4 1,-1 0 0,-2 1 0,1 2 0,-1 1-1,-1 1 1,-1 0-1,-2 0 0,0 0 0,2 1 0,-5-2 0,2 1 0,-1-1 1,3 2 0,-1-1 0,3 1 1,3 2-1,2 1 1,8 1-1,4 3 1,3 4-1,4 3 0,9 4 0,4 2 1,10 5-1,3 3-1,7 4 0,10 1 0,7 3 0,8 3 0,7 2 0,8 0-1,6 0 1,10 0-2,7 0 1,5-2 1,8 0-1,7-1 1,6-2 0,4 0 0,5 1 0,5-1 0,2 0 1,3 1-1,4 2 0,6-1 1,1 3-1,11 1-1,5 1 0,7 3-5,4 3-7,3-4-7,7 4-1</inkml:trace>
  <inkml:trace contextRef="#ctx0" brushRef="#br0" timeOffset="71683">1531 21 5,'0'0'8,"-4"-10"-3,4 10 0,0 0-2,-5-11-1,5 11 0,0 0 0,0 0-1,0 0 1,0 0-1,0 0 2,0 0 1,0 0 0,0 0-1,9-3 1,1 4 0,5 1 0,5 2 0,13 4-1,6 2 0,9 3-1,9 3 1,6 5 0,10 1 0,6 5 2,7-2-2,-3 2 0,0-2 0,-4 0 0,-3-4 0,-7 0-1,-11-6 1,-6-2-1,-18-4 1,-3 0 0,-11-4 1,-4-1-1,-16-4 0,14 1 0,-14-1-1,0 0 0,0 0-1,0 0 0,0 0-1,-10-12-2,10 12-2,-15-12-5,15 12-9,-18-12-8,6 1-2,1 2 1</inkml:trace>
  <inkml:trace contextRef="#ctx0" brushRef="#br0" timeOffset="72264">2458 72 14,'27'12'12,"4"1"-1,5 4-3,1-1 0,1 2-3,-1 2-2,-1-2-1,-4 1 0,-6 0-1,-5-2 0,-5 0-1,-5 4 0,-3-3 0,-6 0 1,-5 2-1,-4 0 1,-3 1-1,-3-2 2,-2 0 0,-8-1 0,-7-3 2,-3 0 0,-6-4 1,-3 1 0,-5-2 0,0 2-1,-3-3 0,8 4 0,2-3-2,7 3 0,6-3-1,4 2 0,7-3 0,5 0-1,11-9 0,-13 13 0,13-13 0,0 0 0,-4 12 0,4-12 0,0 0-4,0 0-10,14 3-12,-1-7 1,6-13-2</inkml:trace>
  <inkml:trace contextRef="#ctx0" brushRef="#br0" timeOffset="84602">210 535 8,'0'0'1,"1"-9"-2,-1 9 2,0 0 1,0 0 1,0 0 0,0 0 1,0 0 1,0 0 0,11 12-1,-2-1-2,2 5-1,3 7 0,2 7 0,3 6 0,3 7 0,1 5 1,0 3-1,1 1 1,-2-2-1,-2-1 0,-2-3 0,-2-2-1,-5-6 0,-2-5-4,-4-4-4,-2-1-5,-8-10-4</inkml:trace>
  <inkml:trace contextRef="#ctx0" brushRef="#br0" timeOffset="84992">0 910 5,'22'35'6,"11"4"1,3 5-2,6 0 0,5-2-1,2 2-1,3-3 0,1-6 0,-1-2 0,-2-8-1,1-5 1,-5-5-1,-4-5 1,-7-5 1,-7-4 0,-6-5 0,-4-3 0,-6-7-1,-3-3 2,-6-6-1,-1-6 0,-1-5-2,-1-5-1,-1-5 1,0 1 0,0-3 0,2 6 1,-1-1 0,2 7 1,-3 4-1,5 6 0,-3 7-1,2 3-1,-3 14-3,7-15-4,-7 15-6,17 4-11,-17-4-2,22 9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5:18:54.338"/>
    </inkml:context>
    <inkml:brush xml:id="br0">
      <inkml:brushProperty name="width" value="0.05" units="cm"/>
      <inkml:brushProperty name="height" value="0.05" units="cm"/>
      <inkml:brushProperty name="color" value="#E71224"/>
    </inkml:brush>
  </inkml:definitions>
  <inkml:trace contextRef="#ctx0" brushRef="#br0">9 113 3808,'0'0'1227,"1"-10"911,4 10 1190,-6 3-3295,-1-1 0,0 0-1,1 0 1,0 1 0,-1-1 0,1 1-1,0-1 1,0 1 0,0-1 0,1 1-1,-1 0 1,1-1 0,-1 1 0,1 0-1,0-1 1,0 1 0,0 0 0,1 0-1,-1-1 1,0 1 0,1 0 0,0-1-1,0 1 1,0-1 0,0 1-33,1 8-30,0 55 25,4 1 346,-7-65-329,1 0 0,0 1 0,0-1 0,0 0 0,0 1 0,1-1 0,-1 0 0,1 0 0,-1 1 0,1-1 0,0 0 0,0 0-1,0 0 1,0 0 0,0 0 0,0 0 0,0 0 0,1 0 0,-1 0 0,1-1 0,1 2-12,-1-3 1,1-1 0,-1 1 0,0-1 1,0 0-1,1 1 0,-1-1 0,0 0 0,0-1 0,0 1 1,0 0-1,0-1 0,0 1 0,0-1 0,-1 1 0,1-1 1,-1 0-1,1 0 0,-1 1 0,1-1 0,-1 0 0,0-1 1,0 1-2,3-3 1,102-145 121,-101 143-140,0 1-1,0-1 0,1 1 1,0 0-1,1 1 0,-1 0 1,1 0-1,0 0 0,0 1 1,1-1 18,26 35 250,-16-3-397,-14-19 149,1 0-1,1 0 0,-1 0 0,1-1 0,0 0 1,1 0-1,0 0 0,0-1 0,0 0 1,1 0-1,6 3-1,-10-8 5,-1 0 1,0 0-1,0-1 0,0 1 1,1-1-1,-1 0 0,0 0 1,1 0-1,-1 0 0,0-1 1,0 1-1,1-1 0,-1 0 0,0 0 1,0 0-1,0 0 0,0 0 1,0-1-1,0 0 0,0 1 1,0-1-1,-1 0 0,1 0 1,1-3-6,57-59 128,-44 43-10,-10 14-92,-1-1 0,0 1 0,0-1 0,-1 0 0,0 0 0,-1-1 0,1 1 0,-2-1 0,3-7-26,12-50-816,-30 66-1872,6 9 1472,1 2-1765</inkml:trace>
  <inkml:trace contextRef="#ctx0" brushRef="#br0" timeOffset="727.359">768 269 3328,'0'-85'4176,"-3"67"-3789,2 16-324,0 0 1,0-1 0,1 1-1,-1 0 1,1 0 0,-1-1-1,1 1 1,0 0 0,0 0-1,0-1 1,0 1 0,0 0-1,1-1 1,-1 1 0,1 0 0,-1 0-1,1 0 1,0 0 0,0-1-1,0 1 1,0 0 0,0 0-1,1 1 1,-1-1 0,0 0-1,1 0-63,1-1-6,1 1 1,-1 0-1,1 0 0,0 0 0,-1 0 0,1 0 0,0 1 0,0 0 0,0 0 0,0 0 0,0 0 0,0 0 1,0 1-1,0 0 0,1 0 0,-1 0 0,0 0 0,0 1 0,0 0 0,0-1 0,0 2 0,0-1 0,0 0 1,0 1-1,-1-1 0,1 1 0,0 0 0,-1 1 0,1-1 0,-1 1 0,0-1 0,0 1 0,0 0 0,0 0 1,0 0-1,-1 0 0,1 1 6,-1 2 55,-1-1 0,0 1 0,0 0 0,0 0 0,0 0 0,-1 0 0,0 0 1,0 0-1,-1 0 0,1 0 0,-1-1 0,-1 1 0,1 0 0,-1 0 0,0-1 0,0 1 1,-1-1-1,1 0 0,-1 1 0,-1-1 0,1-1 0,-1 1 0,1 0 0,-1-1 0,-1 0 1,1 0-1,0 0 0,-1 0 0,0-1 0,0 1 0,0-1 0,0-1 0,-1 1 0,1-1 1,-1 0-1,1 0 0,-1 0 0,0-1 0,-2 0-55,3 1 8,1-1 0,-1-1-1,1 1 1,-1 0 0,0-1 0,0 0 0,1 0-1,-1-1 1,0 1 0,1-1 0,-1 0 0,1 0 0,-1 0-1,1-1 1,-1 0 0,1 0 0,0 0 0,0 0-1,0-1 1,0 1 0,0-1 0,0 0 0,1 0-1,-1 0 1,1-1 0,0 1 0,0-1 0,-1-3-8,4 3-155,0 0 0,1 0 0,0-1 0,0 1 0,0 0 0,1 0 0,0 0 0,-1 0 0,1 1 0,0-1 1,1 0-1,-1 1 0,1-1 0,-1 1 0,1 0 0,0 0 0,0 0 0,1 0 0,-1 1 0,0-1 0,2 1 155,17-14-2458</inkml:trace>
</inkml:ink>
</file>

<file path=ppt/ink/ink1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2:23.9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768 300 6,'0'0'14,"0"0"-3,0 0-4,0 0-3,-13-7-2,3 7 0,-3 1-1,-5-1 1,-8 0 0,-9 1 0,-3-1 1,-8 1 1,-5 0 0,-7 0 0,-4 0-1,-1-1-1,1 1 1,4-2-1,2 0-1,6-1 0,9 1 1,7-2 1,12-1-2,9 0-2,13 4-6,9-14-7,19 9-7,7-6 0,14 4-1</inkml:trace>
  <inkml:trace contextRef="#ctx0" brushRef="#br0" timeOffset="370">529 40 6,'-26'-13'19,"6"5"-2,2 2-4,2-1-2,5 4-2,1-1-1,10 4-1,0 0-1,0 0-3,12 14 0,5-3-2,10 3 0,8 2 1,5 0-1,4 3 1,4 0 0,-1-1-1,-3-3 1,-7-3 0,-9-1-1,-7-1 0,-7 0 0,-4-3 0,-10-7 0,0 16-1,-9-7 1,2 2-1,-1 1 1,-4 0-1,0 1 1,-1 1-1,-2 0 0,-1 0 1,1 1 0,-4 1 1,-2-4-1,2 3 2,-3-2-1,-3 0 1,-2 0 0,4-1-1,-2 1 0,3 0-1,4-2 0,-1 1 0,4-1-1,4-1 0,11-10 0,-13 14 1,13-14-1,0 0 0,0 0 0,0 0 1,0 0-2,0 0-3,0 0-8,0 0-17,0 0-1,1-11 0,-1-3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44.8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1022 0 1,'0'0'5,"0"0"-2,0 0-3,0 0-1,0 0 0,0 0 0,-13 15 1,3-5 2,-1 4 0,-4 2 0,-7 4 2,-8 4 0,-7 5 1,-11 2-1,-7 5 0,-5 2 0,-3 1-1,-6 2 0,0 2-1,3-4 0,3-2-1,4 0 0,4-6-1,4-2 1,5-5-1,6-5 1,9-5 0,4-2 0,6-4 1,6-5 0,15-3 0,-13-1-1,13 1 0,6-14-2,3 2-2,5-6 0,5-3-2,1-5 0,5-3 0,1-3 1,-1 1 3,-2 1 1,-3 4 3,-6 3 0,-2 7 0,-2 4-2,-10 12 0,0 0-1,0 0-2,2 9 0,-9 4 0,-3 5-1,-2 1 2,-5 5 1,-2 4 0,-4 1 1,2 0 0,-3 0 1,0-1-1,1 0 1,2 0 0,2-3 0,4-1 0,4-4 0,1-3 0,8-1 2,4-3 1,5-4 0,5-2 1,6-5 0,2-5 1,6-3-1,3-2-1,3-1-1,-1-3-2,1 2 0,-1 0-2,-3 2 0,-1 2 0,-4 3-1,-5 2 0,-4 0-1,-3 1-2,-11 0-3,12 0-2,-12 0-5,-14-5-8,-1 1-1</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1.2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2125 1074 5,'55'-9'4,"-4"-3"1,1-3-2,-9-1 1,-4-1-2,-2-3 0,-3-2-1,-3 1 0,-4-5 0,-2 1 1,-7-4 1,4 0 0,-6 0 1,2 0-1,-5 1 0,-1 2 0,-2 0-1,-5 2 0,-4-3-2,-3 1 1,-4 1-1,-5-3 0,-4 0 0,0-3-1,-6-1 1,-4-1 0,-3 2 0,-2-2 0,-3 1 0,-4 2 0,-6-1 0,-9 4-1,-4-1 1,-7 3 0,-6 2 0,-7-3 0,-7 6 0,-8 1 0,-10-3 0,-5 4 0,-4 0 0,-5 2 0,-3 0-1,-3 6 1,0 0 0,4 2 0,7 8-1,7 1 1,7 0 0,7 7 0,9 4 0,7 5-1,5 2 1,5 3-1,5 4 1,6 2-1,6 8 1,7 1-1,4 2 0,8 5 1,8 1-1,8 1 1,8-1 0,4 0-1,7-1 1,0-2 0,6 0 0,5-1 1,6-1-1,3 0 1,5 1 0,6 0 0,4 2 1,6 1 0,9-2 1,5 0-1,5-2 0,6-2 1,5-5-1,6-3 1,3-4-1,3-4 1,2-7-1,3-4 0,-1-3 0,-2-3 0,-5-4 0,-3 0 0,-10-2 1,-4 0-2,-9 0 1,-5 1-1,-17 1-1,-3 0 1,-13 1-1,-3 0 1,-7-1-1,-3 1 0,-11-2 0,0 0 1,0 0 0,0 0 0,0 0 0,0 0 0,0 0 0,0 0 0,0 0 0,0 0-4,0 0-3,0 0-7,-18-10-5,1 8-5,-12-8 1</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58.1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451 706 0,'-77'67'2,"9"-9"1,2-7 1,13-12 0,8-7 1,12-12 0,7-5 0,10-6-1,5-5-1,11-4-1,0 0-2,0 0-3,0 0 0,8-21 1,1 7 0,3-5 1,2-8 1,-1 1 1,3-4-2,-2-3 4,2 1 0,-12 0-3,4 1 2,-4 5-3,-3 6-1,-1 1 0,-1 3 1,0 4 1,-3 2 1,4 10 1,-5-13 1,5 13 0,0 0 1,-4-11 0,4 11-1,-12 8-2,3 3 0,-5 4-2,-2 4 0,-1 9 1,-5 7 0,1 5 1,2 1 0,3 0 0,6 2 1,5-3 0,7-1 0,4-5 0,8-4 0,8-7 1,2-3 0,8-8 2,5-3-1,0-7 1,4-4 1,0-8-1,0-2-1,-5-5 0,5 0-1,-12-2-1,1 1-1,-1-3-1,-2 5 0,-7 0-1,1 1 1,-5 3-1,-2 1 1,1 0 0,-5 2-1,-5 0 1,-5 9-2,6-14-1,-6 14-5,-4-9-6,4 9-4,-21-6-3,9 7-1</inkml:trace>
  <inkml:trace contextRef="#ctx0" brushRef="#br0" timeOffset="891">588 717 12,'53'-49'9,"7"-5"0,3-1 0,5-4 0,-3 3-1,2 5-1,-1-1 0,-13 2-1,4 1-1,-7 9 1,-6 3-1,-44 37-1,70-62-1,-70 62-2,51-50 0,-51 50-1,0 0 1,50-43-2,-50 43 1,0 0-1,0 0 1,0 0-2,0 0-2,0 0-1,0 0-4,0 0-2,0 0-4,0 0-2,-51 45-4</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38.9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1609 73 10,'-28'-10'9,"1"4"-1,-1-1-3,-8 0-1,-1 3-2,-2 2-1,-7 1 0,-3 2-2,1 3 0,-8-1-1,-2 4 2,-1-1-1,-1 1 1,-5 0 0,4 3 0,-5 0-1,1 2 1,-3 0 0,4 0 0,-3 3-1,4-2 1,3 3 0,8-1 0,-1 1 0,0 0 0,11 5 1,1-2 0,41-19 0,-71 48-1,71-48 1,-56 56-1,56-56 1,-41 64 0,41-64 0,-31 72 0,31-72 0,-16 79-1,16-79 1,-7 80 0,7-80 0,14 80 0,-14-80 1,33 73 0,-33-73 2,55 77-2,-18-45 2,9 1-1,6-3 1,9 1 0,8-5 0,5 3-1,7-7 0,1-2 3,11 0-4,-1-2 2,5-3-1,-2-1 0,9 0-1,-2-4 1,8-3-2,-2-1 0,2 0 0,2-2 1,1 2-1,1-2-1,0 0 0,1 0 0,1 0 0,5 0 1,4-3-1,-1 0-1,2-4 1,4-3-1,-3-1 1,0-1 0,-4-2 0,-6-3 0,-8 1 0,-3-3 0,-8 1 0,-8 0 0,-7-2 1,-7-2-1,-10 0 2,-6-3-2,-9 2 2,-8-3-1,-7-3 0,-6-2 1,-6-1-2,-6-2 0,-2-2 0,-5-1 0,-4-3-2,-5-3 1,-4 1 0,-5-4-1,-5 0 0,-4-2 0,-8 1 1,-5-2 0,-2 2 0,-3-3 0,-5 2 1,-4 2 0,-5-1-1,-3 3 1,-5 1-1,-7 1 0,-7 3-1,-11 3-1,-6 5-2,-8 0-1,-4 7-2,-12-1 1,-3 6-2,-6 4-6,-5 2-5,6 11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0:40.41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1836 36 8,'-30'-7'17,"4"2"-5,-6-1-3,-2 1-2,-4 1-5,-4 1-1,0-1-2,-6 3-1,-3 1 1,-6 2 0,-1-1 0,-2 2 0,-5 0 1,-2 1 0,-1 1 1,-2 1 1,3 0-2,2 2 1,0 5 1,-1 1-1,4 4 1,0 1-1,2 4 1,-5 0-1,6 2 2,-3 2-2,3 1 0,2-2 0,5 2 0,2-2 0,11 5 0,-1-1-1,40-30 1,0 0 0,-74 104-2,74-104 2,0 0-1,-39 121-1,39-121-2,1 87 2,-3-44-1,13 5 0,11-2 2,11 2 0,3 0 0,11 2 2,0-3 0,16 3 0,6 1 1,15-6-1,-1-2 0,6-2 1,3-8-1,14 3 2,5-1-2,3-5 0,0-9-1,5-1 1,3-4 0,8-3 0,1 0-1,-4-8 1,4-4 0,-1-5 0,3-1 0,-5-3 0,-3-1-1,-6-4 0,3-3 0,-2 0-1,-1-6 0,1-1-1,-3 4-1,2-4 0,-1-3-1,-2 0 1,-6-6-1,-2-4 0,-7-1 1,-7-2 0,-6-5 1,-7-3 0,-10 1 0,-4-3 0,-9 4 3,-8 2-1,-9-2 2,-8-2-1,-9 4 1,-8-3 0,-6 3 0,-10-1-1,-6 1-2,-7-1 0,-6 7-1,-9 1-1,-9 0 1,-7 4-1,-9 1 0,-7 1 1,-7 2 0,-5 3 1,-10-2-1,-4 3 1,-3 4 0,-1 1-1,-4 3-4,-1 6-11,0 3-7,-8 0 0,5 1 0</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21:02.4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 1046 3,'10'4'7,"0"1"0,6-1 2,-1 1 0,5-1-1,1 1 0,4-1-1,1 4-1,5-3-1,3 0-1,2 1 0,4 1-2,1 0 1,3 1 0,5-2 0,3 0 0,1-2 0,5 1 0,1-3 0,3 1-1,1-2 0,1 0 0,4-1 0,2 0-1,2 0 0,3 0 0,5 0 0,3-1-1,6-1 0,3 0 1,-1-1-1,3 0 0,1-1 0,1-1 0,-4 0 0,0 1 1,0-2-1,0 2 0,2 0 0,-1 0 0,2 0 0,-1-1 0,3 0 0,0-1 1,2 1-1,0-3 1,3 3-1,1-2 0,-2 3 0,3-2 1,-3 5-1,1-3 0,2 4 0,1-1 0,-1 2 1,-3 2-1,3-3 0,1 4 0,0-3 0,3 5 0,-2-3 0,-1 5-1,1-2 2,2 1-2,-1 3 1,3 0 1,-3 0-1,-1 2 0,-2-2 0,1-1 1,-5-1-1,1-1 0,-3-1 0,-2 0 1,-1 0-1,0 0 0,0 1 0,2 1 1,2 1-1,4 1 0,0 1 0,2 1 1,4 1-1,4-1 0,2 1 0,1-1 0,1 0 0,-1 1 0,2-1 0,1 0 0,1 1 0,-1 0 0,-2 1 0,1 0 0,0-1 0,1-1 0,-1-1 0,-4 0 1,0-1-1,-1-1 0,-1-1 0,2 0 0,-3-2 0,-2 0 0,2-1 0,0 1 1,-1-2-1,3-1 0,-3-1 0,1 0 1,-1-1-1,-2 0 0,0-1 0,-3 0 0,1 1 1,-3-1-1,-2 1 0,1 1 0,-3 0 0,2 1 0,-1-1 0,1 1 0,-5-1 0,1 0 1,-3 0 0,1-1 0,2-1 0,1 1 0,-2-1 1,0 1-1,2-1-1,0 1 1,1-1 0,1 0-1,-4-2 0,-2 1 0,-2-3 0,0 0 1,-4-1-1,-1 0 0,-2-2 0,0 0 0,-3 0 1,-1-1-1,-1 0 0,-3-1 0,1 0 0,2-1 0,-5-1 1,2-1-1,3 1 0,1 1 0,5 2 0,1 0 0,2 4 0,1 2 0,6 2-1,-1 1 1,0 0 0,-2 2 0,-3-1 0,3 1 1,-5-2-1,1-1 0,-7-1 0,2 0 1,-2 0-1,-2 0 0,-3-1-1,-3 1 1,-2 1 0,-5 0 0,-1 2 1,-1 1-1,-6 1 0,1 0 0,0 0 0,-6-1 0,-4-2-1,-5-1 1,7-2 0,-52 2 0,77-9 0,-77 9 0,66-13-1,-66 13 1,70-13 0,-70 13-1,66-9 1,-66 9 0,56-10 0,-56 10 1,45-12-1,-45 12 1,0 0 0,0 0 0,0 0-1,38-46 0,-38 46 0,0 0 0,0 0 0,35-44-1,-35 44 1,0 0-1,47-39 1,-47 39 0,41-29 0,-41 29 0,0 0 0,53-52-1,-53 52 0,19-42 0,-19 42 0,12-43 0,-12 43 0,4-47 0,-4 47 0,-7-49 0,7 49 1,-1-56 0,1 56 0,-12-64-1,12 64 1,-18-69 0,18 69 0,-31-71 1,31 71 0,-26-70-1,26 70 0,-39-69 1,39 69-1,-53-74 0,53 74 0,-50-69-1,50 69 0,-52-70 1,52 70-1,-48-69 0,48 69 1,-41-59 0,41 59-1,-37-54 1,37 54 0,-46-42-1,46 42 0,0 0 1,-62-41-1,62 41 0,-47-15-1,47 15 1,-59-9 0,59 9 0,-80-5 0,32 4 1,-6 0 0,2 1-1,-19-1 1,-4 3-1,-12-1 1,-7 1-1,-12 0 0,-12 0 0,-3 0-1,-23 2 1,6-1 0,-13-1 0,-6-1-1,-11 1 1,-4-1 0,-7 0 1,-6 1 0,-2 0-1,-6 1 1,-3-1 0,-1 4-1,-1 0 1,-2 3 0,-3 1 0,0 5-1,1-1 1,-5 3 0,0 0-1,0-1 1,-2-1 0,1-2 0,-2-1 0,-4-3 0,0 1 0,0-3 0,-3 0 0,-2 0 0,-1 0 1,-4 0-1,-1 1 0,-2-1 0,-1-1 0,-1 2 0,-2-2 0,-2-1 1,4 1-1,0-2 0,4-1 1,4 0-1,3-1 1,1-1-1,9 0 1,6-2 0,2 0 0,5-2 0,6 2-1,0-3 1,3 1-1,4-1 0,0 1 0,0 0 0,2 1 0,3-1-1,-2 1 1,4 1 0,2 0 0,1-1 0,6-2 0,3 2 1,4-2-1,1 0 1,8-2 0,3 0 0,5 0 0,2 0 0,4 1 0,5 0 0,2 0 0,2 0-1,3 0 0,4 0 0,5 1 0,5 0 0,6 0 0,2 1 0,4 0 0,7 0 0,3 2 0,6 0 1,4 0-1,5 2 0,0 0 0,5 1 1,7 1-1,2 0 1,7 1-1,3 0 1,3 2-1,4 1 1,7-1-1,4 0 0,3 0 0,6 0 0,3-1 0,6 0 0,4 0 0,9-5-1,-14 10 1,14-10 0,-4 18 0,1-4 0,3 2 0,-3 4 1,-1 2-2,0 2 1,1 2 0,-2 0 0,0 1 0,0 1 0,-1-1-1,4 2 1,0-1 0,5 4 1,1 0-1,2 4 1,6-2-1,0 1 1,4-2 1,-1-2-1,4-3 2,-7-4-1,2-4 1,-2-8-1,-5 0 1,-7-12 0,11 13 0,-11-13 0,0 0-1,0 0 0,0 0 0,0 0 0,0 0 0,0 0-1,0 0 0,0 0 0,0 0 0,0 0-3,0 0-3,0 0-20,-9-12-6,-7-7-1,-3-10 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9T15:14:27.95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0 141,'34'18,"79"8,-76-14,0-3,0-1,1-2,0-1,0-2,7-2,1911-3,-1748-33,201 36,788-1,-939-17,-145-7,-47 6,147-7,-149 15,1 2,1 3,-1 3,43 5,-13-2,37-1,0-6,119-21,0-23,-87 45,-94 7,1317-2,-1343 3,0 1,0 2,-1 2,0 2,-1 2,28 12,72 27,11-16,11 11,-133-41,0 0,0-3,0 0,0-2,12-2,46 0,-53 3,-1 1,1 1,-1 2,0 2,12 4,122 49,-153-51,-1-1,2-1,-1 0,1-2,0 0,0 0,8-1,12 1,139 30,-149-25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9T15:15:04.30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1,'4568'0,"-4346"24,-57-1,88 2,-70-5,54-7,82-13,-180 16,-6 26,140-24,-109-1,62-7,-54-9,289 11,-367-3,-1 3,11 7,93 35,-151-44,1-3,0-1,26-2,-47-2,-17-2,16 1,0 1,0 1,0 1,-1 1,1 1,9 5,-4 0,0 0,0-2,1-1,0-2,0-1,2-1,239 16,1173-21,-1396 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23:31:53.50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36,'1'-2,"-1"1,1-1,0 0,0 0,0 1,0-1,1 0,-1 1,0-1,1 1,-1 0,1-1,-1 1,1 0,-1 0,1 0,0 0,0 0,0 0,0 1,-1-1,1 0,0 1,0 0,0-1,0 1,0 0,0 0,0 0,0 0,0 1,1-1,2-1,262-4,-161 7,274-2,-153 21,373-21,602 0,-799 28,-231-21,163 0,-211-8,1726 1,-1834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4:04:06.03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16 5552 0 0,'0'0'124'0'0,"0"0"17"0"0,0 0 11 0 0,0 0 16 0 0,0 0 40 0 0,0 0 15 0 0,5 0 218 0 0,46-4 3640 0 0,-49 4-3763 0 0,27 0 944 0 0,38 0-31 0 0,-18 4-380 0 0,20 10 286 0 0,90 7 381 0 0,-98-17-1070 0 0,-12-3-316 0 0,91-13 72 0 0,32 0 66 0 0,17 4-132 0 0,-25-4-55 0 0,-30 0-30 0 0,51 20-53 0 0,-96-7 0 0 0,156-6 128 0 0,1 21-64 0 0,-99-8-64 0 0,76 4 128 0 0,-82 3 72 0 0,66 1 568 0 0,-124-12-768 0 0,48 8 0 0 0,28-6-352 0 0,-13-5 918 0 0,20-12-489 0 0,-48 15 0 0 0,11-5-77 0 0,-28-6 0 0 0,-23 3 0 0 0,146-8 0 0 0,-78 8 64 0 0,-49 0-53 0 0,30 3 42 0 0,-18-9-41 0 0,37 21 112 0 0,-11-3-124 0 0,19-12 72 0 0,-22 4-8 0 0,-26 4-50 0 0,-48-4 116 0 0,-7 0-130 0 0,25-8 0 0 0,0-1 58 0 0,-26 7-50 0 0,17-10 49 0 0,-49 15-4 0 0,-1 1-66 0 0,-17-4-72 0 0,0 0-83 0 0,0 0 2 0 0,0 0 6 0 0,0 0-124 0 0,0 0-521 0 0,0 0-230 0 0,0 0-1034 0 0,0 0-3977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19T23:31:58.11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71,'4796'0,"-4726"-3,-1-4,68-15,61-6,32 18,48 11,-102 1,2183-1,-2341-1</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48:18.1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304 605 2,'-9'-5'3,"9"5"0,0 0-1,0 0 1,0 0 0,0 0 1,0 0 2,0 0 0,0 0 0,0 0 1,0 0-2,0 0 1,12-1-2,-1 1-1,1 2-1,5-1 0,4 2-1,2 0 0,6 2 1,2 2 0,4 0 1,1 1-1,4 2 1,0 1 1,4 2-1,-1 2 1,1 0-1,-1 3 0,4 3 0,-1-1-1,3 4 1,1 1-1,2 1 1,2 1-1,2 4 0,0-5-1,1 7 2,-2 1-1,0 2 0,-2 0 0,-2 3-1,-1-1 1,1 5-1,-2 1 1,-3 2-2,-4 0 0,-2 1 1,-3 1-1,-5 2 1,-3 0-1,-3-3 1,-3 3 0,1-1 0,-3-3 1,-1 1-1,-3-2 1,2 1-1,-5-1 0,-1 3 0,1-2 0,-7 2 0,-2 1 0,-2 2 0,-2 0 0,-3 4 0,-2 3 0,0 3 1,-7 1-2,4 0 2,-5-1-1,1 0 0,-5 3 0,0-7 1,-4 0-1,-3-3 1,-2 0-1,-6 0 1,-3-1-1,-2 2 2,-2-3-2,0 2 0,-3-1 1,2 3-1,0-3-1,2-3 2,3-1-2,-1-1 1,-3-1-1,0 2 0,-1-4 1,-3 2-1,-1-3 1,-3 4-1,-2-3 0,4 2 0,-1-2 1,-2 1 0,2-2-1,-1 2 1,-3-3-1,4 1 1,-4-2-1,-2-1 2,-5-1-2,-2-1 1,-3-1 1,-2-3-1,0 1 0,0-2 0,1-1 0,2-1 0,3-4 0,6-3 0,7-6 0,8 0 0,5-6 0,7-1 0,4-6-1,8-2 1,12-4-1,-12 5 0,12-5 0,0 0 0,0 0 0,0 0 0,0 0 0,0 0 0,0 0 0,0 0-1,0 0 1,0 0-2,0 0 1,0 0-3,6-11-2,-10-7-9,11 0-20,-3-11 1,7-8-1,1-9 1</inkml:trace>
  <inkml:trace contextRef="#ctx0" brushRef="#br0" timeOffset="2183">2863 0 9,'0'0'9,"0"0"-2,0 0-1,0 0-1,0 0-1,0 0 0,0 0-1,0 0-1,0 0 0,0 0 0,0 0-1,0 0 0,0 0 0,-4 11-1,4-11 2,-11 22-1,-1-3 1,0 5 0,-2 6 1,-4 6-1,-5 5 0,-2 4 1,-4 6 0,-4 7 1,-7 3 2,-4 8-2,-6 0 2,-6 5-1,-4 1 1,-4 2-2,0-7 0,3-4-1,5-8-1,5-7-1,6-9 0,9-7 0,7-7 0,5-5 0,5-5-1,3-2 1,4-4-2,-1-3 0,3 1-4,-4-7-7,1-2-15,-1-3 1,3-11 0,3-1 0</inkml:trace>
  <inkml:trace contextRef="#ctx0" brushRef="#br0" timeOffset="2764">1930 815 12,'4'22'13,"2"3"-1,0 6 0,-3 2-1,-1 8 0,-3 0-1,-2 6 1,-5 3-3,0 2-2,-2 0-2,0-1 0,1-6-1,1-2-1,2-6 0,3-3 0,2-7-1,4-2 1,1-6 1,5 0-1,1-5 1,8-1 1,0-6-1,11-2 1,3-7-1,9-5 1,5-8-1,4-3-1,2-6 0,1-3-1,-1-1 0,-3 0-1,-6 2 1,-1 4-1,-11 2 0,0 5 0,-2 3 0,-5 2 0,-3 1 0,-2 2-1,-3 2 1,-3 1 0,-2 1 0,-11 3 0,12-3 0,-12 3 0,0 0 0,0 0 0,0 0 0,0 0 0,0 0-1,0 0 1,0 0-2,0 0 1,0 0-1,-13 0-1,13 0-1,-16 0-1,16 0-4,-20 3-6,9 0-13,-5-1-1,0-3 0,-2-2 1</inkml:trace>
  <inkml:trace contextRef="#ctx0" brushRef="#br0" timeOffset="102117">1876 4403 16,'0'0'17,"2"11"0,7-8-13,4 1-3,3 3 0,5-1 2,4 3 0,6 1 1,4 4 1,3 2 1,6 6-1,6 5 2,2 9-2,6 8 0,5 6-1,-3 8-1,1 4-1,-2 7-2,-3 3 0,-7 2 1,-1 2 0,-13-1 0,-7 3 1,-9-1 0,-11 4 1,-9 1 0,-9 2 0,-16-1 1,-8 2 0,-12-4 1,-6-1 0,-9-7 0,2-1 0,-5-12 0,4-4 0,2-11-2,9-4 2,2-13-3,11-4-1,8-8 0,6-5 0,5-6-1,17-5 1,-12 5 0,12-5-1,0 0 0,0 0-2,0 0-2,11-13-13,2 2-14,-1-8-2,3-9-1,6-10 1</inkml:trace>
  <inkml:trace contextRef="#ctx0" brushRef="#br0" timeOffset="103389">1921 4214 4,'-11'5'7,"11"-5"-1,0 0-1,-10 8 1,10-8 0,0 0 1,10 6-1,3-9-1,6-1 0,6-3 1,6-4-2,0-3 0,2-3-2,0-2 0,-4-2 0,-7 2 0,-1 1 1,-9-4 0,-6 2 0,-5 2 0,-2 1 0,-6 1 1,-1 3 0,-3 0 0,-5 5-1,1 3 1,-4 7-1,0 2 0,0 5 0,-1 4-2,-1 4 1,2 4-1,4 2 0,-3 2-1,7 1 2,-1 0-1,2 0 0,3-3 0,4-2-1,3-4 1,2-2 0,6-3 0,4-3 0,2-4 0,8-4 0,2-2 0,2-3 1,1-2-1,2-4 0,0-3-1,0-4 1,1-1-1,-4-2 0,0 1 0,-3-1-1,-4 2 1,-1 2-1,-4 5 1,-14 11-1,14-12 1,-14 12-1,0 0 1,0 0-1,4 15 1,-3-1 0,1 4-1,-1 3 1,4 6 0,0 4 1,2 2-1,0 3 0,-1-2 1,2-2-1,-1-4 1,2-3-2,-1-4 1,4-4-3,-6-3-4,-6-14-2,13 11-3,-13-11-4,10-1-3,-10 1 1,-3-10-1,3 10 2,-16-13 3</inkml:trace>
  <inkml:trace contextRef="#ctx0" brushRef="#br0" timeOffset="104090">2297 4407 15,'-14'1'10,"5"-2"1,9 1 0,0 0 0,0 0-1,8-10-2,12-2-2,8-3 1,8-6-3,6-3 1,3-6-2,4-3-2,-1-1-2,-5 1-5,-8 4-8,-4 3-7,-14 0-2,4 9 1</inkml:trace>
  <inkml:trace contextRef="#ctx0" brushRef="#br0" timeOffset="104360">2890 3938 5,'6'13'20,"-6"-13"0,3 21 2,-2-3-12,-9 5 1,0 12 1,-9 5-1,1 15 0,-11 5-1,-4 12-1,-3-2-2,1 3-3,4-5-2,4-7-1,6-7-2,3-14-1,13-12-2,3-28-5,11 9-7,-1-24-8,0-11-6,0-8 1,-4-9 1</inkml:trace>
  <inkml:trace contextRef="#ctx0" brushRef="#br0" timeOffset="104641">2604 4261 13,'0'0'20,"0"0"-2,0 0-4,0 0 1,0 0-1,17 10-2,-6-5-2,11 4 0,-3-2-2,10 7-2,-1 0-1,5 4-2,-1-1-1,2 0-4,1 1-4,-2-4-9,1-1-12,-2-1-3,-5-5 1,3-3 0</inkml:trace>
  <inkml:trace contextRef="#ctx0" brushRef="#br0" timeOffset="104921">2920 4645 13,'-2'11'20,"5"1"1,-3-12-1,15 7-14,0-6-5,1-2 1,5-1 1,-2-3-1,6-2 1,-2-2-1,-2-1 1,-3-2 1,3 2-1,-6-2 1,-3 3 0,1-2-1,-9 1-1,-4 10 1,9-15-1,-9 15-1,-7-12 1,7 12 0,-16-10-1,3 8 0,-1 3 1,-3 2-1,-4 6 0,-2 2 1,-2 4-1,-1 4 1,0 5 0,0 1 0,2 2 0,2-1-1,6 0 1,2-2-1,3-4 0,5-4 0,6-4-1,0-12 0,19 10 0,-2-12 0,5-3 0,5-2 0,3-1 0,0-1 0,2 1 0,-4-1 0,-2 4-1,-4 2 1,-5 2 0,-2 3 0,0 4 0,-15-6 0,9 21 0,-7-7 1,-3 1 0,0 1-1,3-1 1,-4-2 0,3 0 0,-1-13-1,21 14 1,-5-11-1,3-2 0,-1 1 0,1-1 0,-3 1 1,6 0-1,-11 5 0,-1 2 1,-9 4-1,-4 3 1,3-1-1,-6 0 0,6 6-1,-12-4 0,13 1-2,-3-7-4,2-11-6,0 0-11,0 0-6,51 25 1,-51-25 0</inkml:trace>
  <inkml:trace contextRef="#ctx0" brushRef="#br0" timeOffset="105652">3480 5129 4,'0'0'23,"-18"48"0,18-48 0,-8 47-10,8-47-5,0 0 0,17 49-3,-17-49-2,41 9 1,-41-9-1,60-16 0,-60 16 0,64-33-1,-64 33 0,63-40 1,-63 40 0,0 0 0,41-53 0,-41 53 0,0 0 1,0 0-1,-53-41 1,53 41-1,-74-4-1,29 11 0,-3 2-3,2 6-3,9-1-2,5 5-6,6-7-1,4 3-1,22-15 0,0 0-4,0 0-3,51-1-2,-10-10 3</inkml:trace>
  <inkml:trace contextRef="#ctx0" brushRef="#br0" timeOffset="105983">3774 5010 20,'47'-43'21,"-47"43"-2,0 0 0,0 0-1,0 0-5,26-41-2,-26 41-3,0 0-2,0 0-1,0 0-2,0 0-1,0 0 1,0 0-2,-9 64 0,9-64 1,-20 80-1,-4-27 2,-3 10-1,-9 7 1,-3 3 0,-3-3-1,5-1 0,1-6-2,3-15-4,7-2-12,26-46-15,-33 50 0,33-50-3,0 0 3</inkml:trace>
  <inkml:trace contextRef="#ctx0" brushRef="#br0" timeOffset="107495">3038 5603 17,'10'2'18,"-10"-2"0,0 0-11,0 0-2,-6 17 2,-3 1-2,-2 5 3,-6 10-1,-2 4 1,-2 11-1,-2-1 0,-2 3-2,0-6-2,5-8-4,6-4-7,4-12-9,10-20-9,0 0 0,3-21 0</inkml:trace>
  <inkml:trace contextRef="#ctx0" brushRef="#br0" timeOffset="107765">3008 5634 18,'0'0'23,"0"0"0,0 0 1,0 0-16,19 7 0,-9-8-1,7 3-1,1-2 0,4 5-2,1-1 0,-2 2-1,3 2-1,-1 1-3,-4 4 0,-5-3-5,0 5-8,-3-3-12,-11-12-3,6 19 2,-6-19-1</inkml:trace>
  <inkml:trace contextRef="#ctx0" brushRef="#br0" timeOffset="108015">2862 5817 12,'-3'11'24,"9"3"0,8-6 1,5-2-11,7 5-10,2-1 0,1 2 0,0 1-3,5 1-2,-4 3-5,2-1-8,-3 2-10,-3 5-1,5-4 1</inkml:trace>
  <inkml:trace contextRef="#ctx0" brushRef="#br0" timeOffset="108276">3243 6166 9,'-5'-14'17,"3"1"-1,10-7-9,0-6-5,7-1 2,-15 27 2,38-60 1,-38 60 2,56-49 1,-56 49-1,59-31 0,-59 31-3,48-7 0,-48 7-4,0 0 1,50 35-1,-50-35 0,3 47 1,-3-47 1,-20 57 0,20-57 1,-28 52 0,8-31-1,-4-5-1,-1-5-1,-1-3-1,-1-4-1,2-2-1,5-5-3,0-1-5,9-10-8,6-1-13,9-6 0,4-3 0,-8 24 1</inkml:trace>
  <inkml:trace contextRef="#ctx0" brushRef="#br0" timeOffset="108777">3743 5941 0,'0'0'19,"41"17"2,-41-17-8,0 0-1,0 0 1,0 0-1,-2 56 0,2-56-1,-32 47-1,32-47-2,-38 57-1,38-57-2,-44 62-1,44-62-1,-31 57-1,31-57 0,-28 48-1,28-48-1,0 0 1,-16 47 1,16-47-2,0 0 1,45 25 0,-45-25 0,48 7-1,-48-7 1,59 6-1,-59-6 0,67 9 0,-67-9 0,53 7 0,-53-7 0,43 8 0,-43-8 0,0 0 0,0 0 0,0 0 0,0 0 0,0 0-1,0 0-3,0 0-8,-8 51-18,8-51 0,0 0-1,-61 41 0</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09.9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492 51 1,'0'0'5,"0"0"1,0 0-1,0 0 1,0 0 0,0 0 0,0 0 0,0 0-1,9-2 1,-9 2-1,14-4 0,-14 4-1,19-4 0,-8 2 0,6 0-1,-2-1 0,7 1-1,-1 0 2,5 0-1,1 0 0,3 0 0,1-1 0,0 1-1,1-1 1,0 0 1,0-1-1,2 3 0,-4-3 0,1 3 0,-2-1 0,1 2-1,1 0 0,-2 1 0,2 0-1,1 1 0,0 0 0,1 1 0,0-2 0,1 1 0,-2-1 0,1 1 1,-2-1 0,1 0 0,-2 0 0,-1 0 0,1 0-1,-1 1 0,2 0 1,3 0-1,0 0-1,1 1 1,6 0-1,2 1 1,0 1-1,3 1 0,-3 0 1,-1 0-1,0 1 1,-1 0-1,-5 2 1,-1-1-1,0-1 1,-1 2 0,0 0-1,4 0 1,-5 2-2,7 3 2,0-1-2,2 4 1,-1 0 0,-2 1-1,-7 1 1,1-1 0,-3 3-1,0-2 1,-7 2 0,1-1 0,-6 1-1,1 1 1,2 2 0,-21-24 1,41 47 0,-41-47-1,35 45 1,-35-45 0,24 43 0,-24-43 0,24 45 0,-24-45-1,10 44 0,-10-44 0,9 54 0,-9-54 0,23 62 0,-23-62 0,21 68-1,-21-68 1,30 71 0,-30-71 0,10 68 0,-10-68 0,-5 62 0,5-62 1,-9 55-1,9-55 0,-28 57 1,28-57-1,-28 59 0,14-30-1,-6 1 1,5 1-1,-5-4 1,2 0 0,-7-1-1,4-1 1,-6 3 1,-1 0 0,-1-1 0,-4 1 0,-2-2 1,0 0-1,-2-1 0,2-2 0,1-2 2,0-2-2,1-1 0,-3 0 1,-6-3-2,0 2 0,-1-2 1,-2 5-2,-3-2 2,-1 3-2,-4-1 2,1 0-2,3 0 2,-5 0 0,5-2 0,3-3-1,0-2 1,3-1 0,5 0-1,-1-2 1,4-1-1,5 0 0,-1-1 0,5 0 0,2-2 0,1 2 0,2-3 0,4 0 0,2 0 0,3-1 1,1 0-1,11-4 0,-17 8 0,7-5 0,10-3 0,-19 7-1,10-4 1,-3 0 0,0-1-1,-1 1 1,4-1-1,-1 1 1,-1-2-1,1 0 0,1 0 0,9-1 1,-15 1-1,15-1 0,-13 1 0,13-1 0,-12 2-1,2 0 2,1 0-2,-5 0 1,2 0 1,-5 1-1,-3-1 1,-3 0 0,-1 2 0,-4 1 0,-1 1 0,1-1-1,-6 0 1,2-1-1,2 0 1,1 0-1,3 0 0,2-3-1,3-1 1,2 0-1,4 0 0,1-1-2,3 3-8,-1-1-16,-2-2-2,3 1 1,-5-5 0</inkml:trace>
  <inkml:trace contextRef="#ctx0" brushRef="#br0" timeOffset="1923">834 2025 2,'-16'2'6,"-1"0"3,-5-1 0,1-1 2,-5-2 1,0 1 0,-3-1-2,-3-1-1,-1 2-2,-4-1-3,-1 2-2,-2 1 0,-2 2 0,-1-1 0,2 1 0,-3-1 1,5 1 0,0-1 1,4 0 0,-1-2 0,7 1 0,3-2-2,3 2 1,2-2-2,5 1 1,0 1-2,5-1 0,1 0 0,10 0 0,-14 1-1,14-1 0,0 0 0,-12 1-2,12-1-2,0 0-1,0 0-4,0 0-6,0 0-9,0 0 0,0 0 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19.9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471 7 20,'0'0'11,"0"0"1,-16-4 1,16 4 0,-20-3-1,8 4-2,-5-1-2,-2 4-2,-3 1-1,-2 4-1,-4 3-2,0 1-1,1 4 0,1 0-1,2 3 0,2-2 1,4 3-1,7-2 0,6 1 0,4 0 0,6 1 0,4 2 0,7 0 1,4 2-1,1 0 0,1 1 0,-1 1 0,-3 0 0,-4 0 0,-4-1 1,-7 1-1,-3-3 2,-7-2 1,-3 1 1,-7-5 1,-1-1 0,-9-5 1,1-1 0,-6-7 0,1 1 0,-2-6-3,4 0 1,3-3-2,4 0-1,5-1-1,4-3-1,13 8-2,-10-23-5,21 12-8,3-7-15,9 0-1,6-2 1,7-3 0</inkml:trace>
  <inkml:trace contextRef="#ctx0" brushRef="#br0" timeOffset="521">530 467 2,'0'0'14,"13"14"-4,0-7-7,1-2 3,4-2 2,0-3 2,2-1 1,-2-5 0,1 1 2,-4-5-2,0 2-1,-3-5-2,-1 1-2,-4-3-2,1 1-1,-5-1 0,1-1-1,-4 2 0,0 1-1,-3 1 0,0 3 0,3 9-1,-16-12 0,5 12 0,-6 3-1,-1 5 2,-4 3-1,-1 3 0,-3 4 0,0 2 1,2 1 0,3 1-1,3 1 2,3-2-1,4 2 0,5-2 0,4-3 0,4-2 0,3-1 0,6-2 0,2-4 0,4-4 0,3-3-1,3-4 1,5-2 0,0-3-1,2-4 0,0 0 0,2-4 0,1-2-1,0-1 1,0-1-1,-1 0 1,-1 1 0,-2 0-1,-1 2 1,-5 2-1,-2 4 1,-4 2 0,-6 2 1,-11 6-1,13-5 0,-13 5 1,0 0-1,0 0 1,-2 11 0,-3-2-1,-2 3 1,2-1 0,0 0 0,1 3 0,3-3-1,7-2 1,8-5-1,9-4 0,8-3 1,4-2-1,2-2 0,3-1 0,0-2 0,-5 1 1,-8 2-1,-6 3 1,-10 1 0,0 2 0,-11 1 1,9 6-1,-9-6-1,3 13 2,6-5-1,7 2-1,9-3 0,8 0 0,9-3 0,9-1 0,8-2-1,2-2 1,-2 0 0,-5 0 0,-6 1 1,-10 2 0,-9 0-1,-10 3 1,-7 2 0,-6 2 0,-3 3 0,-1 4-1,1 1 0,1 0-5,6 7-8,-3-6-14,7-1-4,1-8-2,3-8 2</inkml:trace>
  <inkml:trace contextRef="#ctx0" brushRef="#br0" timeOffset="1553">2117 345 24,'0'0'26,"0"0"0,10-2-6,-10 2-5,12 0-3,-12 0-2,16 4-4,-6 0-1,7 6-1,-3 0-1,5 5 0,-2 0-2,1 4 0,-2 1 0,-2 3 0,-2 3-1,-5-1 2,-3 1-1,-4-1 0,-4-2 1,-2-2 0,-4-3 2,3-1-2,-7-7 1,-1-1-1,-2-6 0,0-3-1,2-4 0,1-3 0,1-6-2,0-3 1,7-3-1,3-2-1,5-1 1,1 0-1,4 1 0,3 0 0,6 5-1,1 0 2,3 4 0,2 0 0,3 2 1,0 2 0,1 3 0,0 0 1,-6 3-1,-1 2 0,-1 2 1,-5 2-1,-3 1 0,0 1 1,-10-6-1,9 16 2,-9-16-2,7 18 1,-2-9-1,3 1 1,1-2-1,4-1 1,1-1-1,0 0 0,3 0 0,-2 0 0,-1-1 0,0 1 0,-4 0 0,-10-6 0,16 15-5,-16-15-5,17 9-11,-5-9-10,3-5-1,-1-4 1,5-8 0</inkml:trace>
  <inkml:trace contextRef="#ctx0" brushRef="#br0" timeOffset="2244">2974 71 2,'0'0'23,"10"9"0,-10-9 2,0 0-8,5 12-6,-4-3 1,4 11-1,-7 3-2,4 13-1,-4 3-1,2 14-1,-5 0-1,3 5-1,-2-1-2,2-3 0,0-7-1,1-8-1,0-8 0,1-8-1,0-6 0,0-17 0,0 0-1,-18 2 2,7-15-2,-6-4 2,0-3-2,-1-3 3,-1 1-2,2 1 2,3 2 0,6 4-1,1 3 2,7 12-1,2-15 0,-2 15 0,27-12-1,0 4 0,7-1-1,5-2-1,10 1 0,1-1 0,3 4 0,-4 1 1,-5 2 0,-8 2 0,-7 3 2,-6 4-1,-9 5 1,-3 7 1,-7 5-1,-3 3 1,-3 3 0,0 3-1,0-1 0,1-1 0,1-3-2,1-10-8,-1-16-20,22 9-2,-5-20-1,2-8 1</inkml:trace>
  <inkml:trace contextRef="#ctx0" brushRef="#br0" timeOffset="2875">3749 335 41,'0'0'27,"16"4"-2,-16-4-4,0 0-5,5 9-4,-5-9-3,-14 9-2,-3-4-1,-1 7 0,-6 1-3,-7 4 0,-5 2-1,-1 1 0,-4 2 0,4 1-1,4-1 0,6-1 0,4-2-1,9-2 0,6 1 1,8-3-1,12 1 0,7-4-2,9-2-1,3-5-4,13 4-10,2-9-15,4-7-1,-4-7 0,-2-8 0</inkml:trace>
  <inkml:trace contextRef="#ctx0" brushRef="#br0" timeOffset="3455">4171 42 8,'0'0'21,"-1"16"1,1-16-1,0 11-10,1 2-6,0 7 0,-1 7 0,-3 6 1,1 8 0,-4 3-1,4 4 2,-4-4-2,5 1 1,-1-7-1,5-3-1,5-11-1,7-4-1,6-9-1,3-6-1,8-9 0,4-6-1,5-7 1,3-7-2,-1-6 1,-3-5 0,0-2 1,-4 0 0,-7 3 2,-2 4-1,-10 4 1,-4 8-1,-5 6-1,-8 12 1,0 0 0,5 19-1,-11 5 0,1 6 0,-3 3-1,3 4 1,0 3 0,3-3 1,0-5-1,3-7 0,4-7 2,0-6-1,4-6 2,3-5-1,1-11 1,4-2 0,0-9 0,5-4 1,-2-11-1,4-3-1,4-7 1,0-1-1,-3-1 0,-2 2-1,-1 6-1,-3 3-1,2 9-3,-5 1-8,0 14-15,-4 3-5,4 6-2,-6 1 1</inkml:trace>
  <inkml:trace contextRef="#ctx0" brushRef="#br0" timeOffset="4136">5028 533 5,'31'-5'13,"2"-4"2,-1-2 0,-1 1-1,-1-2-1,-3 2 0,-5-2-3,-4 3-2,-8-3-3,-4 3-1,-7 0-2,1 9-1,-20-15-1,2 11 1,-5 1 0,-4 3 0,-2 2 2,-3 5 1,-1 2 0,1 5 0,0 2 1,5 4-1,3 3 0,6 4-1,5-2 0,8 4-1,5-1 0,10-1-2,10-2-1,7-8-4,8 1-3,1-12-6,6-3-11,3-9-5,-2-10 0,6-7 2</inkml:trace>
  <inkml:trace contextRef="#ctx0" brushRef="#br0" timeOffset="4587">5570 78 9,'0'0'19,"42"19"2,-42-19 0,0 0-12,0 0 0,3 47-3,-3-47 1,-1 55-1,1-55 1,-5 78-1,-6-32 0,1-4-1,1 3 0,-9-4-2,4-2 0,14-39-1,-15 60 0,15-60 0,0 0 1,6 52-2,-6-52 0,0 0 1,52 16-1,-52-16-1,59-3 0,-59 3 0,69-7-1,-69 7 0,71-6 1,-71 6 0,63 3-1,-63-3 1,47 15-1,-47-15 1,0 0-1,43 47 1,-43-47-1,15 48 1,-15-48 0,5 55 0,-5-55 1,-8 58 1,8-58 1,-20 51 0,20-51 1,0 0 0,-59 55 2,59-55-1,-64 13-1,64-13 0,-66 0-1,66 0-2,-60-13-4,60 13-14,-70-13-18,30-2 1,-6-5-1,-9-5 0</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2:44.45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 1,'4'-10'16,"-4"10"0,0 0-6,0 0-4,0 0-2,0 0-2,0 0-2,0 0 1,1 13 1,-5-2 1,5 6 1,-2 7 1,2 4 0,3 7 1,4 5 0,2 6-1,7 3-2,3 2 0,2 2-2,5-2 0,1 0-1,5-1 0,3-2 0,-2-5 0,-1-6 1,-1-5 0,-1-5 2,-5-7 3,1-3-1,-10-12 3,-4-3-1,-13-2 0,18-22 1,-7-6-2,-9-6-2,6-13-2,-8-9 0,6-8-1,-6-7 0,0 0-1,0 2 1,-10 5 0,11 6-1,-9 13 0,8 7 0,-6 12 1,6 7-3,9 8-5,-9 11-4,7-9-14,-7 9-4,0 11-1,-1-1 0</inkml:trace>
  <inkml:trace contextRef="#ctx0" brushRef="#br0" timeOffset="1112">200 1784 18,'0'0'22,"0"0"-1,0 0-3,0 0-10,1 13-3,-1-13-2,0 17-2,0-4-1,10 4 0,0 8 1,1 8 0,4 5 0,4 7 1,3 2 1,1 4 1,1-2 0,-2 0 0,-3-7 1,0-5 0,-7-9-1,1-4 1,-8-9-2,2-4 1,-7-11-2,9 11 1,-9-11 0,12-11 0,-12-17 0,8-9-1,3-11 1,3-6-2,-4-8 0,8-3 0,-2-2-1,-1 8 0,8 13-1,-10 7 1,1 10 0,-6 8 1,-2 4-1,1 6 1,-2 1-1,-5 10 0,0-12-1,0 12-3,0 0-6,0 0-16,-10 3-4,-1 8-3,-8 1 2</inkml:trace>
</inkml:ink>
</file>

<file path=ppt/ink/ink1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7.92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1053 13 8,'17'-10'18,"-17"10"-3,-9-7-5,9 7-2,-17 2-2,3 2-2,-6 1-2,-3 5 0,-7 1 0,-1 6 0,-8 2 0,-7 7 1,-4 4 0,3 7-1,-7 7 0,-1 8-1,-11 9 0,2 8-1,-4 10 1,8 7-2,-6 10 1,-2 9-1,2 11 1,12 7 0,9 4 1,9 4-1,8-1 1,12 0-1,19-7 2,14-6 1,17-15 0,6-10 1,13-14-1,11-13 3,10-12 0,2-8 0,4-17-1,4-6 0,-2-9-2,2-7 0,-9-7 0,-4 0-1,-7-8-1,-5 0 0,-12-1-1,-8 1 1,-10 1-2,-9 0-8,-10-1-18,-10 9-2,-24-16 1,-6 8-1</inkml:trace>
  <inkml:trace contextRef="#ctx0" brushRef="#br0" timeOffset="601">266 2088 15,'10'8'15,"-6"3"-1,2 2-13,-4 7-2,-1 6 2,-2 7 1,-5 8 1,0 8 1,-4 6 1,-1 7 2,1 6 0,1-3 1,2 4 1,5-1-2,11 0 0,14-8-1,9-1-1,15-9-1,14-7-1,15-5 0,15-6-1,18-9 0,11-5-1,7-7 0,4-5-1,2-5 1,-1-4 1,-4-3 1,-8 1 0,-12-2 0,-9 1-1,-17-1 2,-9 4-1,-16 0-1,-11 3 0,-13 1-2,-7 0-1,-8 5-5,-9 0-15,3 2-8,-2-1-1,-10-7 0</inkml:trace>
</inkml:ink>
</file>

<file path=ppt/ink/ink1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9.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2 336 17,'0'0'19,"0"0"-2,0 0-3,0 0-3,0 0-3,0 0-3,-5 15-2,8 0-2,3 3 1,1 7-1,3 4 1,7 3-1,-3 7 2,3-1-2,-1 0 1,-1-2 0,-2-2 0,0-2 1,-4-7-1,-2-3 1,-4-8 1,2-1 1,-5-13 1,0 0-2,0 0 0,-2-21-1,-4-4 1,1-3-2,-2-6 0,0-2-2,-3 0 0,4 0-1,1 3 1,3 6 1,1 4-2,3 2 2,3 7-2,2-1 2,7 3-2,3 2 1,8 6 0,4 0 0,5 4 0,2 4-1,2 1-1,1 1-3,-2 4-7,-6-1-14,-4-3-2,-2 1-1,-10-6 1</inkml:trace>
  <inkml:trace contextRef="#ctx0" brushRef="#br0" timeOffset="731">502 590 5,'3'15'15,"-3"-15"-3,22 0-7,-1-4 0,5-1-1,7-3-1,2-4 0,3-1-1,-2-5 0,-2 2 1,-7-3 3,-5 4 1,-10-2 2,-3 4 1,-10 0-2,-5 3 1,-5 0-2,-2 5-1,-6 3-3,-1 5-2,-3 5 0,-3 6-1,-2 4 2,2 5-1,1 2 2,2 3-1,4 0 2,3 0-1,5-3 0,8-1-1,5-5-1,6-2-2,11-3-4,2-10-3,11 1-6,3-9-3,6-1-8,5-6 1,6-5 1,1-3 1</inkml:trace>
  <inkml:trace contextRef="#ctx0" brushRef="#br0" timeOffset="1111">1175 437 28,'-2'-9'17,"-5"0"2,-6 4-1,-2 5-1,-5-1-3,1 7-3,-2-3-3,4 7-3,1-2-1,5 7-2,5-4-1,6 3-1,6 1 0,6 1 0,4 3 0,2-1 0,3 3 1,1 1 0,-3-1-1,-2 0 2,-5-4 0,-2 2 0,-9-3 2,-1-2-1,-8-5 1,-4 2 0,-8-7 0,1-1-1,-4-4-2,-1-6-3,6-4-5,-4-11-7,15-3-13,6-9-4,12-4-1,7-8 1</inkml:trace>
  <inkml:trace contextRef="#ctx0" brushRef="#br0" timeOffset="1492">1715 0 28,'16'11'24,"-15"4"0,-4 7-4,-6 8-11,-5 5-3,1 10 1,-5 6-2,-1 8 0,-3 0-2,3 4 1,-1-1 0,6-1-2,0-5 1,5-6-2,1-8 0,3-8 0,1-9 0,0-7-1,4-18 0,-17 6 0,1-18 0,-3-5 0,-4-8 0,-3-5-1,-1-3 1,0 1 0,4 1 0,0 3 0,10 4 0,5 5-1,9 4 1,5 3-1,9 4 1,7 1-1,8 0 0,9 2 0,2 1 1,6 1 1,0 2-1,2 1-1,-2 1 1,-5 0 0,-4 2 0,-6 1 0,-5 3 0,-6 1-1,-4 2 1,-4 4 1,-2 3-1,-1 5 0,-3 1 0,0 4 0,-1 2 0,0 0 1,-1-3 0,1-2 0,-3-5 1,1-5 1,-2-3 0,-2-11 2,0 0-1,0 0 0,7-17 1,-2-4-2,1-10-1,3-4-1,1-5-2,2-5 1,4 1-2,2 3 0,4 6-2,-3 5 0,6 9-1,-2 4 0,4 5 0,-1 6 0,1 5 0,-3 2 2,2 4 1,-1 2 2,-4 7 2,-2 3 1,-4 2 1,-2 5 0,-1 0 0,-2 6 0,-4 2-1,0 3 0,-2-3-1,1 0-1,0-3-4,-1-8-4,4-5-22,5-12-1,1-14-1,3-10 0</inkml:trace>
  <inkml:trace contextRef="#ctx0" brushRef="#br0" timeOffset="2323">2499 118 42,'-6'14'17,"6"2"-14,2-3-2,-2-13-21,9 16-7</inkml:trace>
  <inkml:trace contextRef="#ctx0" brushRef="#br0" timeOffset="2463">2774 347 15,'10'12'20,"-10"-12"0,-3 12-1,3-12-8,-21 8-6,9 1 1,-7-2 2,2 7 1,-9-3 1,2 9 0,-4-1 1,5 9-3,-1-1-1,7 3-4,2 2 0,6 1-1,10-4-1,10-4-1,13-5-1,8-10-3,15-2-7,0-17-8,11-7-8,2-10-4,0-7 0,-3-12 1</inkml:trace>
  <inkml:trace contextRef="#ctx0" brushRef="#br0" timeOffset="2754">3220 31 11,'2'-13'23,"-2"13"1,0 0-2,-7 22-6,3 6-3,-8 5-1,4 13-2,-4 7-1,7 13-2,-4 1 0,5 7-1,2-4-1,8-2 0,0-6-2,9-7-2,-1-12-1,-2-12-2,3-5-2,-6-14-1,1-6-3,-11-18-2,-1-4-2,-15-16 1,0-3 0,-10-12 1,-1-1 2,-7-3 2,1 5 5,0 7 6,4 4 1,7 11 2,2 4 1,12 11 0,9 9 1,11-9-2,9 4-1,15 5-2,9-2-1,9 2-2,8-1-4,6-1-19,7-2-8,1-4-2,-9-8 0</inkml:trace>
</inkml:ink>
</file>

<file path=ppt/ink/ink1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33.4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60 25 9,'10'-4'21,"-10"4"0,13-6 0,-3 6-12,-10 0-3,18 20-2,-11 4 0,0 12 0,-4 11 1,-1 13 1,-4 9 1,1 9 0,-4-4 0,3 0-1,-1-13-1,6-8-2,0-14-4,3-19-8,6-18-11,2-16-7,-3-15-2,1-11 1</inkml:trace>
  <inkml:trace contextRef="#ctx0" brushRef="#br0" timeOffset="220">112 65 19,'-19'-28'22,"1"8"-1,5 8-3,0 6-3,13 6-1,0 0-2,23 9-2,2-4-3,15 4-2,8-4-1,9 3 1,3-4-1,4 0-1,-5-3-2,-5-1-1,-8 1-3,-13-4-4,-7 6-6,-15-2-9,-11-1-7,-6 15-2,-14-4 2</inkml:trace>
  <inkml:trace contextRef="#ctx0" brushRef="#br0" timeOffset="481">12 276 42,'-13'9'28,"13"-9"2,13 2-2,14-4-16,8-6-8,8 2-1,6-2-3,4-3-3,3 4-9,0-1-12,0 0-5,-1 4 0,-3-1 0</inkml:trace>
  <inkml:trace contextRef="#ctx0" brushRef="#br0" timeOffset="681">734 408 58,'-21'9'29,"6"-9"-3,1-15-2,11-9-25,7-8-8,14 0-1,3-9 1,4 4 3,7 1 3,3 5 1,1 9 4,-5 9 3,0 11 2,-9 9 1,-3 11-4,-4 8 0,-7 9-2,-6 8 1,-1 3 0,-7-1 2,0 0-1,-5-6 1,0-3 1,-7-10-1,3-8 1,-5-11-2,2-8-2,0-8-4,-3-10-5,7-2-11,-3-9-13,5-5-1,2-4 0,9-1 1</inkml:trace>
  <inkml:trace contextRef="#ctx0" brushRef="#br0" timeOffset="1072">1400 101 46,'9'19'27,"-1"2"0,-9-5-1,-6 0-18,-3 7-8,-4 3 1,-3 8 2,-7-2 1,2 7 0,-4-3 1,9 4 1,1-4-1,13 2 0,7-7-1,17-2-3,12-6-2,10-6 1,9-7 0,9-4 0,5-6 0,2-5 1,1-4 0,-5-3 1,-5-1-2,-6-3-1,-7 6-9,-9-4-20,-12 0-2,-12-3-1,-10-1 0</inkml:trace>
</inkml:ink>
</file>

<file path=ppt/ink/ink1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0:43.6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 3,'0'0'10,"0"0"0,0 0 0,0 0-3,0 0-2,0 0-1,18 0 1,-5-1-2,0 0 2,8 0 0,5 0 0,2-2 1,9 2-1,9-1 1,4 2-1,8-2 1,11 2-2,1-1 1,6 2 0,5-2-1,0 1 0,-2-2 0,3 2 0,-3-2-1,3 1 0,-4-2-1,-2 3 0,-3 0-1,6 0 0,-2 0 0,1 2 0,2-2 0,0 2 0,2 0 1,0 1-1,-1-1 0,-1 2 1,1 0 0,-1 1-1,-3 0 0,1-1 0,-2-1 1,1 0-1,0-1 0,-1 0 0,-3-2 0,0 2 0,2-1 0,0 1-1,2 0 1,2 1-1,3-1 1,5 0-1,1 0 1,2-1 1,-2 0-2,2 0 1,-3 0 0,-1 1 0,-3-2 0,-2 2 0,-3-1-1,-3-1 1,-5 0-1,-2 0 1,-4 0 0,-6-2-1,-7-2 1,-4 1 0,-7-1-1,-1 0 1,-2 0-1,-5 0 0,0 2 1,2-2-1,-3 0 0,0 1 0,0 0 0,-3 0 1,-3-1-1,-4 1 0,-2 0 0,-6 1 0,-4 0 0,-9 2 0,13-3 0,-13 3 0,0 0 0,0 0 0,0 0 1,0 0-1,0 0 0,0 0 0,0 0 1,0 0-1,0 0 0,0 0 1,0 0-1,0 0 0,0 0 0,0 0 0,0 0-1,0 0 1,0 0-1,0 0-1,0 0 1,9-2 0,-9 2-1,0 0-1,0 0 0,0 0-5,0 0-7,0 0-14,0 0-2,0 0-2,-16-12 1</inkml:trace>
</inkml:ink>
</file>

<file path=ppt/ink/ink1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13.7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0 145 2,'74'-28'3,"13"1"-1,-1 2 1,0 3-1,-9 6 0,-8 4 1,-8 4-1,-2 4 1,-2 4 0,-10 3 1,-1 4 0,-9 4 0,-1 2 0,-7 5 0,-1 1-1,-3 1 2,0-1 0,5 0 0,6-6-1,14-7 1,13-5 0,16-6-1,11-4 1,11-5-3,5-1 0,1-1-1,-2 3 1,-4 2-2,-8 2 1,-11 2 0,-8 3-1,-10 1 1,-6 3 0,-13 3 0,-5 4 0,-6 0 0,-9 4 0,-3 2-1,-2 4 1,-1 3-1,6 0 1,12-3 1,18 0 0,17-6 1,23-1-1,18-6 1,21-2 0,11-4-1,9 0 0,0-1-1,-5 0 0,-10 0 0,-8 3 0,-14-1 0,-14 2 0,-10 0 0,-8-1 0,-11 2 0,-8 3 0,-13 1 0,-6 1-1,-8 3 0,-2 1 1,1 0-1,2 2 1,8-1-1,7-2 1,12-2 0,6-1 0,7-3-1,4 0 1,-2-2 0,0-2 0,-6-1 0,-3 0 0,-4-5 1,4 0 0,0-3 0,5 0 0,3-4-1,3 1 1,3-1-1,-2 0 0,-4 2-1,-10 2 1,-11-1-1,-10 3 0,-13 2 0,-11-2-4,-5 5-18,-21 2-7,0-14-2,-20-3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4:04:07.876"/>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1 155 5408 0 0,'0'0'124'0'0,"0"0"17"0"0,0 0 10 0 0,0 0 61 0 0,0 0 250 0 0,6-41 1270 0 0,1 26-1539 0 0,-2-1 0 0 0,2 5 0 0 0,1 0 0 0 0,-1-1 0 0 0,0 1-1 0 0,1 3 1 0 0,0 1 0 0 0,-1-1 0 0 0,1 4 0 0 0,0 1-1 0 0,0-1 1 0 0,0 4 0 0 0,0-4 0 0 0,0 4 0 0 0,1 4 0 0 0,5 0-193 0 0,13-1 508 0 0,63 13 477 0 0,67 14 723 0 0,273 38 502 0 0,-193 53-1730 0 0,60-30 235 0 0,-142-41-656 0 0,96-1-114 0 0,34-22 454 0 0,-187-8-349 0 0,152 11 142 0 0,-34-41-128 0 0,669 52 1291 0 0,-673-14-1347 0 0,484 49 343 0 0,-283-46 37 0 0,-35-30-271 0 0,1-61-128 0 0,-40 1 91 0 0,-112 44-160 0 0,47-6 144 0 0,159-43 224 0 0,-160 24-76 0 0,-90-16-200 0 0,-82 49-12 0 0,212-45 160 0 0,-200 42 256 0 0,-3 33-320 0 0,-71-22-402 0 0,-27 0 584 0 0,-6-15-313 0 0,-6 15-3359 0 0,0 0 3389 0 0,0 0-6740 0 0</inkml:trace>
</inkml:ink>
</file>

<file path=ppt/ink/ink1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25.8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 5,'0'0'4,"14"2"2,-2-4 1,2 1 2,6 0 2,3 0 1,6 2 0,7 0 1,8 3 0,7-3-2,15 6-2,9-3-1,15 4-1,11-3-2,16 4-1,11-4 0,12 2-2,9-3 0,12 0-1,5-2 0,7 1-1,5-2 1,5 1-1,0 1 0,0-1 0,2 1 0,1 0 0,-2 0 0,-1-1 1,-5-1-1,0 3 0,-2-1 1,-3 2 0,-6 0 0,-5 4 0,-7 0 0,-4 4 1,-3-2 0,-7 2 0,-9-1-1,-2-2 0,-15-2-1,-5-1 1,-9-4-1,-8 0 1,-14-1 0,-13-1 0,-13-2 0,-53 1 1,73-4 1,-73 4 0,0 0-2,42-2 1,-42 2 0,0 0-1,0 0-1,0 0 0,0 0 0,0 0 0,0 0-2,0 0 0,0 0-4,0 0-13,0 0-13,0 0 0,0 0-1,-38-30-1</inkml:trace>
</inkml:ink>
</file>

<file path=ppt/ink/ink1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1:35.4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7,'0'0'15,"0"0"-1,-9 1-9,9-1-3,0 0 0,0 0 0,7 0 0,-7 0 1,22 3 2,-3-1 0,9 0 2,9 1 1,14-1 1,17-1-1,17 1 0,16-2 0,21 1-3,21-1 0,16 0-2,19-1-1,15 0-1,14 1-1,13-1-1,11 1 1,11-1 1,9 1 0,7 0 1,9-1-1,5 1 1,3-1-1,0 1 0,-3 0 0,-3-1-1,-9 1 0,-11 0 0,-16 1 1,-10-1-1,-19 0 1,-16 1 0,-19 0 1,-16-1 0,-18 1 0,-14-1 0,-21 1-1,-15 0 1,-20-1-1,-11 1-1,-16-1-1,-14 0-1,-7 1-3,-17-1-9,2-2-14,-2 2-2,-23-3 1,3 0 0</inkml:trace>
</inkml:ink>
</file>

<file path=ppt/ink/ink1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0:12.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2 280 3,'0'0'6,"-13"5"1,13-5 0,0 0-2,3-9 1,17-3-2,14-5 0,9-3 1,13-7 2,10-1-1,16-3 0,0 1 0,-2 1-1,-1 5 0,-7 5-1,-9 4-1,-16 4-2,-9 3-1,-11 4-1,-8 2-2,-8 2-3,-11 0-5,0 0-3,-21 4 0,3-5-1,-2 0 2</inkml:trace>
</inkml:ink>
</file>

<file path=ppt/ink/ink1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2:3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158 3 21,'-51'-10'5,"51"10"-4,-53 9-1,53-9-9,-54 32-1</inkml:trace>
</inkml:ink>
</file>

<file path=ppt/ink/ink1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4:01.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15 3,'0'0'8,"0"0"-3,0 0-2,0 0-1,0 0 0,0 0 1,0 0 1,0 0 1,0 0 1,0 0 1,0 0 1,-10-4 0,10 4-2,0 0 1,0 0-2,0 0 1,0 0-3,0 0 0,0 0 0,0 0-1,0 0 0,0 0-1,0 0 0,0 0 0,0 0-1,0 0 1,0 0 0,0 0-1,0 0 1,0 0 1,0 0-1,0 0 0,0 0 0,0 0 1,0 0-1,0 0 0,14 3 1,-14-3-1,17 5 0,-5-5 1,3 3 0,2-3 0,1 1 1,3-1-1,1 1 1,2-3 0,0 1-1,-1-1 1,6 0-1,-2-1 0,2 3 0,1-1-1,4 2 0,-2-1 0,5 3-1,-1-3 1,0 1 0,4-1 0,1 0-1,2 0 1,1-1 0,3 1 0,1 0 0,2-2 0,2 1-1,-4 1 1,0-2-1,-1 0 0,-2 1 0,-2-1 0,-2 1 0,0 1 0,-1-1 0,-2 1-1,-4 1 1,-2 0 1,-3-2-1,0 1 0,-2 0 0,-4-1 0,-3 2 1,-2-1-1,-3 0 0,-2-1 0,-2 2 0,-11-1 1,11-1-1,-11 1 0,0 0 0,0 0 0,0 0 0,0 0 0,0 0 0,9-1 1,-9 1-1,0 0 0,0 0 0,0 0 0,12 0 0,-12 0 0,0 0 0,14-1 0,-14 1 0,18 0 0,-7-1 0,-2 0-1,1 0 2,1 2-2,-11-1 0,16 1-1,-16-1-2,10 7-5,-10-7-5,1 15-9,-6-3-7,-2 6 1,-4 1 0</inkml:trace>
  <inkml:trace contextRef="#ctx0" brushRef="#br0" timeOffset="3345">61 1208 3,'0'0'7,"0"0"0,0 0-2,0 0 0,0 0-2,0 0 0,0 0 0,9 5-1,-9-5 0,0 0 1,0 0 1,11 9 0,-11-9 2,12 8 0,-12-8 1,18 8-1,-9-4 1,5 3 0,-1-3-1,3 2-1,-1-2 0,5 2-1,-3-2 0,3 2 0,-1-1 0,4 0-1,-3-1 1,9 0-1,2-1 1,4 1-1,1 0 0,6-1-1,1-2 1,6 2-1,2-2 1,-1 2-1,0-2 0,4 1 0,-1-1 0,0 1 0,1-1-1,2 1 0,-2-2 0,1 1 0,-3-1-1,0 0 1,0 0-1,-2 0 1,-2 0-1,-1-1 2,-1 0-1,-1 1-1,0-1 1,-2 0-1,0-1 0,-1-1 0,-2 0 0,-2 1 1,-2-2-1,-4 0 0,-3-1 0,-2 2 0,-6-1 0,-5 1 0,-2 1 1,-5 1-1,-9 1 0,14-2 0,-14 2 0,0 0 0,0 0 1,0 0-1,0 0 0,0 0 0,0 0 0,0 0-1,0 0 0,0 0-5,0 0-5,0 0-19,-2 12-1,2-12-2,-24-3 1</inkml:trace>
</inkml:ink>
</file>

<file path=ppt/ink/ink1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0 788 13,'0'0'14,"0"0"-10,-5 12-10,5-12 2,15 10 2,-1-6 0,10-1 1,6-4-1,8-1 0,9-6 1,3-8 6,4-3-1,1-5-2,0-2-1,-6-2 1,-5 1-1,-10 0 1,-5 4 0,-9 3 1,-4 3-1,-11 3 1,-5 2-2,0 12 1,-22-10-2,2 9 0,-5 2 0,-5 5-1,-5 4-1,-4 5 1,-7 3 1,-1 5 0,-1 5 0,2 5 1,-1 3 0,2 2-1,7 1 2,5 1-1,10-1 0,7-3 0,6 1 1,9-7-1,11-1 1,7-6 1,10 0-1,7-6 0,9-4 1,1-4-1,6-3-1,-1-5-1,-3-5-3,-82-11-15,79 4 0,-12-9 0</inkml:trace>
  <inkml:trace contextRef="#ctx0" brushRef="#br0" timeOffset="1202">733 616 4,'0'0'14,"-11"1"0,11-1-11,0 0-2,0 0 0,3-9 1,-3 9 1,0 0 1,12-13 0,-1 10 0,0-1-1,2 3 0,5 2-2,3 4 0,0 2-1,5 4 0,-1 6-1,-1 0 0,0 8 0,0 1 1,-5 4-1,-2 0 1,-5 5-1,-1 0 1,-4-2 1,-4 1 2,-4-4 0,-5 1 2,-7-4 0,-2-1 1,-8-7 1,-3 0 1,-7-6-2,-2-3 1,-5-6-1,4-2-1,-1-6-1,4-2 0,4-5-2,6 2 1,5-3-2,10-1 0,8 0-1,8-1 0,11 2 0,9-1 0,9 3-1,8-2 1,7 1-2,1 1-2,8 5-5,-2-2-10,-3-1-9,-2 2 2,-8-5-1</inkml:trace>
  <inkml:trace contextRef="#ctx0" brushRef="#br0" timeOffset="1923">1489 163 11,'0'23'6,"3"4"-6,-1 9 2,-2 7 3,0 8 1,-4 7 1,-4 8 1,0 6 1,-3 2 0,-1 2-1,-1-3 0,2-6-2,-1-6-2,2-13-1,2-7-2,1-13-1,2-12-1,5-16-3,-16 3 1,2-14-2,-2-10 3,-4-5 0,-3-6 1,-5-4 0,-1-1 3,-3 1 1,5 3 3,1 6-2,6 6 0,3 4-2,5 8-1,12 9 1,0 0-1,0 0 1,16-9-2,7 8 1,7-3 0,10-1 1,9-1 0,9-4 0,6 0-2,0 0 1,-1 2-1,-2-1-1,-7 4 1,-10 2 0,-7 6 1,-12 5 0,-6 7 1,-10 7 0,-3 8 1,-7 5 1,-2 8 0,-4 0 1,-2 3-1,0-4 0,0-1-1,1-6-1,0-9-4,7-7-11,1-19-15,16 3-1,-1-19 0,2-15 0</inkml:trace>
  <inkml:trace contextRef="#ctx0" brushRef="#br0" timeOffset="2524">1865 559 63,'-6'12'31,"6"-12"-1,-4 9-3,4-9-28,0 0-9,16-1-2,-16 1-2,13-1-4,-13 1-3,11-3-6,-1 7 1</inkml:trace>
  <inkml:trace contextRef="#ctx0" brushRef="#br0" timeOffset="3896">1982 688 12,'0'0'16,"0"0"0,0 0-11,0 9-4,0-9 1,1 16 1,-3-1 2,-3 8 0,-3 5 1,2 6 0,-81 8-12,82-1 2,7-4-2,6-6-1,9-11 0,4-12-1,13-21 11,2-7 1,77-13 13,-75 2-1,-18-12-10,12 18 0,-21-12 0,11 22-1,-24 0-10,11 17-2,-9-2-3,5 11 1,-3 4 11,-2 6-1,0 4 0,0 4-1,2 0-2,4 2-7,107-9-10,-85-16-1,11-2 0</inkml:trace>
  <inkml:trace contextRef="#ctx0" brushRef="#br0" timeOffset="4307">2636 918 2,'5'14'16,"6"4"0,-2-4-8,6-2-3,0-4-1,3-7 0,3-4-1,-3-7 1,0-7 0,-4-5 1,1-3 1,-8-4-1,0 1 3,-8-1-1,-3 4-1,-6-1 0,-4 6-1,-4 3-1,-4 8-1,-3 2-1,-1 5-1,2 4-1,-1 3 0,4 6-1,4 4 1,5 5-1,7 1 0,4 6 0,7 4 0,5 7-1,5 1 1,7 5-1,2 6 0,4 4 0,8 23-11,-15-10 1,11 17-1,-20-14 1,9 13 2,-23-19 2,6 9 2,-23-22 1,-3-14 11,-6-6 1,-8-15-1,-4-4 1,-5-11-1,-2-4-1,-1-9-2,3-4 0,2-8-1,6-8 0,11-8-1,10-9 1,16-8-2,41 59 2,19-84-11,17-1-11,13-7 0,14 6 0</inkml:trace>
  <inkml:trace contextRef="#ctx0" brushRef="#br0" timeOffset="5118">3966-3 3,'0'0'16,"0"0"1,-11-2-2,-2 5-12,-8 2 0,-3 5 1,-8 4 2,-7 6 0,-9 10 1,-8 6 2,-6 12-1,-8 6-1,1 13-1,-7 6 0,8 13-1,1 5-1,14 9 0,10-3-1,35-64-10,23 83 2,17-7-2,22-4 0,13-11-1,17-8 1,10-12-1,12-6-1,-12 54 8,2-91-9,2-3-14,3-27 3</inkml:trace>
  <inkml:trace contextRef="#ctx0" brushRef="#br0" timeOffset="28381">4466 361 8,'19'-8'15,"6"4"-1,3 0-2,3 2-2,1 2-3,1 1 0,-2 3-2,-1 2-1,-3 5-1,-4 2-2,-6 5 0,-4 3-1,-6 2 1,-4 2 0,-5 3 0,-4-1 1,-4 1 1,-7-1 0,-1-1 0,-8-3 1,-2-2 0,-5-2 0,1-2 0,-6-6-1,3-3 1,-1-6-1,4-4-1,4-5 0,6-3 0,4-7 0,8-1-1,7-2 0,10 0 0,9 0-1,2 4 0,5 1 0,5 5 0,1 3-1,3 5 1,2 3 0,-2 1-1,1 4-2,-2-1 0,4 3-3,-4-3-6,4-1-14,3-2-1,-1-5 0,2-4 0</inkml:trace>
  <inkml:trace contextRef="#ctx0" brushRef="#br0" timeOffset="28912">5294 82 4,'13'3'19,"-13"-3"-1,0 0 1,10 14-15,-9-3-3,0 5 0,-4 4 1,0 9 1,-6 6 1,1 9 1,-4 3 1,1 5-1,-4-2 1,3 2-2,0-6-1,0-2-1,5-7 0,1-6-2,2-7-2,3-8-1,4-4-2,-3-12-4,15-7-3,-1-14 0,5-8 0,2-12 2,6-8 2,4-10 1,4-4 2,2-2 3,1 5 2,-2 5 2,-3 7 1,-1 9 2,-5 9 0,-5 10 2,-5 8-1,-2 7 1,-15 5 1,13 18 0,-12 4-2,-3 8 1,-4 6-3,-1 9 0,-5 2 1,0 6 1,-2-3-1,2-1 0,2-7-1,4-4 0,2-7-2,4-7-4,5-5-5,5-7-17,3-12-3,6-4 1,-3-14-1</inkml:trace>
</inkml:ink>
</file>

<file path=ppt/ink/ink1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2.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24 4,'-1'26'16,"1"-8"-6,1 6-3,-1 6 1,-1 4 0,0 5-1,-1 6-1,-1 3 1,-1 3-1,0 2 0,-1 0-1,2-2-1,-1-5-1,2-4 0,-1-9 0,2-5 0,-1-9 0,3-8 1,-1-11-1,0 0-1,1-29 1,0-3-1,3-11-1,2-10 0,4-8-2,1-7 0,7 0 0,1 3 0,3 7-1,3 6 1,1 11 0,-1 9 0,1 8 0,-3 9 1,-1 6-1,-6 8 1,0 6-1,-4 7 1,-4 5 0,-2 6 0,-4 3 0,-2 3 0,-6 0 2,0-2-1,-4-3 2,-3-1 1,-1-9 0,0-1 0,-4-8 0,5-1 0,-3-6 0,3-3-5,13 5-4,-16-21-10,16 8-11,9-4-3,6-1 0,4 0 0</inkml:trace>
  <inkml:trace contextRef="#ctx0" brushRef="#br0" timeOffset="551">530 178 15,'-8'15'16,"-9"-6"1,7-4-12,-2 0-5,12-5-1,0 0 2,-1-12 1,11 3 1,3-1 2,6 1 1,0-1-1,6 4 1,-4 3 0,0 3-2,-3 4-1,-3 7-2,-4 2 0,-4 6 0,-5 1 0,-3 4 2,-5-2 1,-1 4 1,-6-5 0,2-1 1,-6-8 0,0-2-1,-3-6 0,1-2-2,-1-8-1,2-4-3,3-3-1,-1-4-2,9 0-4,2-6-4,10 2-8,10-2-7,4 0 0,12 4 0</inkml:trace>
  <inkml:trace contextRef="#ctx0" brushRef="#br0" timeOffset="951">1163 142 14,'-18'5'20,"-2"-5"-5,-8-1-3,-1 1 1,-9-1 0,3 3-2,-3-2 0,5 2-3,3 1-4,7 4-1,7 1-3,10 3-1,7 0-1,6 4 0,8 0 0,2 3 0,6 0 1,0-1 0,0 1 0,-5-2 1,0 0 0,-8 0 1,-6-2 1,-4 1 0,-9-3 1,-2-1 1,-7-3-1,0 0 1,-5-4-2,3-2-1,0 0-3,-4-8-5,13 1-10,11 5-9,-6-22-1,15 9 1,9-6-1</inkml:trace>
  <inkml:trace contextRef="#ctx0" brushRef="#br0" timeOffset="1352">1404 179 15,'-26'6'17,"-3"1"-7,-5 3-3,-5-3 2,1 4-1,-1-6 0,7 3 0,5-2 0,9 3-3,8-1-1,10 3-3,9 1-1,6 0 0,7 4 0,1-1-1,1 3 1,-2-2 0,-3 3 0,-5-3 0,-4 1 0,-6-1 1,-5-2 0,-2-1 0,-4-3 0,0-1 1,7-9-1,-11 4-1,11-4 0,1-11-2,7-1 0,6-3-1,6-2 0,4-3 0,9-1 0,4 1 1,3 2 0,0 2 1,-1 4 1,-4 3 0,-4 2 0,-7 4 0,-8 4 2,-4 6-1,-9 4 2,-4 3-1,-5 6 1,-2 3-1,-1 0 0,1 3 0,1-1-2,0-2-1,6-3-6,8-4-15,-7-16-1,26-1 1,-7-16-1</inkml:trace>
  <inkml:trace contextRef="#ctx0" brushRef="#br0" timeOffset="1923">2024 0 5,'0'0'19,"6"22"-1,-7-9 1,1 8-14,-1 7-3,-1 5 2,0 6 0,-3 3 2,-2 2 1,-1-4-1,1-1 0,0-7-1,1-5-1,1-5-2,5-7-1,11-3-4,2-10-3,9-1-1,4-6 0,5 0 0,1-1 2,3 2 1,-4 1 1,-7 4 3,-4 8 2,-11 7 2,-6 3 1,-10 5 2,-3 5-1,-10-3 1,3 5 1,-11-6-1,3-2 0,-1-6-2,6-4-3,2-6-5,4-10-13,7-9-9,8-10-3,12-9 1,8-9 1</inkml:trace>
  <inkml:trace contextRef="#ctx0" brushRef="#br0" timeOffset="2353">2577 81 1,'-4'16'18,"3"7"-2,-4 4-5,-4 3 0,-1 5 0,-5 0 0,2 5 1,-3-3-1,3 4-1,-4-5-2,6 1 0,-1-5-3,6-1-1,3-4-3,7-4 0,7-3-2,5-4-2,9 0 0,4-7-2,8 3 1,3-7-1,5-1 0,-1-3 1,2-2 1,-6-3 1,-1-3 1,-3-1 1,-3-1 0,-6-2 0,-5-2 0,-4 2 1,-4 1-1,-4-1 0,-10 11-1,2-15 1,-11 11-1,-4 1 1,-5 3 1,-5 2 0,-8 1 2,-3 3 0,-3 0 1,1 4 0,-1-1 0,5 3 0,2-1-1,6 1-1,4-1 0,9 2-1,6 1 0,6 2 1,8 2-1,10 3 0,6 4 0,7 4-3,5 4-11,3 1-13,0-5-2,1-3 1,-5-12-2</inkml:trace>
</inkml:ink>
</file>

<file path=ppt/ink/ink1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9.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122 0 11,'70'56'8,"-70"-56"1,64 72 1,-31-30 0,0 8-1,-4 5-1,5 6-1,-4 4-1,-6 7-1,3 0 1,-7 5-1,-1 0-1,-5 4 1,-6-3 0,-3 1 0,-7-2-1,3-1 1,-11-3-1,3-1 1,-12-5-1,0-6 1,-4-1-1,-2-4 1,-2-7 0,-5 0-1,-3-6 0,-1-2-1,4-4 0,-5-1 0,3-7-1,-2-4 0,3-2-1,1-4 0,8-5-1,2-4-2,3 0-2,9-10-9,1 1-19,9-1 1,-9-16-3,8 0 2</inkml:trace>
</inkml:ink>
</file>

<file path=ppt/ink/ink1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5.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43 16,'0'0'21,"-2"-11"0,2 11 0,17-13-12,-4 6-6,8 3-1,2-2 2,7 5 0,1 0 1,5 5-1,0 3 0,1 4 0,-1 5-2,-2 4-2,-1 3 0,-5 4-1,-5 3 0,-5 1 1,-5 2 0,-5-2 0,-4-1 1,-5-3 2,-9-4-1,-1-2 1,-7-8 0,1-4 0,-6-3-1,3-6 0,-4-4-1,6-3-1,3-1-2,3-5-1,7-1 1,4-2-2,8-2 1,3-3-2,9 3 1,5-5 0,5 2 1,2 1 0,2 2 1,1 4-1,0 3 1,0 7-1,1 6 1,-7 8-2,4 9 1,-7 5-2,-2 7 1,-1 2 1,-4 2 2,-1 0 1,-6-4 2,-1-2 2,-7-9 3,4-2 0,-4-8 1,-3-10-1,0 0-1,0 0-2,5-13-2,4-7-4,6-5-3,1-7-2,7 1 0,0-4-1,4 5-1,-3 0 2,2 9 1,-8 3-1,-2 10 3,-3 4 0,-2 6 0,-11-2-1,16 21 2,-7-5 0,1 4 2,1 4 1,6 1 3,4-2-1,2-1 1,9-4 0,4-6 0,5-5-2,2-7 0,-1-6 0,-2-4-1,-5-6 2,-10-3-1,-8-2 2,-9-1 0,-13 3 0,-8 2 2,-8 5-1,-8 2-1,-3 8-1,-3 4 0,-4 8 0,2 5-1,3 5 0,3 2 0,5 6 0,5 3 0,8 2-1,8 5 1,4 3-2,5 1 1,2 3-1,3 2 1,3 2-1,-2-1 1,-1-3 0,-6-4 1,-3-3 1,-7-6 0,1-6 1,-7-8 0,-3-5 1,-3-10-1,0-5 0,0-8-1,4-6-1,8-8 0,3-5-2,7-6 1,7-4-1,12-6 0,8-2-1,12-2-2,3 0 0,11 3 0,1-2 1,3 6-1,0 0 1,-6 10 0,-5 2 2,-7 7 1,-7 6 1,-10 5 2,-5 6-2,-7 6 0,-3 5 0,-10-5 0,6 22 1,-7-8 0,-1 2 1,-2-2 0,2 3 1,-1-6 1,6-1 0,-3-10 0,20 8-2,0-10 0,7 0 0,5-1-2,4-1 1,4 0-1,0 1 0,-1 2 0,-2 2 1,-2 1 0,-3 2 0,-4 0 1,-5 2-1,-2 0 0,-1 0-1,-4-1 0,-2 0 0,-4-2 0,1 0 0,-11-3-1,14 4 1,-14-4-1,13 5 1,-13-5-1,0 0 1,11 3 0,-11-3 0,12 2-1,-12-2 0,13 5-1,-13-5-1,17 4-5,-17-4-10,19-1-11,-7-1-3,-12 2 2,16-18 0</inkml:trace>
  <inkml:trace contextRef="#ctx0" brushRef="#br0" timeOffset="1762">2080 422 19,'10'0'21,"4"-2"-2,-3-5 0,4 1-16,6-1-3,4 1 2,2 1 1,-1 0 0,2 3 0,-5 0 0,2 2 1,-2 1 1,-4 3-1,-4 2 0,1 3-1,-4-1 0,4 6 0,-3-2 0,6 2 0,-1 0-1,6-1-1,2-1 1,3-3-2,7-2 1,1-4-2,5-2 1,2-2-1,4-3 1,-3-1-1,2-1 0,-3-2 1,-2-2 0,-6 0-1,-3 0 2,-7 0-1,-6 1 1,-6 1-1,-14 8 0,9-16 0,-9 16 0,-17-9-1,0 9 1,-2 2-1,-4 3 1,-2 3 1,0 3-1,2 2 1,5 2 1,2 0 0,5 3 0,6-1 0,3-1 1,6 0 0,5-1 0,7 1 0,0-2 0,9 0-1,2-2 0,4 0 0,1 0-1,2-1-1,0 0 1,-2-1-1,-2 0-1,-3-4 0,-2 0-3,-5-5-2,5 3-8,-4-7-13,2-4-3,0-3 1,-1-7-1</inkml:trace>
  <inkml:trace contextRef="#ctx0" brushRef="#br0" timeOffset="2443">3573 181 5,'-5'16'18,"3"10"3,0 5-10,-1 4 0,0 9 1,-4 2 1,5 8-1,-5-3-1,1 1-3,1-5-3,1-2-3,3-6-3,-2-8-3,4-7-6,-7-12-2,6-12-2,-14-4 0,3-13 3,-7-11 2,-3-4 4,-6-4 3,-1-2 7,2 4 4,-1 1 3,8 10 0,3 3-2,7 10-2,9 10-1,14-3-2,8 8-3,13 3-2,8 4-9,10 2-16,6-6 2,11 1-2,-4-7 0</inkml:trace>
  <inkml:trace contextRef="#ctx0" brushRef="#br0" timeOffset="2854">4162 546 8,'-10'2'12,"-2"0"1,-3-3 3,2 1 2,-3-2 0,3 2-1,-4-3 0,6 4-6,-3-4-4,5 5-3,-5-2-1,3 2-2,-2-1 1,1 5-2,2-2 2,-3 3-2,-1-1 1,2 4-2,-1-2 2,0 3-2,3-2 2,2 0-1,-1 0 0,5 2 0,5 0 0,6 2 0,5 2 0,6 1 0,5 2-1,2 0 1,4 1-1,1-1 1,1 0-1,-3-2 0,-5-1 0,-3 1 1,-5-3-1,-2 1 0,-6-2 1,-5 1 0,-5-3 1,-6 1 1,-7-1 1,-3-2 0,-8-2 0,-7 1 1,-3-4-2,-3-4-3,-4 3-16,-7-6-12,-2-5-2,-5-4 0,-5-8-1</inkml:trace>
  <inkml:trace contextRef="#ctx0" brushRef="#br0" timeOffset="48710">1652 1199 9,'-11'11'13,"1"9"-2,-2 6-2,-2 8-1,-4 10-1,0 14 1,-6 11-2,-2 12-1,-2 7 0,-2 4-3,-2 2 2,-2-6 0,4-6 0,0-14-1,9-12 1,1-17-1,4-10-2,5-11-2,11-18-6,-11-2-11,12-14-3,-4-15-3,5-3 0</inkml:trace>
  <inkml:trace contextRef="#ctx0" brushRef="#br0" timeOffset="48970">1185 1599 1,'-13'-21'16,"2"9"-5,-2-2-1,7 1-4,2-4 1,4-5 2,5-5 0,3-6 0,5-7 0,8-8-2,13-5 0,5-7-1,10-1-2,8-2-1,7 1-2,4 1 0,4 5-1,-4 6 2,-5 7-1,-11 10 2,-11 8-1,-12 7 0,-5 6 0,-11 7-1,-13 5-1,5 18 0,-10 3 1,-3 7-1,-2 10-1,0 8 1,-2 11 1,-1 8 0,1 5-1,5 7-3,2 2-6,4 3-16,8 3-2,0-10 0,11-3 0</inkml:trace>
</inkml:ink>
</file>

<file path=ppt/ink/ink1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8:53.5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2012 12,'54'0'9,"10"-3"1,13 0-1,10 0 1,13-2-1,12 1-1,10 0-2,8 2 0,9-1-2,11 3 1,1-1-2,6 1 0,1 0-1,4 2 0,0 0 1,4 0-1,-3-1 1,4 2 0,-1-2 0,3 1 0,-4 0-1,1 0 1,-8-1-2,-4 1 1,-11-1 0,-11 0-1,-15 0 1,-14 0 0,-18 0 1,-14 1-1,-14-1 0,-13 2-1,-12-1 1,-9 0-1,-8 0 0,-6 0-1,-9-2 1,0 0 0,0 0-1,0 0 0,0 0-4,-11 1-9,-4-5-15,-4-4-1,-7-9 0,-1-8 0</inkml:trace>
  <inkml:trace contextRef="#ctx0" brushRef="#br0" timeOffset="901">3984 667 8,'0'0'8,"-1"-16"-2,1 16-1,11-14-1,-2 6 0,4 1-1,6-1 0,4-3 0,2 5 0,4-4-1,1 8 0,0 2-1,-2 2 0,-1 5 0,-4 2-1,-2 6 1,-6 2 0,0 5-1,-6 1 1,-1 0 0,-2 5 0,-3-1 0,-3 2 0,-2-3 1,-4 1-1,-3-2 1,-2-4 0,-4-2 1,-3-5-1,0-2 2,-3-6-1,1 0 2,-2-7-1,2-2 0,2-6-1,2 2 0,3-3 0,2 1-1,5-5 0,6 3-1,5-3 0,7-1-1,5 0 0,8-4 0,4 1 0,5-4-1,5 2 1,2-2 0,-1 2 0,-2 1 0,-3 2 0,-3 3 0,-5 2 0,-5 3 0,-5 3 0,-5 2-1,-3 3 1,-9 1-1,10 3 1,-10-3 0,4 13 0,-4-13-1,3 16 2,-3-16-1,5 17 1,-5-17 0,19 11 0,-2-10 1,5-3-1,5-2 0,2-2 1,2 1 0,-2-1-1,-1 1 1,-7 2-1,-2 5 1,-7 4-1,-1 3 1,-5 4-1,0 3 0,1 1-1,4 0 1,5 3-5,4-7-7,11-2-10,7-7-4,3-9-1,7-6 1</inkml:trace>
  <inkml:trace contextRef="#ctx0" brushRef="#br0" timeOffset="1702">5215 720 1,'3'13'13,"-3"-13"-1,0 0-12,0 0 0,10 11 3,-10-11 2,19 8 0,-4-4 1,5-2 0,4 0 0,3-1 0,3-2-1,1-3-1,0-3-1,-5-4 0,-1-2 0,-8-2 1,-5-2 0,-9 0 0,-6 1-1,-8 1 0,-7 6 0,-7 2-1,-6 6-1,-2 5 0,-1 2-1,3 3-1,2 0 0,5 0 0,6-2 0,8-4 0,10-3 0,13-11-2,6-5-1,9-6 1,4-4 0,6-4-1,1-6 2,0-1 0,-4-1 1,-5 2 1,-5 5 2,-7 6 1,-5 3 1,-5 5-1,-1 5 1,-7 12-1,3-11 0,-3 11-1,0 0-1,-2 9-1,1 4 0,-2 6 1,-1 8 0,1 9 0,1 8 0,1 5 1,2 6-1,6-1 0,2 0-1,7-4 0,5-6-5,5-7-8,5-8-11,-1-14 0,5-9 1</inkml:trace>
  <inkml:trace contextRef="#ctx0" brushRef="#br0" timeOffset="2543">6551 512 3,'0'0'7,"18"-15"0,-7 10 2,5 3-1,2 1-1,6 1 0,3 3 0,3-2-1,1 6-2,-1 3 0,-1-1-2,-4 6 0,1 3-1,-7 3-1,0 2 0,-5 4 1,-2-1-1,-3-1 1,-4 3 0,-4-5 1,-4-2 1,-7-4 1,-8-4-1,-9-2 1,-3-5-1,-7-4 1,1-2-1,-2-4 0,3-1-1,5-5 0,7-1-1,8-3 0,9-1-1,9-1 0,6-1-1,4 2 1,6-1-2,3 0 1,5 3-1,2 2 0,1 1 0,0 3 0,-1 1 1,0 3-1,-2 0 1,-4 1 1,-2 1-1,-1 0 1,-2 0 1,-2-2-1,1-4 1,-3 3 0,2-2 0,-2 1 1,0-1 0,-5 2 0,0-1 0,-9 5-1,10-2 1,-10 2-1,2 12 0,-3-3-1,-2 4 1,1 0-1,1 2 1,0-1 0,4 2 0,-3-16 1,22 11 0,0-11-1,7-4 1,4-5 0,4-6 0,3 1-1,1-2 0,-4 3-1,-6 0 1,-6 4-1,-8 0 0,-3 6 0,-5 3 0,-9 0 0,6 9-1,-6-9 1,2 19 0,0-7 0,3 6 0,2 1 0,4 3-6,7 0-19,6-3-1,1-7 0,10-4 0</inkml:trace>
  <inkml:trace contextRef="#ctx0" brushRef="#br0" timeOffset="3615">8005 412 10,'13'-3'10,"7"4"-1,1 1-2,3 3-1,1 4-1,-1 4 0,0 4-2,-5 7 0,-5 3-1,-5 2-1,-3 3 1,-9-1 0,-2 1 0,-6-3 2,-4-1-1,-3-8 2,-3-4-1,-3-6 2,2-3-1,0-6-1,2-5-1,4-6-1,5-5 0,8-4-1,6-6-2,8 2 1,6-4-1,6 2 0,4-1 0,5 2 0,0 3 0,2 1-1,-2 7 2,-1-3-2,0 5 2,-2 3-1,-1 3 0,-2 4 1,-1 4 0,-4 3 0,1 5 0,-3 7 0,-5 4 1,-1 4 0,-5 5-1,-4 3 2,-3 4-1,-3 0 0,-3 1 1,-3-3-1,0-4 2,-1-1-1,1-5 0,0-4-1,1-8 2,2-4-1,5-10 1,0 0 0,-9 5 0,7-18-1,3-7 0,1-9 0,2-6-1,3-13-1,5-4 0,3-2-2,5 0 1,5 5 0,1 5 0,2 9 0,0 7 0,0 15 0,-2 4 0,0 9-1,-3 6 2,-3 5-1,-2 6 0,-3 5 1,-3 4-1,-5 1 1,-3 1 0,-8 0 1,-5-1 0,-9-4 0,-3-2 0,-3-7 1,-2-2 0,0-5-1,2-5 0,6-4-4,4-8-2,14-2-1,3-7-3,13-3-4,3-6-4,9 1-5,5-3-2,1-1 2</inkml:trace>
  <inkml:trace contextRef="#ctx0" brushRef="#br0" timeOffset="4456">8924 511 18,'0'44'11,"-1"1"-1,1 3 1,-3 2-2,1 0 0,-2-5-2,1-1-2,-2-4-2,0-4 1,0-7-2,1-7 0,1-5 2,1-4 1,2-13 0,0 0-1,-7-17 1,8-8-1,1-11-1,4-7-1,4-10-1,6-6-2,6-3-1,5 2 1,3 5-1,2 7 1,1 10 0,-3 9 1,-5 9-1,-2 8 1,-6 8-1,-6 6 1,-11-2-1,11 22 1,-13-2 0,-4 3 0,-5 4 1,-4 2 1,-4-2 0,-4 1-1,-1-4 2,2-4-2,1-6 2,4-4-1,5-5-3,2-9-3,10 4-5,7-26-11,1-1-6,7-4 0,5-11 0</inkml:trace>
  <inkml:trace contextRef="#ctx0" brushRef="#br0" timeOffset="4967">9493 0 8,'4'13'18,"3"6"1,-2-2 0,0 10-16,1 6 1,-3 7 2,-1 7 0,-5 4 1,0 4 0,-6-5-2,3 6-1,-1-5-1,4-2-1,2-5-6,3-9-6,5-9-14,9-7 0,1-9 0,7-15 0</inkml:trace>
  <inkml:trace contextRef="#ctx0" brushRef="#br0" timeOffset="5227">9871 532 3,'20'5'17,"8"4"-8,4-5 1,5-3 0,1-6 0,-3-8 0,2 1-1,-6-8 0,-5 2-2,-7-5-2,-4 4 0,-9 0-2,-6 3-1,-9 2-1,-5 5 0,-10 6 0,-7 5 0,-8 6 0,-7 7 0,-5 3 1,-2 5 0,-4 4 1,1 3-1,3-3 0,6 1 0,7-5 0,9 0-2,5-4 1,8 1 0,10-4 0,13 2 0,12 0 0,11 4 0,9 1 0,8 3 1,9-1-1,7-1 0,3 1-1,-2-2 0,-2-1-2,-8-5-8,-5 0-17,-5-3-1,-10-7-1,-5-7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21.205"/>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28 7136 0 0,'0'0'208'0'0,"14"4"73"0"0,20 3 770 0 0,-8 0-823 0 0,5-20-434 0 0,-30 12 115 0 0,-1 1 0 0 0,0-1 0 0 0,1 0 0 0 0,-1 0-1 0 0,0 0 1 0 0,0 0 0 0 0,1 1 0 0 0,-1-1 0 0 0,0 0-1 0 0,0 0 1 0 0,0 0 0 0 0,0 0 0 0 0,0 0 0 0 0,0 0-1 0 0,-1 1 1 0 0,1-1 0 0 0,0 0 0 0 0,0 0 0 0 0,-1 0-1 0 0,1 0 1 0 0,0 1 0 0 0,-1-1 0 0 0,1 0 0 0 0,-1 0-1 0 0,1 1 1 0 0,-1-1 0 0 0,1 0 0 0 0,-1 1-1 0 0,1-1 1 0 0,-1 0 0 0 0,0 1 0 0 0,1-1 0 0 0,-1 1-1 0 0,0-1 1 0 0,0 1 0 0 0,1 0 0 0 0,-1-1 0 0 0,0 1-1 0 0,0 0 1 0 0,0-1 0 0 0,0 1 0 0 0,0 0 91 0 0,-6-3-2116 0 0</inkml:trace>
</inkml:ink>
</file>

<file path=ppt/ink/ink1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01.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261 0 0</inkml:trace>
  <inkml:trace contextRef="#ctx0" brushRef="#br0" timeOffset="80">240 33 0,'-12'14'1,"5"-3"0,-3 4 0,1 5 1,-3 6 0,-2 8 0,-4 5 1,-2 9-1,0 3 1,-4 1 0,5 1 1,0-2-1,-1-4 1,6-6 0,1-8 0,7-4-1,4-6 1,3-2 0,3-4 0,9-4 1,8 1 0,5-4 0,10 2 1,4-4 0,6 1 0,4-4-1,1 0-2,-2-1 0,-5-1-1,-5-2 0,-11-1-1,-3 1 0,-4-1-2,-5 0-2,-2-1-8,-14 1-11,21-5 1,-21 5-1,14-14 0</inkml:trace>
  <inkml:trace contextRef="#ctx0" brushRef="#br0" timeOffset="641">91 465 9,'40'-1'10,"6"-4"1,6 1-2,3 0-2,7 0-4,2 1-5,-7-3-7,-2 3-4,-16-6-3</inkml:trace>
  <inkml:trace contextRef="#ctx0" brushRef="#br0" timeOffset="851">126 100 14,'-16'2'19,"16"-2"1,0 0-1,22-8-12,9 1-5,7-1 0,8-2 1,9-2-2,8-3 0,1 5-2,4-4-6,-3 9-9,1 6-4,-4 1 0,-1 6-1</inkml:trace>
  <inkml:trace contextRef="#ctx0" brushRef="#br0" timeOffset="1192">734 465 14,'5'-13'16,"-5"13"-5,11-1-3,-1 4-4,4 4-1,4 3 0,4 3-2,2 4 1,1 6 0,-3 3-1,1 5 1,-4 0 0,-4 0 0,-7-3 1,-2 0 1,-7-4 0,-4-3 2,-2-6-2,-3-6 0,-6-5-1,3-6-3,0-7-1,-1-8-1,11-6-1,4-8 0,10-7-1,9-5-1,10-3 2,5-6 2,7-1-1,8-1 1,-3 1 0,-1 3 1,-2 2 0,-3 5-1,-3 6 2,-5 9-1,-6 6 1,-5 9 0,-3 6 1,-2 7 0,-3 8 1,-3 8 0,-3 8 0,-2 8 1,-3 10 0,0 10 0,-5 6 1,1 9 0,-6 2 1,1 1-2,-2-5 1,3-3-2,0-9 0,4-10-1,1-10-1,1-10-1,2-10-1,-3-13 0,10-5-3,-9-14-3,-1-9-4,-11-12 0,-2-5 0,-7-8-1,0 3 1,-4-1 3,0 10 2,1 7 3,4 9 4,5 13 0,4 11 2,10 1 0,-10 17 0,12 0 0,3 0 1,8 3 1,10-3 0,10 1 1,9-6 0,11-1 0,4-6-2,4-3 0,0-4 0,-3-3-1,-6-4-1,-4 0 0,-11-1-1,-6 0 1,-8-1 0,-4 1-1,-4-2 1,-4 3-1,-6-1 1,0 1 0,-4-2-1,-2 1 1,-4 0 0,1 0-1,4 10 0,-16-15-1,6 9 1,-1 2-1,-1 0 0,-1 4 0,1 2 0,-3 5-1,2 1 0,2 3 1,-3 6-1,3 1 1,0 5 0,0 1 0,3 2 0,2 1 1,3 0 0,3 0 0,6-3 0,4-4 0,9-4 0,7-3 0,6-8 1,6-3-2,1-6 0,2-5 1,3-7-2,-1-3 2,-4-4-2,-3 0 2,-3 0-2,-6 0 1,-5 4 0,-3 4 0,-7 5-1,-12 10 1,13-1-1,-10 10 1,-4 9 0,-2 2 0,2 1 1,2 2 0,1-1 0,6-1 1,6-8-1,8-6 0,8-12 0,4-2-1,5-3 0,4-1 0,-4-2-1,-3 1 0,-6 2 1,-6 8-1,-5 8 1,-6 6 0,-7 8 1,-2 2-1,-3 5 2,0 3-2,0 3 2,3-1-3,4 0-3,3-10-11,11-6-13,9-8-1,4-11 1,6-8 0</inkml:trace>
  <inkml:trace contextRef="#ctx0" brushRef="#br0" timeOffset="2624">3241 75 24,'6'17'23,"-6"-17"-1,-17 16 1,-1-6-19,-5 4-1,-3 5 1,-8 4 1,-4 8 0,-5 5 1,0 10 1,-6 6-1,7 14 0,-3 6 0,7 9-3,4 1 0,9 3-1,10-5-1,11-4 0,15-10 0,10-10-1,16-10-1,6-10-1,13-11-2,3-10-3,7-6-6,-1-11-10,0-8-7,0-9 2,-7-8 0</inkml:trace>
  <inkml:trace contextRef="#ctx0" brushRef="#br0" timeOffset="2964">3473 485 8,'-10'-3'19,"10"3"0,-11 15-2,3-3-9,2 8 0,-1 3 1,3 6-2,-2-1 2,7 5-2,1-7 1,9-1-3,10-12 0,10-6-2,8-13-2,7-8 0,3-6 0,3-4-1,-1 0 0,-5-2 0,-8 5-1,-8 6 0,-8 7 1,-6 11 0,-9 8 1,-4 7-1,-2 5 1,0 4-1,1 2 2,4-1-2,3-1 2,6-3-1,6-5 0,3-6 0,5-7 1,2-2 0,2-10-1,0-2 1,-2-7-1,-3-6 1,-3-6-1,-3-2 0,-6-2-1,-2 1 0,-5 2 0,-3 2 1,-4 5-3,-2 4-2,3 7-13,-3 10-12,4-12-1,-4 12 1,12-7-1</inkml:trace>
  <inkml:trace contextRef="#ctx0" brushRef="#br0" timeOffset="3515">4693 766 24,'0'0'22,"10"5"1,-10-5 0,0 0-17,0 0-1,-12 12 0,6 4 0,-6 5 1,2 9 0,-7 10-1,2 11 1,-6 5-2,2 4-2,0 4-10,4-4-15,6-10-5,8-12 0,6-19 0</inkml:trace>
  <inkml:trace contextRef="#ctx0" brushRef="#br0" timeOffset="4577">5205 452 1,'7'-13'15,"-7"13"-6,19-6-3,-4 4 0,2 2 1,6 1 0,3 4-1,2 1 0,1 4-1,1 3-1,-2 2-1,-1 3-1,-3 0 0,-5 3 0,-3-1 2,-6-1 0,-3 1 0,-9-2 1,-3 2 0,-10-5 1,0 2-1,-9-6 0,-3 3 0,-3-7-2,1-3 0,1-4-2,5-3-1,6-3-1,5-7-1,11-2-3,7-5 0,8 0-2,5-4 1,6 1-1,4-3 2,7 5-1,-2 0 1,2 8 2,0 1 1,0 8 0,-3 5 0,-2 10 2,-1 6 0,-4 12 2,-2 8 0,-3 6 1,-1 8 2,-5 3 0,-2 4 0,-7-2 2,-2-2-1,-6-10 0,1-3 0,-7-11 1,1-5-1,-2-10-1,9-15-1,-14 3-2,9-15-1,1-11 0,3-12-1,6-5-1,2-5-1,4-4 1,5-2 0,4 2-1,3 5 1,3 8 0,2 9 1,-3 7-2,-2 5 2,-2 7-1,-2 8 0,-1 8 2,-3 9-1,-3 3 2,-3 6-1,-5 4 1,-3 2 0,-5 1 1,-3-1 0,-6-6-1,1-5 1,-5-6-3,-1-10-1,2-6-3,-1-13-5,8-3-4,-2-12-9,7-8-6,2-4-1,5-9 0</inkml:trace>
  <inkml:trace contextRef="#ctx0" brushRef="#br0" timeOffset="5388">6294 149 10,'11'8'21,"-2"13"1,-7 0 1,-2 10-12,1 11-3,-4 6 1,2 12 0,-5 6-1,3 4-1,-5-3 0,6 1-3,0-9 0,4-5-2,1-11-1,4-11-2,2-10-4,1-16-5,7-5-10,-1-12-8,4-12 0,3-6 0</inkml:trace>
  <inkml:trace contextRef="#ctx0" brushRef="#br0" timeOffset="7190">6106 614 6,'0'17'13,"-4"2"-1,2 6-1,1 4 0,1 5-2,1 3 0,1 0-2,0 3 0,-2-2-2,1-1-1,-3-4 0,1-2 0,-3-8-2,0-3 1,-1-4-1,2-5 1,3-11-1,-2 10 0,2-10 0,0 0-1,4-26 1,2 2-2,3-10-1,3-7-1,4-4 1,0-4-2,3-1 1,1 2 1,2 7-2,-3 8 2,-1 6 0,-4 8 1,-3 8-1,-2 5 1,-9 6 0,12 10-1,-9 2 2,0 7-1,-3 2 1,-2 6 1,-2-1 0,-1 2 0,-4-2 1,-2-2 0,-1-3-1,0-2 1,-1-4-2,1-5 1,2-1-2,-1-4-1,11-5-2,-14 0-2,14 0-7,-9-13-8,7-1-6,4-2 1,-1-7 1</inkml:trace>
  <inkml:trace contextRef="#ctx0" brushRef="#br0" timeOffset="7911">6551 635 0,'-12'10'15,"7"5"-1,3 1-5,3 0 0,5 0-1,5-3 1,9-2 0,7-9-2,7-3 1,3-7-2,1-5-2,-2-7-1,-1-1 0,-4-2-1,-7 2 0,-10-2 0,-6 1 2,-7 2-2,-3 3 0,-5 3 1,-3 0-1,-5 2 0,3 2-1,-5 2 0,2 2 0,-2 5-1,1 5 1,-5 5-1,3 8 0,-4 8 2,0 7-1,0 5 1,4 8-1,1 4 2,6 0-1,7-1 0,7-2-1,8-10 0,11-6-3,15-3-9,9-10-16,6-15-1,6-9 0,4-11 0</inkml:trace>
  <inkml:trace contextRef="#ctx0" brushRef="#br0" timeOffset="8672">7228 115 9,'23'23'6,"2"3"-1,5 9 2,-1 6 0,6 7 1,-2 5 0,1 7 1,-1 5 0,-5 2 0,-2 6 0,-8-1-1,-3 4 0,-13-4 0,-5 3 0,-14-8-1,-3-2 1,-14-7-2,-3-5 1,-8-4-2,1-5-1,-5-9 0,-1-6-2,4-6-1,1-6-6,9-7-23,3-10-2,4-15-1,7-7 0</inkml:trace>
</inkml:ink>
</file>

<file path=ppt/ink/ink1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11.3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0 535 21,'40'-41'15,"-40"41"-1,23-46 0,-23 46-2,27-65-2,-27 65-3,32-74-2,-32 74-2,33-80-2,-33 80 1,41-77-1,-41 77 0,43-62 1,-43 62 0,28-47 0,-28 47 0,0 0 0,0 0 0,0 0-1,19-43-1,-19 43 1,0 0-1,0 0 0,0 0 0,0 0 0,0 0 0,7 54 0,-7-54 1,10 64 0,-2-21 0,4 5 0,-3 4 0,1 0 1,3 0-1,-4-1 0,4-2 0,-5-2 0,1-1 0,-3-3 0,-6-43 0,16 73-1,-16-73 1,7 54 0,-7-54 0,0 0-1,13 47 1,-13-47 0,0 0-1,0 0 0,0 0-5,0 0-13,0 0-9,0 0-1,0 0 0</inkml:trace>
</inkml:ink>
</file>

<file path=ppt/ink/ink1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23.4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-1 121 4,'-2'11'3,"2"-11"-4,15 9 1,-4-4 1,0 1 0,2-1 0,2-1 1,0-1 0,0-1 2,2-1 1,0-2 1,3-2 2,3-2 0,5-1 1,3-4 0,6 0 0,3-1-1,8 0 1,1 0-3,7 2-1,2-2 0,6 3 0,4 0 0,6 1-1,7-2 0,10 3 0,6-1 0,12 1 0,9-2-1,15 4 0,6-1 0,11 1-1,8 1 1,7 2-2,5 0 1,5 3-1,2-1 1,1 2-1,-5 1 0,-6 0 0,-13-1 0,-10 1 0,-15-3 0,-13 1 0,-19-3 0,-16 0 0,-14-3-1,-12 2 1,-11-1 0,-12 2 0,-8-1-1,-10 0 1,-3 1 2,-11 1-2,9 0 1,-9 0-1,0 0 0,0 0 0,0 0 0,0 0 0,0 0-1,0 0-1,0 0 1,0 0-1,0 0 0,0 0 0,0 0 0,0 0 0,2 10 1,-2-10-1,0 0 0,11 13 1,-11-13 0,14 11 0,-14-11 0,16 7 0,-16-7 0,15 6 0,-15-6 0,11 2 1,-11-2-1,0 0 1,0 0-1,0 0 1,0 0 0,0 0-1,0 0 0,0 0 0,0 0 0,0 0 0,0 0 0,0 0-1,0 0 1,0 0-2,0 0-3,0 0 1,0 0-6,0 0-15,0 0-6,-27 2-2,-7-7 1</inkml:trace>
  <inkml:trace contextRef="#ctx0" brushRef="#br0" timeOffset="2954">1648 2187 16,'0'0'19,"0"-14"0,0 14-14,5-17-2,-5 17 0,18-15 0,-2 7 0,5-2-1,7 2-1,6 1 1,4 0 0,6 1 0,6-1 1,7 3 2,4-1-1,8 3 0,7 0 0,10 2 0,8 0 0,11 2 0,9-3 0,15 2 0,12-2 0,12 0-1,14-2 0,13 2 0,12-2-1,16 4 1,10 1-2,9 5 0,9 2-1,11 4 1,3 2-1,2 2 0,8 0 0,0 1 0,0-3 0,2-1 1,-3-4-1,-2-2 0,-3-2 1,-3-1-1,-2-3 1,-5-1-1,-5 0 1,-7 0 0,-9 2 0,-8 0-1,-15-1 1,-10 2-1,-18-2 1,-19 1-1,-17-2 0,-16-1 0,-20-1 0,-19 0 0,-16-1 1,-15 0-1,-15 0 0,-5 1 0,-14 0 1,-6 1 0,-10 0 0,10 0-1,-10 0 1,0 0-1,0 0-2,-15-7-4,-5 4-17,-19 1-7,-21-9-1,-10-8 0</inkml:trace>
</inkml:ink>
</file>

<file path=ppt/ink/ink1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4.4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0 405 11,'0'0'11,"0"0"-1,0 0 0,0 0-1,0 0-1,0 0-3,0 0-1,0 0-2,6 11 0,-5-2 0,1 4-1,1 5 1,1 3 0,1 5 1,1 4 0,1 0 1,1 1-1,-1-3 0,3-1-1,-2-5 1,2-1-1,0-8 0,-1-3 0,-9-10 0,17 11 0,-8-13 0,3-3 1,2-8-1,1-3 0,2-7 0,0-2-1,-2-5 0,3 1 0,-1-1-1,-1 3 1,-2 3-1,-1 3 0,-1 5 1,-1 4-1,1 1 0,-1 4 0,-11 7 1,15-7-1,-15 7 0,16 10 0,-8 3 1,0 5-1,2 3 1,-3 6 0,1 2 0,-1 1 0,1-1 0,-1-2 0,3-3-1,4-5-2,3-1-4,3-11-10,5-5-11,5-1 0,2-8-1,3-1 0</inkml:trace>
  <inkml:trace contextRef="#ctx0" brushRef="#br0" timeOffset="570">753 679 17,'-11'3'22,"11"-3"1,-12 1-11,12-1-5,-7-19 0,7 0-2,6-3-2,0-4-1,6-3-1,3 0 0,4-1 0,2 3 0,3 4 0,-3 6 0,2 5 0,-1 5 0,-5 4 0,1 6-1,-1 5 1,-5 5 0,-2 3 0,1 2 1,-5 4 1,-4-3 0,3 3 1,-8-2 1,0 1-1,-8-4 1,-3 0-1,-6-5 1,-2 1-2,-5-3 0,-3-2-1,-4-2-1,-1-2-1,4-3-1,1-2-1,10 2-6,0-10-14,9-2-8,10-3-1,8-6 0</inkml:trace>
  <inkml:trace contextRef="#ctx0" brushRef="#br0" timeOffset="1161">1652 383 15,'14'-9'16,"-4"9"-12,1 3-1,0 3 0,-1 5 1,1 3 1,-3 6 0,-1 3 0,-2 6 1,-1 0 1,-1 5-1,-3-3 1,1-1-1,-3-4 0,1-3-2,-1-6 1,0-3-2,2-14 1,-3 13 0,3-13-1,0 0 0,0 0 0,-5-15-1,1 1-1,0-4 0,1-3-1,1-2-1,2-1 0,1-2-1,4 3 0,3 1 1,7 6-1,0 4 1,8 4-1,4 1 1,6 5 0,5 2 1,7 2-1,4 2 1,4 0 0,4-2 0,0-1 0,-2-2 0,-2-3 1,-4-3-1,-8-1 0,-5-1 1,-8-3 0,-7 2 0,-7-1 0,-5-2 0,-7 2 0,-6-1 0,-7 3 0,-1 1 0,-6 2-1,-1 4 0,-6 2 1,-2 6-2,-3 3 2,-1 5-1,-1 4 0,1 4 1,1 2-1,4 3 1,5 2-1,8 1 1,7-2 0,9-1-1,9-4 0,10-5 0,10-4 0,7-9-2,7-6 1,3-8-2,5-6 0,-1-4 1,2-2-1,-7-4 0,-2 2 1,-10 3 1,-5 3 0,-7 3 1,-6 6 0,-4 4 0,-14 4 1,13 10 0,-10 3 0,1 6 1,-2 4 1,4 4-1,-2 1 1,4 2 0,1-2-1,5-3 0,2-4-3,4-10-6,8-10-17,5-5-4,-1-14 1,5-5-1</inkml:trace>
  <inkml:trace contextRef="#ctx0" brushRef="#br0" timeOffset="2063">3359 0 35,'3'19'25,"-3"-19"0,3 14-1,1-2-22,0 8-1,0 7 1,-4 8 1,0 11 1,-2 11 0,1 10-1,-4 7 1,1 6-2,-1 1 0,2-1-1,1-5 0,1-7-1,0-11 0,-1-10-1,-1-12 0,-3-8 0,-3-8 0,-5-9 0,-4-7 0,-4-7 0,-5-6 1,-1-6-1,-2-4 2,3-1 0,2-3 0,6 1 0,6-3 0,7 2 0,10 1-1,9 1 0,12 2-1,9-3 0,13-2 0,7 0 0,10 2-1,6 2 1,3 4 0,2 2 0,-1 5 0,-4 5 1,-6 5 0,-9 3 1,-9 5 0,-10 4 1,-11 3 1,-8 4 0,-8-2 0,-5 4 0,-5-1 0,-1 0-1,-1-5 0,2 0-2,4-2-1,-3-13-2,15 13-3,-2-17-7,7-4-13,6-1-4,3-11 1,5-3-1</inkml:trace>
  <inkml:trace contextRef="#ctx0" brushRef="#br0" timeOffset="2673">4707 480 30,'-10'2'24,"-8"-6"0,1 2 1,-7 1-22,-6 2 0,-4 4 0,-9 1 1,0 7 1,-6-1 1,5 8-1,-3-1 0,6 5-2,3-2 0,7 2-2,7-1 0,7 0-1,11-2 0,9-1-1,16-2-1,8-6-2,13 0-2,6-10 0,10-1-1,1-11 0,7-1 0,-1-10 0,-5 1 1,-6-4 2,-4 2 2,-8 1 1,-5 5 1,-5 4 1,-5 3 1,-6 7 0,1 3 0,0 3 1,-4 4 0,4 4 0,-5 0 0,3 3 0,-3 0 0,2 3 0,-5-2 0,0 3 0,-5-3 1,-3 1-1,-4-2 2,-3 1-1,-6-2 0,-3-2 0,-5-3-1,-4-1 0,-3-4 0,1-1-2,-1-5 0,2-2-1,4-4-1,3-4 0,7-3-1,8-6 0,10-2-1,8-8-3,11 1-3,5-11-5,15 2-2,2-9-2,12 2 1,-2-8 2,3 4 1,-4-2 4,-3 5 5,-5 4 6,-7 5 3,-7 7 3,-6 7 0,-8 9 0,-6 2 0,-4 9 1,-5 4-1,-3 9 1,-9 9 1,-2 11-2,-6 7-1,2 12 1,-5 7-2,1 11-1,-2 4-1,2 3-1,1-5 0,2-3-1,1-9 1,3-8-1,-1-9 1,-2-11-1,-3-12 0,-3-7 0,-2-11 0,-2-8-1,-1-6 0,0-5 0,4-4-1,2-2 0,10-1 0,6 0 0,8 4 0,8 1 0,8 5-1,4 1 1,5 5 0,6 0 0,1 3-1,3 3 2,-1 0-1,0 5 1,-2 4 1,-4 4 0,-5 3 1,-4 6 0,-5 1 1,-4 7 0,-8-1 0,-5 5 0,-5-4 0,-2 3 0,-4-6-1,1-4 0,-1-3-1,-2-5-3,6-9-8,1 9-16,-1-9-4,16-16 1,0 0 0</inkml:trace>
  <inkml:trace contextRef="#ctx0" brushRef="#br0" timeOffset="3825">6108 815 38,'-21'0'23,"-5"-11"-3,9-5 1,-1-8-22,7 0-5,5-4 0,8 3-1,7-2 4,7 4 2,8 5 3,3 7 0,8 6 1,1 8-1,1 8 0,-1 2-1,-5 8 2,-6 4 0,-2 4 2,-6-3 1,-9 4 1,-7-5 0,-5 2 1,-7-6-1,-1-3 0,-4-5-1,-4-3-2,-1-7-2,0-3-1,0-5-3,-1-7-3,6 1-5,-3-7-9,5-2-11,6 0 0,5-4 0,8 2 1</inkml:trace>
  <inkml:trace contextRef="#ctx0" brushRef="#br0" timeOffset="4226">6560 577 30,'0'0'24,"-3"21"0,-2-11 1,2 3-22,-3 5-1,-1 0 2,0 6 1,-1-1 0,2 2-1,1-3 1,5 0-1,2-4-1,8-1-1,5-6-1,6-5-1,5-7 0,2-5-1,3-6 1,1-5-1,3-5 0,-3-2 0,2 0 1,-5-1 0,0 4 0,-2 2 1,-2 6-1,-2 1 0,-4 8 1,-2 4 0,-5 3 0,4 9 1,-7 0 0,-3 9 0,0 3 1,1 7-1,-5 3 1,1 5 0,-5-1 0,0 2-1,0-2 0,3-4-1,0-2-3,-5-8-13,3-4-15,2-10-2,-1-10-1,-10-17 1</inkml:trace>
</inkml:ink>
</file>

<file path=ppt/ink/ink1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1:48.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3,'0'0'5,"0"0"-1,0 0 1,0 0 0,0 0 0,12 9 0,-12-9 0,14 6-1,-14-6 1,21 8-2,-3-5 1,1 2-1,4-1 0,4 2 1,4-2 0,2-1 0,6 0-1,4-1 1,0 1-1,3-2 1,3 1-1,1-2 1,3 1-1,-1-2 0,3 1 0,-1-2 0,6 1 0,0 0 0,5 2-1,0 0 0,-1 1-1,1 0 0,0 0 0,4 2 0,-2-1-1,-1-1 1,2 1 0,4-1 0,1 1 1,3-1-1,0 1 0,1 0 0,0 1 1,-1-1-1,2 1 0,-2 0-1,0 0 1,0 0 0,0 1-1,-5-2 1,3 1-1,-3-3 0,-3 2 1,-5-3-1,1 2 1,-3-3-1,-3 3 1,2-2-1,-3 0 1,1 0 0,-1 0 0,2 0 0,1 0 0,-1 0-1,1 1 1,-1 4 0,4-4 0,-1 5 0,4-4 0,-5 4-1,4-6 1,3 7 0,2-6 0,0 1-1,2 5 1,5-5 0,-1 6-1,6-4 0,-2 7 0,4-6 0,0 4 0,3-3 1,-1 0-2,-2-2 1,0 0 0,-2-2 0,-1 0 0,-6-2 0,-2-1 1,-6-1-1,-5-1 0,-2 0 0,-4-1 0,0-1 0,-2 1 0,1 0 0,2 0 1,-4 2-2,0-1 2,0 1-1,-5 0 0,-2 1 0,-1-2 1,-8-1-1,-4-1 0,-1 1 0,-4-1 0,-1-1 0,-2-1-1,-1 1 1,-5 0 0,1 2 0,-1 1-1,-3-1 1,-1 1 0,-2 2 0,-4 0 0,-9 1 1,15-3 0,-15 3-1,0 0 1,0 0 0,0 0-1,0 0 1,9-6-1,-9 6 1,0 0-1,0 0 0,0 0-1,0 0 0,0 0-3,0 0-4,0 0-12,0 0-9,0 0-3,-13-5 2,8-6-2</inkml:trace>
</inkml:ink>
</file>

<file path=ppt/ink/ink1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9.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9,'34'-2'9,"7"2"0,4-2-1,8 3 0,8-1-1,11-1-1,6 1 0,10-2-1,9 2 0,9-2 0,7 3-1,6-2 1,7 2-1,7 0 0,5 2 0,8-1-1,7 2 0,5-2 0,7 3 0,6-3-1,2 2 0,4-2 0,4 1 0,0-1 0,2 1 0,-2 0-1,2 1-1,0 2 1,0 1 0,0 1-1,0-2 1,-1 3-1,-1 0 0,-2-1 1,0 0-1,-4-2 1,-1 1-1,-4-2 1,-3 2-1,-6-2 1,-5 1-1,-6-1 0,-8 0 0,-9 0 1,-3 0-1,-9 0 0,-8 0 0,-8-1 0,-7 0 0,-9 1 1,-6-1-1,-5 0 0,-10 0 0,-10-2 0,-4 1 1,-14-2-1,-7 1 1,-7-2-1,-7 1 1,-8-1 0,-11 0 0,0 0 0,0 0 0,0 0 0,0 0-1,0 0 0,0 0-1,0 0-2,0 0-5,0 0-6,0 0-12,0 0-3,-13-1 1,0-9 0</inkml:trace>
</inkml:ink>
</file>

<file path=ppt/ink/ink1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2.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0 334 5,'39'2'8,"3"-1"1,6 0-1,3 1-1,8 3 0,4-2-1,8 2-1,7 0 0,7-1 0,8 1-1,8-1 0,10-1-1,11-3 0,11-1-1,12-4 2,8 0-2,9-1 1,11-1-1,6-2 0,8 2 1,5 0-1,4 3 0,1 1 0,6 1 0,-2-1 0,-1 3-1,-6 0 1,1 1-1,-12-1 0,-7 3 0,-11-2 0,-10 1 0,-12-1-1,-9 0 1,-14 0 0,-17 0 0,-15-1-1,-14-1 1,-15 0-1,-13 0 1,-14-2 0,-10 2 0,-12-2 0,-10 3-1,9-2 1,-9 2 0,0 0 0,0 0 0,0 0-1,0 0 1,0 0-1,0 0 0,0 0 0,0 0 0,0 0-2,0 0 1,0 0 0,12-9-1,-3 5 0,4-2 1,7-1-2,2-1 1,8 1 0,0-3-1,4 2 1,-3 0-1,1 2 1,-5-1 0,-5 0 1,-4 2 1,-8-2-1,-10 7 1,-5-15 0,-11 7 1,-11-4-1,-8 1 0,-12-2 1,-8-1 0,-8-1 0,-6-3 1,-1-2 0,2 3 0,4 0 0,5 3 0,10-1-1,8 4 1,12 0-2,11 7 1,18 4-1,0 0 0,13-1 0,17 4 0,11 6 0,9 1-1,12 3 1,10 2-1,5 3 1,6 3-1,4 4 1,-1-1-1,-5-1 1,-3 1 0,-9 0-1,-9-1 1,-8 0-1,-13-3 1,-12-1 0,-10-1-1,-8-1 1,-9 0 0,-10-2 0,-6 2 1,-10 0-1,-10 2 1,-8 2-1,-9 1 1,-7 1 0,-8 3 1,-3 0-1,-2 2 0,0 3 0,5 1 1,5 0-1,6-1-1,9-3 1,7-3-1,9-3-1,5-4-3,8-4-17,1-2-7,-5-11 1,1-4 1</inkml:trace>
</inkml:ink>
</file>

<file path=ppt/ink/ink1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7.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486 2782 0,'12'-22'13,"-5"11"-11,6 0-1,3-1 2,7 0 1,3 4 0,4-2 0,3 5 0,2 4 1,-2 3-2,-2 4 1,-8 6-2,-10 5 0,-5 3 0,-8 4 0,-12-2 0,-4 1 2,-8-3 0,-2-2 1,-4-6-1,1-6-1,-1-8 1,4-5 0,6-9-2,4-3-1,7-8 0,5-1 0,5-1 1,3 2-1,2 1 1,2 6 0,-1 4 0,-2 6-1,-5 10 0,0 0 0,0 0-1,1 13-1,-4 1 1,-1 4-1,0 5 1,1 3 0,1 3-4,2 3-18,0-6-1,7 2-1,-4-6 0</inkml:trace>
  <inkml:trace contextRef="#ctx0" brushRef="#br0" timeOffset="621">284 3330 9,'5'19'12,"-1"7"-1,-1 3-1,-4 5 0,-1 6-1,-8 6 0,-1 8-1,-6-1 1,2 5-1,-3 0-2,6 0-1,3-3-1,6-2-2,7-8-2,8-9 0,9-7-2,2-13-1,4-9-3,-3-13-3,1-9-5,-10-12 0,-5-6-1,-13-7 1,-9-3 0,-9 1 2</inkml:trace>
  <inkml:trace contextRef="#ctx0" brushRef="#br0" timeOffset="851">87 3639 20,'-33'-17'12,"8"3"1,6 4 1,8 6 0,11 4-2,0 0-2,30-8-3,6 10-1,9-2-2,12 1-1,7 0 0,6 1-2,3 1-2,-5-1-7,-5 2-10,-6-1-9,-11-3 1,-7 2-1</inkml:trace>
  <inkml:trace contextRef="#ctx0" brushRef="#br0" timeOffset="1152">836 3784 31,'0'0'22,"6"11"-3,-6-11-2,21 0-27,-7-1 0,7 0 2,-2-3 2,3 0 1,-2-2 4,-1-4 2,-6 1 3,-5-2 0,-4 2 0,-7-1-2,3 10-1,-20-14 0,2 10-1,-5 0 0,-1 6 0,-6 0 2,-1 3 1,-2 3 0,-2 3 1,1 5 0,1 3 1,1 2-1,3 5 0,5 1-1,5 4-1,6 0 0,5 0 0,8-1 0,7-2 0,6-3-1,7-2 1,5-6-1,5-3 1,1-6-1,3-4 0,-2-5 0,0-4 0,-1-6 0,-2-2-1,-2-3 1,-1 0-1,0-2 0,-1 0 0,-1 0 0,0 1 0,-2-1 0,0 5 0,-5 0 1,-3 2-1,-3 1 0,-11 10 0,13-8-1,-13 8 1,1 11 0,-4 1 0,-2 4 1,1 3-1,0 3 0,5 1 2,3-1-1,10 0 1,7-6-1,9-7 0,5-5 0,4-3-1,3-4 1,-1-3 0,-7-1 0,-4 0 0,-9 2 0,-7 2-1,-4 3 1,-10 0-1,0 0 1,4 14-1,-4-14 0,-1 16 0,1-16 1,9 15 0,0-9-1,6-1 1,1-1 0,1-3-1,1 1 0,0 0 0,-2 0 0,-5 1 0,-2 1-1,-9-4 1,11 13-1,-7-4 1,1 0 0,2 1 0,2-2 0,6-2 1,1-3-1,4-5 0,4-5 1,1-6-1,-1-7 1,-1-3-1,-3-4 1,-5 0 0,-8-1 1,-1 3-1,-9 2-1,-4 5 1,-6 5-1,-6 5 1,-4 3-2,0 3 0,1 5-2,-2 1-1,6 2-1,-1-3-2,19-3-2,-11 4-4,11-4-4,15-7-3,2-3 1,-1-1 2,6-2 1</inkml:trace>
  <inkml:trace contextRef="#ctx0" brushRef="#br0" timeOffset="2153">1842 3817 4,'11'-4'7,"-11"4"1,9-4 0,-9 4 0,0 0 1,1 9 0,-1-9 1,-7 24 0,-2-4 0,3 10 0,-2 4-2,4 7-2,-1 3-2,3 4 0,3-4-3,6-3-2,9-5-14,5-9-11,1-16 0,2-10-1</inkml:trace>
  <inkml:trace contextRef="#ctx0" brushRef="#br0" timeOffset="4526">961 672 3,'0'0'6,"0"0"-2,0 11 0,-2 0 0,0 4 0,-1 3 0,-1 7 1,-4 6-1,-1 7 1,-2 6-1,-3 9 0,-3 5 0,-4 7 1,-1 7-2,-1 4 1,-2 0-2,0 1 0,0-5-1,3-7 0,1-1 0,3-5-1,3-6 0,2-5-1,6-5-4,2-4-6,1-10-5,7-1-5,-7-17 1</inkml:trace>
  <inkml:trace contextRef="#ctx0" brushRef="#br0" timeOffset="4887">338 1557 0,'-10'13'18,"11"5"-1,-4 1 0,2 11-16,1 10-3,0 7 1,-1 6 2,0 4 0,0 0 2,0-2 0,2-3 0,3-4 1,4-4 1,4-5-1,8-5 1,6-7-2,8-4 1,5-8-1,8-7-1,3-8-1,6-6 1,-2-8-1,0-6 1,-5-7 0,-1-3 1,-6-5-1,-4 0 1,-6-3-1,-5 2 0,-3 1 0,-8 2-2,0 1-3,-9-2-4,-2 1-13,-1-1-5,-6-9 0,0-1 0</inkml:trace>
  <inkml:trace contextRef="#ctx0" brushRef="#br0" timeOffset="5588">1122 46 12,'-4'16'12,"-2"3"-2,-4 8 0,-4 5-2,-2 7-1,-5 4-1,-1 3-2,-1 1-2,4-1 1,2-3-2,3-4 0,4-7 0,3-4 0,3-8 1,4-6 3,0-14-2,0 0 0,0 0 0,12-21 0,-7-4 0,2-7-1,-1-7-1,1-5-1,2-4 0,-4-1 0,-1 1 1,0 1-1,-1 3 0,-1 7 0,0 6 1,1 5-1,2 6-1,0 6 1,-5 14 0,15-12-1,-4 14 0,2 4 0,0 6 1,2 8-1,0 6 1,1 7-1,-1 4 1,2 3-1,-1 8 1,1 2 1,2-1-1,0-1 0,3-5 0,1-4 1,-1-3 0,2-5 1,-2-11-1,2-5 1,-2-8-1,4-6 1,-1-8 0,0-9-1,-1-6 1,1-10-1,-1-9 1,-3-4-1,-6-7 0,-2-3 0,-7 1 0,-2 3 0,-3 5-1,-2 7 0,-1 6 0,1 7 0,-1 7-1,0 5-2,2 14-3,1-14-3,-1 14-5,0 0-5,10 6-3,-3 3-2,0 3 0</inkml:trace>
  <inkml:trace contextRef="#ctx0" brushRef="#br0" timeOffset="6319">1712 476 16,'0'0'16,"-14"-11"0,10 2-15,3-1-3,2-3 1,3-2 1,1-1 2,3-1 1,2-3 2,2 4-1,1 1 1,2 6 0,-1 5-1,-1 4-1,2 6-2,0 5-1,0 6 0,1 2 0,0 5 0,0-2 1,-1 0-1,-1 3 0,-2-5 0,-2-2 1,-4 0 0,-2-3 0,-5-2 2,-5-2-1,-6-2 1,-2-1 0,-6-4 1,-5-2 0,-1-4 0,-1-1-1,0-5 0,5 1 0,1-3-2,5-3 0,10-2-1,6-2-2,10 1-1,3-4-1,8 0-2,0-3-3,10 4-7,1-2-7,1 2 0,5 5-1</inkml:trace>
  <inkml:trace contextRef="#ctx0" brushRef="#br0" timeOffset="6790">2162 361 1,'0'0'19,"-9"3"0,9-3-2,0 0-14,0 0-3,0 0 0,0 0 0,0 0 1,0 0 1,0 0 0,0 13 0,0-13 0,5 22 1,-1-10-1,1 8 1,-2-3-1,1 5 0,-1 1-1,0 2 1,0-1 1,2 1-1,0-1-1,6-2 2,2-7-1,6-3 0,5-7 0,4-6 0,2-8 0,1-3 1,1-7-1,-2-1 1,-6-1-1,-3 1 1,-9 2 0,-2 4-1,-4 3 0,-6 11-1,4-10-1,-4 10-1,0 0 1,0 0-1,-3 16 0,1-3 1,1 2-1,1 5 2,-1-1-1,2 2 0,1 0 0,2-1 0,1-1 1,1-2-1,2-5 0,2-3 1,1 0-1,3-6 1,-1-5 0,2-4 0,2-5 0,1-5 0,-1-6 0,2-2 0,-2-4 0,0 0-1,-2 2 1,3 1 0,-7 2 0,2 5 0,-7 4-1,-2 4-1,-4 10 0,1-10-3,-1 10-7,-18 8-12,5-3-5,-5 2 0,1-3 0</inkml:trace>
</inkml:ink>
</file>

<file path=ppt/ink/ink1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3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342 558 12,'0'0'14,"-16"16"-9,5-2-3,-5 2 2,-3 8 1,-3 5 1,-4 4 2,2 5 0,-7 2 0,3 5 1,-3 1-1,4 0-1,0-2-4,4-5-3,6-3-8,3-5-10,4-14-5,11-5-1,-1-12 1</inkml:trace>
  <inkml:trace contextRef="#ctx0" brushRef="#br0" timeOffset="401">584 196 27,'-2'-10'18,"2"10"-2,0 0-3,0 0-2,16 9-4,-5 0-3,3 6 0,6 5 1,4 5 0,4 4 0,6 7-1,2 5 0,4 5-1,2 1-1,1-2 0,-4 0-1,-1-2 0,-6-2-1,-3-4 0,-6-6 0,-8-5-3,-4 0-5,-6-2-15,-6-8-5,-4-2 1,-8-13-1</inkml:trace>
  <inkml:trace contextRef="#ctx0" brushRef="#br0" timeOffset="721">533 701 26,'9'4'25,"18"-12"0,13-15 2,17-13-19,14-4-4,12-14 0,9-3 0,3-5 0,0-2-2,-3 0 0,-5 2-1,-10 7 0,-8 5-4,-8 9-14,-8 9-10,-10 0-1,-1 7 0</inkml:trace>
</inkml:ink>
</file>

<file path=ppt/ink/ink1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3.4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85 4,'-13'-9'15,"13"9"0,-4-18-14,9 7-3,3 1 0,1 0 0,5 0 1,5 2 2,3 2 0,2 3 1,2 4 1,-2 5-1,1 5 1,1 6-1,-7 5 0,-2 5 0,-4 2 0,-3 3 0,-5-1 2,-6-4 1,-3 0 2,-9-6 0,-1-2 1,-9-11 1,0 2 0,-4-11-1,3 0-2,1-7-1,8-3-2,5-7-1,5 0-2,7-3 1,6-1-1,7 1 0,3-3 0,3 4 0,4 3 0,-1 5 0,4 2 0,-1 5-1,-1 4 1,-1 4-1,-3 5 0,-5 4 1,-8 2 0,-6 5 0,-7 2 0,-8 0 1,-8 3 1,-7-4 0,-7 1 0,-5-3 0,4-2 0,0-4 0,5-5-2,9 0-6,5-7-17,16 0-5,7-13 0,8-3-1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22.745"/>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0 126 5208 0 0,'0'0'116'0'0,"0"0"17"0"0,0 0 11 0 0,1-1-19 0 0,3-5-89 0 0,3 5 19 0 0,-6 1 21 0 0,-1 0 19 0 0,0 0-13 0 0,0 0-8 0 0,0 0-1 0 0,0 0 6 0 0,0 0 1 0 0,0 0 0 0 0,0 0 10 0 0,0 0 46 0 0,0 0 22 0 0,0 0 2 0 0,0 0 8 0 0,0 0 34 0 0,0 0 20 0 0,0 0 2 0 0,0 0-12 0 0,0 0-51 0 0,0 0-22 0 0,0 0-3 0 0,0 0-7 0 0,0 0-26 0 0,0 0-9 0 0,0 0-4 0 0,0 0 0 0 0,0 0 13 0 0,0 0 8 0 0,-9-15 513 0 0,6 9-614 0 0,2 4 22 0 0,1 2-80 0 0,0 0-16 0 0,0 0 103 0 0,0 0 30 0 0,0 0-1 0 0,0 0 7 0 0,0 0-3 0 0,0 0 19 0 0,0 0 5 0 0,0 0 0 0 0,18-12 412 0 0,5 4-496 0 0,23-4 380 0 0,-10 2 154 0 0,47-10-580 0 0,-30 8 306 0 0,-5 4-292 0 0,32 0 152 0 0,-19 9 460 0 0,-21-5-464 0 0,48 4-128 0 0,26-1 196 0 0,0 9 584 0 0,-20-4-780 0 0,-12 1 0 0 0,89 6 0 0 0,-78-12 0 0 0,-28 6-96 0 0,-4-9 109 0 0,104 4 118 0 0,-114 8-131 0 0,17-8-80 0 0,32 3 208 0 0,-16-14-56 0 0,60 11 125 0 0,-95-4-133 0 0,21 0-53 0 0,-30 4 53 0 0,65 16 200 0 0,-48-11-152 0 0,-31-6-80 0 0,17-7 128 0 0,-41 8-107 0 0,15 0 7 0 0,-16 0-129 0 0,-1 0 1 0 0,0 0 4 0 0,0 0-15 0 0,0 0-60 0 0,0 0-21 0 0,0 0-6 0 0,0 0-156 0 0,0 8-1898 0 0,3 2 914 0 0,-2-8-6 0 0</inkml:trace>
</inkml:ink>
</file>

<file path=ppt/ink/ink1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0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1896 1387 1,'10'-12'4,"-10"12"1,6-11-1,-6 11 0,-4-14 0,4 14-1,-16-17 1,1 8 0,-4-2-2,-6 0 1,-6 0-1,-6 2 0,-3 0-1,-6 3 1,-6 1 0,-4 3 0,-3 1 1,-1 2 0,-2 3-1,-1 2 1,-2 4-1,0 1 1,2 1-1,1 5 0,0 3 0,0 4-1,-1 2 0,0 4-1,0 2 1,0-1-1,0 4 0,0-6 0,-1 5 0,2 1 0,2 1 0,4 0 0,2 2 0,6 5 1,2 3-1,6 10 1,5 1 0,6 2 0,6 4 0,3 2 1,6 1-1,3-1 0,5-3 2,3-5-1,7-3 0,3-5 1,7-2-1,3-4 1,7-1 0,3-3-1,7 1 1,2 0-1,6 2-1,5-3 0,5 3 0,5-3 1,4 0-1,6-4 0,5-2 0,4-7 1,5-4-1,2-6 1,3-8-1,2-9 0,1-7 1,-2-11-2,-1-5 2,-1-7-1,-1-9 0,-5-5 0,1-7 0,-4-5-1,0-2 1,-4-3-1,0-2 1,-4-3-1,-3-1 0,-7-1 0,-6 0 0,-5 1 0,-7 1 0,-7 1 0,-6 1 0,-6 4 0,-6 2-1,-4 4 1,-7 0-1,-3 3 1,-7 1 0,-7-1-1,-6 1 1,-8 0 0,-10-2 0,-8 3-1,-12 5 1,-10 5-1,-9 7 1,-8 7-1,-11 10 0,-9 6 0,-5 9-1,-9 13-2,-5 3-7,-9 10-15,-7 8 0,-10-4 0,2 2 0</inkml:trace>
  <inkml:trace contextRef="#ctx0" brushRef="#br0" timeOffset="31405">605 882 15,'0'0'19,"0"0"-2,5-11-1,-5 11-2,0 0-3,0 0-3,0 0-1,0 0-2,10-7-1,-10 7-1,18 16 0,-5-1-1,6 6-1,5 7 0,3 7 0,9 6 0,1 5-1,2 2 1,-2-3-1,-2 0-1,-1-7 0,-9-7 0,-3-4-3,-10-9-5,-5-6-15,-5-1-3,-2-11 1,-19-2 0</inkml:trace>
  <inkml:trace contextRef="#ctx0" brushRef="#br0" timeOffset="31745">378 1286 6,'-15'5'20,"15"-5"1,14-13 1,5-5-13,15-2-4,10-11 2,15-3 0,9-10 1,7 1-1,1-7 0,4 6-2,-8-1 0,-3 6-1,-16 3-1,-5 8-1,-14 7-1,-8 5 0,-10 5-1,-4 2 0,-12 9-1,10-9-4,-10 9-13,0 0-10,10-11-1,-3 0 0</inkml:trace>
  <inkml:trace contextRef="#ctx0" brushRef="#br0" timeOffset="33097">2970 960 14,'0'0'15,"0"0"0,0 0 0,17-7-2,-1-7 1,1-10-3,9-7-2,3-13-3,6-7-2,7-9-2,0-1 0,-1-2 0,-1 2-1,-1 2 0,-5 9 1,-4 7-1,-4 10 0,-6 7 0,-3 7-1,-5 3 0,-2 7 1,-10 9-1,10-11 0,-10 11-1,0 0 0,11 7 1,-11-7 0,13 22 0,-5-4 0,5 4 0,0 5 0,3 5 0,3 3 0,2 3 0,-3 4 0,3-2 0,-1 3 1,-2 2-1,-1-2 0,-2-3 0,-2-2 1,-5-6-1,1-6 1,-4-5-1,0-4 1,-2-8-1,-3-9 1,2 11-1,-2-11 0,0 0-2,0 0-5,2-10-17,-2 10-4,1-21 1,0 3 0</inkml:trace>
  <inkml:trace contextRef="#ctx0" brushRef="#br0" timeOffset="38024">4487 0 6,'0'0'7,"0"0"-1,0 0 0,0 0 0,0 0-1,0 0-1,0 0-1,0 0 0,0 0-1,0 0-2,0 0 0,0 0 0,-9 7 0,9-7 0,0 14-1,1-2 1,0 4 0,0 6 1,0 7 2,1 7 0,0 11 0,-1 9 1,2 11 1,0 10-1,-1 7 1,-1 2 0,1 1 0,-3-4-1,2-5 0,-3-8-1,2-4 1,-3-16 0,1-4-1,0-9 0,1-6-1,1-4-1,0-4-1,2-7-1,-2-6-1,0-10-3,0 0-5,0 0-6,-10-7-4,-2-12-2,0-4 1</inkml:trace>
  <inkml:trace contextRef="#ctx0" brushRef="#br0" timeOffset="38465">4167 853 8,'-19'-9'15,"9"4"0,10 5-2,-14-5-1,14 5-1,0 0-2,21-10 0,-2 1-2,8 2-1,13-4-1,11-1-1,10 0-1,7-2 0,3 2-1,0 1-1,-3 3 0,-3-2-1,-13 4-2,-8 0 0,-7 1-3,-10-1-5,-4 3-3,-9-3-5,-2 1-1,-2 1-2,-10 4-1</inkml:trace>
  <inkml:trace contextRef="#ctx0" brushRef="#br0" timeOffset="38785">5000 611 8,'34'-19'10,"4"4"-1,-3-1 1,-3 0 1,-3 2-1,-10 2 0,-5 2-2,-8-1 1,-6 11-2,-7-14 0,-2 8-4,-4 0-1,-4 4-1,-4 2-1,0 3 0,-6 6 1,-2 2 0,-4 4 0,0 5 1,-1 4-1,-1 0 1,4 2-1,1 0 0,6 0 0,5-2 0,7 1-1,3-1 1,7 0-1,5 1 1,5-2 0,7-1 0,6-4-1,6-2 1,8-7 0,5-4 0,3-7-1,2-7 1,3-7-1,-1-5 1,1-4-1,-4-3 0,-3-1 0,-4 0 0,-5 3 0,-4 4 0,-7 3 0,-3 6 1,-8 4-1,0 4 0,-10 5 1,0 0-2,0 0 1,0 0 0,0 0 0,-4 18 0,2-7 0,-1 1-1,3 2 1,1 0 1,3-1 0,7-1-1,5-6 1,9-6 0,3-2-1,7-2 1,1-4-1,1 0 0,-4-1 1,-3 0-1,-8 3-1,-4 5 1,-6 2 0,-12-1 0,10 20 0,-10-6 1,0 2-1,1 3 0,2-1 1,9 0 0,7-5 0,5-3 0,10-7 0,4-3 0,3-3-1,1-4 1,-2 1-1,-9 0 0,-5 2-1,-8 0 1,-5 4-1,-13 0-2,12 12-2,-12-12-7,6 20-10,4-9-6,-10-11 1,18 16-1</inkml:trace>
  <inkml:trace contextRef="#ctx0" brushRef="#br0" timeOffset="39667">6170 633 7,'0'0'20,"0"0"0,0 0 0,12-3-12,-12 3-6,18-5 0,-7 0 2,2 3 2,0-2-1,5 3 0,-2-1 0,5 5 0,-1 0-1,2 8-2,1 1-2,-1 8 1,-2 6-1,-5 2 0,0 4 0,-3 3 1,-4 1-1,-4 0 1,-4-4 0,-2-4 1,-5-6 0,0-1 0,-7-7 1,-1-2-1,-6-8 1,0 0-1,-2-4 0,-1-3 0,-1-2-1,0-3 0,1-3 0,6-3-1,4-1 0,5-3-2,9-2 0,6-3-4,16 3-4,4-7-8,11-1-8,7 0-1,6-6 1</inkml:trace>
  <inkml:trace contextRef="#ctx0" brushRef="#br0" timeOffset="40097">6802 305 25,'4'-15'20,"-9"3"-1,5 12-4,0-9-3,0 9-5,0 0-3,0 0-1,0 0 0,-12 23-1,10-1 0,-3 5 0,0 11 1,-2 10 0,1 9 0,1 7 0,-1 3-1,1-3 0,1-1-1,0-6 0,2-9-1,3-8-2,3-11-2,5-11-10,5-10-12,2-12-2,4-10 1,1-12 0</inkml:trace>
  <inkml:trace contextRef="#ctx0" brushRef="#br0" timeOffset="40398">6897 764 22,'-5'11'21,"16"1"1,4-6-9,10-6-10,6 0 1,7-7-1,0-6 0,4-7-2,-2-3 1,-6-1-1,-6 0 0,-7 1 0,-7 2 1,-8 2 0,-5 5 0,-10 3 0,-3 4 1,-8 2 0,1 4 0,-6 1 1,0 4 0,-3 2-1,1 9 1,-1 3 0,2 5-1,2 6-1,3 6-1,6 1 0,5 3 0,9 1 0,10-2 0,7 0-2,8-2 0,11-5-2,2-5-5,9-6-14,-1-4-7,0-9 1,-1-7-1</inkml:trace>
  <inkml:trace contextRef="#ctx0" brushRef="#br0" timeOffset="40908">7947 326 8,'13'-12'22,"-13"12"0,0 0-4,0 0-6,-16 4-2,2-4-2,-2 6-1,-8 4 0,-6 9-2,-4 3 0,-3 8-2,-6 7 0,-1 9-1,-3 11 0,1 4-1,4 2 0,6 0 0,6 0 0,6-3 1,11-3-1,7-2 1,13-7-1,9-1 0,6-4 1,11-2-2,4-5 0,1-5-2,4-4-2,1-13-5,-3-6-14,-1-11-6,-6-13 0,-7-4 1</inkml:trace>
  <inkml:trace contextRef="#ctx0" brushRef="#br0" timeOffset="41279">7803 696 15,'0'0'22,"-13"-4"-1,13 4 0,0 0-15,-2 13-2,6 2 0,0 1-1,9 8 0,6 1 0,6 6 1,4 0-2,5 2 0,3-6-1,-1 0-1,1 0-1,-9-3-3,-3-2-5,-3-2-10,-14-6-5,-3 1 0,-10-5 0</inkml:trace>
  <inkml:trace contextRef="#ctx0" brushRef="#br0" timeOffset="41539">7660 996 32,'-10'-8'24,"7"-1"-6,16-2-1,7-4-8,12-3-2,7-6-2,12-4-2,2-5 0,8 0 0,-4 2-1,0 3 0,1 3-1,-14 5-3,0 6-3,-13 2-8,-31 12-8,56-14-5,-56 14 0,42-15 0</inkml:trace>
  <inkml:trace contextRef="#ctx0" brushRef="#br0" timeOffset="41890">8368 397 16,'0'0'20,"0"0"-1,0 0-8,0 0-3,0 0 0,0 0 0,0 0-2,0 0 0,48 40 0,-48-40-2,29 45 0,-29-45-1,24 71-1,-11-24 0,1 6 0,0 4-1,-6 2 0,3 3-1,-7-2 1,6 0-1,-3-4 1,-6-4-1,-3-3 1,-7-4 0,4-1 0,5-44 0,-39 79 0,39-79-1,-55 70-2,55-70-11,-49 62-13,23-43-3,-9-8 0,4-16 0</inkml:trace>
</inkml:ink>
</file>

<file path=ppt/ink/ink1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31 1,'0'0'8,"0"0"-1,0 0-2,0 0-3,0 0-1,0 0 1,0 0-1,0 0-1,0 0 1,-2-10 0,2 10 1,0 0-1,0-10 2,0 10-1,0 0 1,0 0-2,-3-11 0,3 11 0,-3 10 0,2 1 0,-1 7 1,0 6 1,-3 11 1,1 9 1,-4 13 0,-1 6 1,-1 4 0,2 2-2,-2 1 1,1-6-2,2-7-1,1-7-1,4-12 0,1-9-1,2-8 1,1-8-2,-2-13 0,9 6-5,-9-6-4,11-21-5,-10 0-1,-1-4-1,-5-6 1</inkml:trace>
  <inkml:trace contextRef="#ctx0" brushRef="#br0" timeOffset="401">32 421 6,'-22'-2'10,"11"4"1,11-2 0,0 0-1,24-6-2,4-1 0,13 2-1,7-6 1,11 1 0,3-2-3,2 4-2,-3 0-2,-5 3 0,-8 2-3,-10 2-1,-7 4-4,-9 1-7,-9-1-8,2 6 0,-15-9-1</inkml:trace>
  <inkml:trace contextRef="#ctx0" brushRef="#br0" timeOffset="681">927 504 20,'0'0'24,"13"-1"-1,-13 1 0,-11-5-15,-1 7-9,-1 2-1,-4 1 2,-2 1-1,-3 1 1,-2 2 1,2-1 0,2-2-1,3 0 1,4 0-1,2 2 0,11-8 0,-13 13 0,13-13 0,-4 15-1,5-5 1,3 2 0,2 4 0,3 1 0,4 3 0,2 1 0,2 0 0,-1-1-1,1 0 1,-3-4 0,-4-3 1,-5-1 0,-7-3 1,-4 0 1,-10-1 1,-1 0-1,-5-3 1,0 2-1,-2-2 0,5 1 0,0-4-2,3-3-3,16 1-1,-3-16-2,14 3-5,3-9-8,8-6-7,6-2-1,2-7 1</inkml:trace>
  <inkml:trace contextRef="#ctx0" brushRef="#br0" timeOffset="1142">1134 383 0,'13'3'17,"-13"-3"1,0 0-4,3 13-9,-5-3 1,1 5 1,-6 3 1,0 9 0,-4 3 0,1 9 0,-2 5-2,0 8-2,2 2-1,2 0-1,2-1-1,3-4 0,3-8-1,1-5 0,2-11 1,1-10-1,-4-15-1,0 0 0,1-19-1,-9-6 0,-2-6 0,-2-5 1,-5-4 0,-2 1-1,2 5 2,-1 6 1,5 7-1,4 5 0,6 7-1,3 9 0,20-5 0,4 5 1,6 0-1,6-1 1,4 0 0,6 1 0,2 0 1,0 1 0,-3 2-1,-2 2 1,-3 4 0,-4 4-1,-4 2 1,-5 4-1,-7 1 0,-6 3 0,-6-1 0,-5 1 0,-6-1 2,-5-2-1,-4-3 1,-4-1 1,-3-2-1,-4-2 0,-1-5 0,0-1 0,-2-4 0,4 0 0,4-4-1,2-2 0,3-2 0,13 6 0,-13-12-1,13 12 0,-2-11-1,2 11 0,13-14-1,-1 6 0,5-1 0,0-1 0,6-2 1,1-1-1,2 1 1,-1 1 0,-4 3 1,-2 1-1,-2 5 1,-4 2-1,-1 5 1,-1 3-1,-1 5 1,-1 0 0,0 3-1,-2 1 1,1 2 0,-1-3 1,-2 2-1,0-2 0,-3 0 1,-2-3-1,0-1 1,0-2 0,0-10 1,-4 13 0,4-13 1,0 0-1,0 0 0,3-13-1,4-6 0,8-4 0,5-6-1,7-10-1,6-3 0,4 0 0,2-1 0,1 2-1,1 5 0,-6 1 0,-1 5-2,-5 6 1,-4 3-1,-3 2 1,-4 3 0,-3 2 1,-3 5-1,0 0 2,-12 9 0,11-6 0,-11 6 1,0 0-1,0 0 1,6 11 0,-6-11 1,-5 22 0,-2-7 1,-4 6 1,-3 5 1,-2 5-1,-2 4 0,-1 4 0,1 1 0,1 1-1,5-1 0,5-3-1,7-4 0,7-6 0,8-4-1,7-9 0,4-7-1,3-8 0,-1-9 0,-2-6-2,-3-6-2,-6-5-4,-7-3-5,-11-5-3,-5 0 1,-12 1 2,-3 5 2,-9 1 4,-3 6 5,-4 3 5,1 7 5,1 5 5,5 6-1,5 2 0,7 3-2,18-4 0,-8 13-1,23-6-2,13-3 0,15 1-1,13-3 0,13 1-1,12-5-3,8-1-6,6 0-17,5 0-5,-8-6 1,4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26.121"/>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48 79 4808 0 0,'0'0'101'0'0,"0"0"22"0"0,0 0 8 0 0,0 0-26 0 0,-1 0-129 0 0,-6 0 1 0 0,6 0 7 0 0,1 0 146 0 0,-14-8 1167 0 0,13 7-1215 0 0,0 1 1 0 0,0 0-1 0 0,0-1 1 0 0,0 1-1 0 0,0-1 1 0 0,0 0-1 0 0,0 1 0 0 0,0-1 1 0 0,0 0-1 0 0,0 1 1 0 0,0-1-1 0 0,0 0 1 0 0,0 0-1 0 0,1 0 1 0 0,-1 0-1 0 0,0 0 1 0 0,1 0-1 0 0,-1 0 0 0 0,0 0 1 0 0,1 0-1 0 0,-1 0 1 0 0,1 0-1 0 0,0-1 1 0 0,-1 1-1 0 0,1 0 1 0 0,0 0-1 0 0,0 0-82 0 0,-4-9-70 0 0,3 9 204 0 0,1 1 24 0 0,13 3 3863 0 0,-8-10-3908 0 0,5 4 249 0 0,27 19-58 0 0,3-24-303 0 0,9 18 563 0 0,13-12-467 0 0,13 7 211 0 0,-71-4-283 0 0,0 0-1 0 0,1-1 0 0 0,-1 1 1 0 0,0-1-1 0 0,0 0 0 0 0,0-1 1 0 0,1 1-1 0 0,-1-1 0 0 0,0 1 1 0 0,0-1-1 0 0,0 0 0 0 0,0-1 1 0 0,0 1-1 0 0,0-1 0 0 0,0 0 1 0 0,0 0-25 0 0,-3 1 2 0 0,1 0 0 0 0,-1 1 1 0 0,0-1-1 0 0,1 1 1 0 0,-1-1-1 0 0,0 1 1 0 0,1-1-1 0 0,-1 1 1 0 0,1 0-1 0 0,-1 0 0 0 0,1-1 1 0 0,-1 1-1 0 0,1 0 1 0 0,-1 1-1 0 0,1-1 1 0 0,-1 0-1 0 0,1 0 1 0 0,-1 0-1 0 0,1 1 0 0 0,-1-1 1 0 0,0 1-1 0 0,1-1 1 0 0,-1 1-1 0 0,0 0 1 0 0,1 0-1 0 0,0 0-2 0 0,3 1 1 0 0,53 10 116 0 0,6-4-106 0 0,-7-5-11 0 0,48-18 450 0 0,-29 12-336 0 0,-7-1 90 0 0,20-1-204 0 0,-14-6-280 0 0,0-8 496 0 0,-14 18-200 0 0,61 4-16 0 0,-71-6 228 0 0,-38-1-81 0 0,12 11-131 0 0,-7-7-16 0 0,8-11-132 0 0,-17 15 121 0 0,-5-2 11 0 0,0-7-14 0 0,-3 4-52 0 0,-1 1-34 0 0,0 0-84 0 0,4 8-1924 0 0,-4-8 1612 0 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498"/>
    </inkml:context>
    <inkml:brush xml:id="br0">
      <inkml:brushProperty name="width" value="0.05292" units="cm"/>
      <inkml:brushProperty name="height" value="0.05292" units="cm"/>
      <inkml:brushProperty name="color" value="#00B0F0"/>
    </inkml:brush>
  </inkml:definitions>
  <inkml:trace contextRef="#ctx0" brushRef="#br0">3248 6335 774,'0'0'903,"0"0"0,0 0 129,0 0 258,-10 1-258,10-1 258,-16 6-387,2-1-129,-1 1 129,-5 4-258,-3 1 129,-5 2-129,-2 5-258,-5 2-129,0 4 129,-3-2-129,1 5-129,-2 0 0,6 1-129,-1 0 129,9-2-258,4 0 129,6-2-129,4 1 0,8-3 0,3-2 0,3 2-258,9-4 258,6 1 0,3 1 0,2-2 0,7 5 0,0-4-258,4 8 129,-1-5 0,1 5-258,-2 1 258,1 0-129,-7 0 0,-3-2 129,-4 0 129,-6-1 258,-4 1 0,-8-3 387,-1 3-129,-13 1 129,-4 2-258,-8-2 129,-4 4 0,-5-1-387,0 1 129,-2-1-258,5-2 129,1-5 0,7-1 0,2-5 0,4-1 0,4-2 0,3-1-387,-1 1 129,3-3-516,3 1-258,2 3-774,2-2-516,1 5-387,0-18 259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27.717"/>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10 11 3912 0 0,'0'0'83'0'0,"0"0"11"0"0,0 0 13 0 0,0 0 12 0 0,0 0-19 0 0,0 0-11 0 0,0 0-1 0 0,0 0 17 0 0,0 0 73 0 0,0 0 28 0 0,0 0 9 0 0,0 0-3 0 0,0 0-18 0 0,0 0-8 0 0,0 0-2 0 0,0 0-10 0 0,0 0-39 0 0,0 0-20 0 0,0 0-3 0 0,-5-7 755 0 0,1 3 2458 0 0,19 7 1204 0 0,22 3-4730 0 0,-36-6 201 0 0,20 8 298 0 0,-15-9-171 0 0,64 1 5 0 0,9 26 47 0 0,-17-18-99 0 0,-4 0 65 0 0,-26-4-4 0 0,2-12 42 0 0,-27 9-173 0 0,-3 1 1 0 0,-3-1 42 0 0,0-2 1 0 0,6-1-30 0 0,-6 1 42 0 0,-1 1 12 0 0,0 0-12 0 0,1 0-12 0 0,6 0-44 0 0,-3 0-22 0 0,-1 0-36 0 0,26-7 108 0 0,-24 6-60 0 0,25 1-374 0 0,24-4-1883 0 0,-27 7-1625 0 0,-25-2 2452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49.807"/>
    </inkml:context>
    <inkml:brush xml:id="br0">
      <inkml:brushProperty name="width" value="0.3" units="cm"/>
      <inkml:brushProperty name="height" value="0.6" units="cm"/>
      <inkml:brushProperty name="color" value="#A9D8FF"/>
      <inkml:brushProperty name="tip" value="rectangle"/>
      <inkml:brushProperty name="rasterOp" value="maskPen"/>
    </inkml:brush>
  </inkml:definitions>
  <inkml:trace contextRef="#ctx0" brushRef="#br0">1 58 3856 0 0,'0'0'83'0'0,"0"0"11"0"0,0 0 12 0 0,0 0 2 0 0,0 0-35 0 0,0 0-4 0 0,0 0 17 0 0,13-3 547 0 0,-8 1 4223 0 0,12-1-3672 0 0,-16 4-964 0 0,-1-2-193 0 0,1 0 1 0 0,-1 0-1 0 0,1 0 1 0 0,0 0-1 0 0,-1 0 1 0 0,1 1-1 0 0,0-1 1 0 0,-1 0 0 0 0,1 0-1 0 0,0 1 1 0 0,0-1-1 0 0,0 1 1 0 0,0-1-1 0 0,0 1 1 0 0,0-1-1 0 0,0 1 1 0 0,0-1 0 0 0,0 1-1 0 0,0 0 1 0 0,0 0-1 0 0,0 0 1 0 0,0-1-1 0 0,0 1 1 0 0,0 0-1 0 0,0 0 1 0 0,0 0-1 0 0,0 1 1 0 0,0-1 0 0 0,0 0-1 0 0,0 0 1 0 0,0 0-1 0 0,0 1 1 0 0,0-1-1 0 0,0 1 1 0 0,0-1-1 0 0,0 1 1 0 0,0-1-28 0 0,8 2 221 0 0,39 2 451 0 0,5-4 432 0 0,-31 0-787 0 0,18 0-152 0 0,34 0 27 0 0,-39 7-61 0 0,9-6 288 0 0,27-2-131 0 0,9 5-208 0 0,-23 5 32 0 0,8-18-59 0 0,2 2-42 0 0,-20-1-103 0 0,7 16 221 0 0,24-12-118 0 0,-4 4-227 0 0,42-4 432 0 0,65 0-216 0 0,-137 7 0 0 0,104-10 0 0 0,-64-5 0 0 0,-28 12-239 0 0,32-3 470 0 0,-35 0-231 0 0,48-3-191 0 0,-47-1 306 0 0,-22 4-95 0 0,-3 6 44 0 0,5 0-64 0 0,16 6 0 0 0,10-10 0 0 0,-38 1 0 0 0,18 0 0 0 0,-5 4 0 0 0,31-1 0 0 0,-39-5 64 0 0,17 9 0 0 0,-22-7-64 0 0,4 0 53 0 0,-14-4 11 0 0,-6 7-54 0 0,-2-2-10 0 0,8 3 278 0 0,-10-4-222 0 0,1 4-46 0 0,3-1-10 0 0,18-6 0 0 0,-6 7 0 0 0,-8-8 0 0 0,3 8-13 0 0,-10 2-30 0 0,-1-4 73 0 0,2-2-20 0 0,3 0-23 0 0,-6 0-58 0 0,-1 0-23 0 0,0 0 18 0 0,0 0 10 0 0,1 0 13 0 0,2 3 32 0 0,-2-2-32 0 0,-1-1-17 0 0,0 0-18 0 0,0 0 7 0 0,0 0 8 0 0,0 0-43 0 0,0 0-184 0 0,0 0-79 0 0,0 0-18 0 0,0 19-1619 0 0,0-19 1464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7:58.483"/>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7 4056 0 0,'0'0'91'0'0,"0"0"11"0"0,0 0 10 0 0,4 6-162 0 0,-4-5 21 0 0,0-1 1 0 0,0 0 0 0 0,0 1 0 0 0,0-1 0 0 0,0 0-1 0 0,0 0 1 0 0,1 1 0 0 0,-1-1 0 0 0,0 0 0 0 0,0 0 0 0 0,0 0-1 0 0,0 1 1 0 0,1-1 0 0 0,-1 0 0 0 0,0 0 0 0 0,0 0-1 0 0,1 1 1 0 0,-1-1 0 0 0,0 0 0 0 0,0 0 0 0 0,0 0 0 0 0,1 0-1 0 0,-1 0 1 0 0,0 0 0 0 0,1 0 0 0 0,-1 1 0 0 0,0-1 0 0 0,0 0-1 0 0,1 0 1 0 0,-1 0 0 0 0,0 0 0 0 0,1 0 0 0 0,-1 0-1 0 0,0 0 1 0 0,0 0 0 0 0,1-1 0 0 0,-1 1 0 0 0,0 0 0 0 0,0 0-1 0 0,1 0 1 0 0,-1 0 0 0 0,0 0 0 0 0,0 0 0 0 0,1 0-1 0 0,-1-1 1 0 0,0 1 0 0 0,0 0 0 0 0,1 0 0 0 0,-1 0 0 0 0,0-1-1 0 0,0 1 1 0 0,0 0 0 0 0,0 0 0 0 0,1 0 0 0 0,-1-1-1 0 0,0 1 1 0 0,0 0 0 0 0,0 0 0 0 0,0-1 28 0 0,1 2-491 0 0,-1-1 89 0 0,0 0 32 0 0,0 0 9 0 0,0 0 121 0 0,0 0 505 0 0,0 0 226 0 0,0 0 42 0 0,1 9 4055 0 0,11-16-3735 0 0,-12 5-795 0 0,0 2-55 0 0,0 0 0 0 0,0 0 0 0 0,0-1 0 0 0,0 1 0 0 0,0 0 0 0 0,0-1 0 0 0,0 1 0 0 0,1 0 0 0 0,-1 0 0 0 0,0-1 0 0 0,0 1 0 0 0,0 0 0 0 0,0 0 0 0 0,0-1 0 0 0,0 1 0 0 0,0 0 0 0 0,1 0 0 0 0,-1-1 0 0 0,0 1 0 0 0,0 0 0 0 0,0 0 0 0 0,1 0 0 0 0,-1-1 0 0 0,0 1 0 0 0,0 0 0 0 0,1 0 0 0 0,-1 0 1 0 0,0 0-1 0 0,0-1 0 0 0,1 1 0 0 0,-1 0 0 0 0,0 0 0 0 0,0 0 0 0 0,1 0 0 0 0,-1 0 0 0 0,0 0 0 0 0,1 0 0 0 0,-1 0 0 0 0,0 0 0 0 0,0 0 0 0 0,1 0 0 0 0,-1 0 0 0 0,0 0 0 0 0,1 0 0 0 0,-1 0 0 0 0,0 0 0 0 0,0 0 0 0 0,1 1 0 0 0,-1-1 0 0 0,0 0 0 0 0,0 0 0 0 0,1 0 0 0 0,-1 0 0 0 0,0 0 0 0 0,0 1 0 0 0,1-1 0 0 0,-1 0 0 0 0,0 0 0 0 0,0 0 0 0 0,0 1 0 0 0,1-1 0 0 0,-1 0 0 0 0,0 0-3 0 0,17 5 246 0 0,-16-5-238 0 0,-1 1 0 0 0,1-1 0 0 0,0 0 0 0 0,-1 0 0 0 0,1 0 0 0 0,0 0 0 0 0,-1 0 0 0 0,1 0 0 0 0,0 0 0 0 0,-1 0 0 0 0,1 0 0 0 0,-1 0 0 0 0,1 0 0 0 0,0 0 0 0 0,-1-1 0 0 0,1 1 0 0 0,0 0 0 0 0,-1 0 1 0 0,1-1-1 0 0,-1 1 0 0 0,1 0 0 0 0,-1-1 0 0 0,1 1 0 0 0,-1-1 0 0 0,1 1 0 0 0,-1 0 0 0 0,1-1 0 0 0,-1 1 0 0 0,1-1 0 0 0,-1 1 0 0 0,0-1 0 0 0,1 0 0 0 0,-1 1 0 0 0,0-1 0 0 0,1 1 0 0 0,-1-1 0 0 0,0 0 0 0 0,0 1 0 0 0,0-1 0 0 0,0 1 0 0 0,0-1-8 0 0,2-2 57 0 0,11 13 386 0 0,0-2 240 0 0,-2-11-443 0 0,41 18 152 0 0,-18-21-232 0 0,-30 0-131 0 0,15-2 134 0 0,15 8 39 0 0,5 9 644 0 0,-11-13-750 0 0,-1 19-98 0 0,17-15 460 0 0,16 4-256 0 0,-58-3-185 0 0,0 0-1 0 0,0 0 0 0 0,1 0 0 0 0,-1-1 0 0 0,0 1 1 0 0,0-1-1 0 0,1 0 0 0 0,-1 0 0 0 0,0 1 0 0 0,1-1 1 0 0,-1-1-1 0 0,0 1 0 0 0,1 0 0 0 0,-1-1 0 0 0,0 1 1 0 0,1-1-1 0 0,-1 0 0 0 0,0 1 0 0 0,0-1 1 0 0,0 0-1 0 0,0-1 0 0 0,0 1 0 0 0,0 0 0 0 0,0 0 1 0 0,0-1-17 0 0,15 3-3 0 0,6 9 18 0 0,5-10 45 0 0,6 5 301 0 0,10-6 54 0 0,-9 8-198 0 0,27-13-98 0 0,-14 5-13 0 0,9-3 108 0 0,-54 6-210 0 0,0-1 1 0 0,0 0 0 0 0,1 0-1 0 0,-1 0 1 0 0,0 0 0 0 0,1-1-1 0 0,-1 1 1 0 0,0-1 0 0 0,1 0-1 0 0,-1 0 1 0 0,1 0 0 0 0,-1 0-1 0 0,0-1 1 0 0,1 0 0 0 0,-1 1-1 0 0,1-2-4 0 0,35-1 118 0 0,15-9 10 0 0,-52 11-126 0 0,-1 1 0 0 0,1-1 1 0 0,0 0-1 0 0,-1 1 0 0 0,1-1 1 0 0,0 1-1 0 0,0-1 0 0 0,0 1 1 0 0,-1 0-1 0 0,1 0 1 0 0,0 0-1 0 0,0 0 0 0 0,0 0 1 0 0,0 1-1 0 0,-1-1 0 0 0,1 0 1 0 0,0 1-1 0 0,0-1 1 0 0,-1 1-1 0 0,1 0 0 0 0,0-1 1 0 0,-1 1-3 0 0,38 2 76 0 0,14-3 169 0 0,-31 3-197 0 0,16-6 43 0 0,-5 3-91 0 0,24 1 0 0 0,-31-5 74 0 0,8 11-10 0 0,10-10-10 0 0,-4 2 426 0 0,-36-2-446 0 0,-4 3-29 0 0,1-1 0 0 0,0 0-1 0 0,0 0 1 0 0,0 1 0 0 0,0-1 0 0 0,0 1-1 0 0,0-1 1 0 0,0 1 0 0 0,0-1 0 0 0,0 1 0 0 0,0-1-1 0 0,0 1 1 0 0,0 0 0 0 0,0 0 0 0 0,0 0-1 0 0,0-1 1 0 0,1 1 0 0 0,-1 0 0 0 0,0 0-1 0 0,0 1 1 0 0,0-1 0 0 0,0 0 0 0 0,0 0-1 0 0,0 0 1 0 0,0 1 0 0 0,0-1 0 0 0,0 1 0 0 0,1-1-5 0 0,12 4 0 0 0,-1-6 0 0 0,-8 2 0 0 0,0-4 0 0 0,2 1 0 0 0,-1-2 0 0 0,-2 7 0 0 0,0 2 0 0 0,5-9 0 0 0,-8 2-2 0 0,3-2-176 0 0,-5 14 75 0 0,2-7-78 0 0,2 3 13 0 0,10 23-575 0 0,-12-28 678 0 0,-1 0 1 0 0,0 2-48 0 0,5 16-1008 0 0,-5-18 704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8:01.521"/>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43 29 4984 0 0,'0'0'143'0'0,"0"0"83"0"0,0 0 249 0 0,0 0 107 0 0,0 0 24 0 0,0 0-118 0 0,0 0-484 0 0,0 0-138 0 0,0 0-12 0 0,0 0-20 0 0,0 0-8 0 0,0 0-2 0 0,-1 0 29 0 0,-12-12 642 0 0,-7-2 967 0 0,18 12-1384 0 0,-4 2 2007 0 0,75 4-1465 0 0,10 0-17 0 0,35 4-343 0 0,45 4 60 0 0,-11-3-238 0 0,20-13 516 0 0,-59 0-357 0 0,-33 7-74 0 0,2 1 153 0 0,11-8-96 0 0,39 4-160 0 0,-68-4 304 0 0,-6-4-128 0 0,-6 4-112 0 0,17 0 252 0 0,-4 0 126 0 0,-42 0-408 0 0,60 8-294 0 0,-45 4 385 0 0,-33-8-270 0 0,-1 0-50 0 0,0 0-18 0 0,0 0-3 0 0,-9 12-458 0 0,-1 0-3655 0 0,-2-5-252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8:03.588"/>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35 41 4984 0 0,'0'0'143'0'0,"0"0"18"0"0,0 0-28 0 0,0 0-18 0 0,0 0-3 0 0,-1-1-8 0 0,-5-1-43 0 0,2 4-64 0 0,3-1-19 0 0,1-1 170 0 0,-6-5 1630 0 0,-10-17-216 0 0,16 21-1152 0 0,0 1-8 0 0,0 0-13 0 0,0 0-45 0 0,0 0-21 0 0,0 0-3 0 0,0 0-18 0 0,0 0-72 0 0,0 0-36 0 0,0 0-8 0 0,0 0-12 0 0,0 0-39 0 0,0 0-20 0 0,0 0-3 0 0,0 0 10 0 0,0 0 46 0 0,0 0 22 0 0,0 0 2 0 0,0 0-18 0 0,0 0-72 0 0,0 0-34 0 0,0 0-4 0 0,0 0 5 0 0,0 0 22 0 0,0 0 5 0 0,0 0 0 0 0,0 0 6 0 0,0 0 30 0 0,0 0 18 0 0,14-4 356 0 0,33-4 470 0 0,32 8-848 0 0,-34 1 77 0 0,3 1 171 0 0,9 3-168 0 0,-54-3-194 0 0,0-1-1 0 0,0 0 0 0 0,0 0 0 0 0,0 0 0 0 0,0 0 1 0 0,0-1-1 0 0,1 1 0 0 0,-1-1 0 0 0,0 0 0 0 0,0 1 0 0 0,1-2 1 0 0,-1 1-1 0 0,0 0 0 0 0,0-1 0 0 0,1 1 0 0 0,-1-1 0 0 0,1 0-13 0 0,21 0 0 0 0,3 4 0 0 0,-6-3 0 0 0,-15-2 0 0 0,12-2 0 0 0,-12 3-14 0 0,-5 1-34 0 0,-2 0 60 0 0,0 0-76 0 0,0 0-6 0 0,0 0 0 0 0,0 0-29 0 0,0 29-3362 0 0,0-17 2098 0 0,0-9-11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2-24T05:08:05.056"/>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32 17 4984 0 0,'0'0'143'0'0,"-1"-1"-3"0"0,-1-1-24 0 0,-26-11 3127 0 0,28 14-85 0 0,0-1-3238 0 0,1 0-16 0 0,4 1 16 0 0,1 2 52 0 0,32 11 1136 0 0,19-6 194 0 0,3-3-852 0 0,-8 3-370 0 0,-14-7 208 0 0,1 1-8 0 0,-10-5 288 0 0,-2-5-531 0 0,-14 8 118 0 0,-7 9-849 0 0,-3 10-1518 0 0,-3-11 1726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9T14:34:40.160"/>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1 32,'26'-1,"22"1,-1 1,1 3,22 5,-18-2,0-2,1-2,31-4,-59 1,77 33,84-11,-71-10,106 17,-133-9,0-4,1-4,1-4,51-3,143-9,-266 1,-1-1,1-1,-1-1,0 0,-1-2,0 0,5-3,16-7,209-93,-236 106,0 0,0 1,0 0,0 1,1 0,0 0,-1 1,6 0,0 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9T14:34:43.672"/>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1 90,'1'-1,"0"-1,-1 1,1-1,1 1,-1-1,0 1,0 0,0 0,1 0,-1-1,0 1,1 1,-1-1,1 0,0 0,-1 0,1 1,0-1,-1 1,1-1,0 1,-1 0,1 0,1 0,6-3,138-47,-120 45,0 0,1 2,-1 2,0 0,1 2,2 1,29 0,1744-2,-1787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9T14:34:53.532"/>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1 155,'528'0,"-376"6,0 8,23 10,-161-22,640 97,-193-46,-317-48,-23 15,114 11,377-32,434 1,-811-22,332 14,-345 10,233-2,-245-14,43 13,-234 0,1-1,-1-2,1 1,-1-2,0-1,-1 0,4-3,174-46,-148 45,-1-2,-1-2,19-10,81-22,97-27,10-8,-213 67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19T14:34:56.70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14 0,'-13'6,"21"-2,26-1,-33-3,313 1,-172 34,75-19,61-7,86 46,86 8,-320-47,91 4,680-22,-829-17,-45 7,-8 6</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8:43.322"/>
    </inkml:context>
    <inkml:brush xml:id="br0">
      <inkml:brushProperty name="width" value="0.05292" units="cm"/>
      <inkml:brushProperty name="height" value="0.05292" units="cm"/>
      <inkml:brushProperty name="color" value="#00B050"/>
    </inkml:brush>
  </inkml:definitions>
  <inkml:trace contextRef="#ctx0" brushRef="#br0">16229 2627 645,'-7'-13'2580,"7"13"0,0 0-1677,0 0-129,0 0 0,0 0 0,0 0 0,0 0-129,0 0 258,0 0 0,0 0 0,0 0 0,0 0-387,0 0 0,-10 15-258,10 2 0,-2 0-129,0 6 0,1 5 0,1 2-129,-1 6 129,1 2 0,0 3 129,0 5 258,-1 0-258,1 8-258,-2-4 129,1-2 0,1-4-129,-2-2 0,1-2-129,-1-9-258,-1-3 258,3-9-258,0 6-516,0-15-774,0-10-2064,12 13 0,-12-13-258</inkml:trace>
  <inkml:trace contextRef="#ctx0" brushRef="#br0" timeOffset="636.036">16117 2571 4257,'-20'0'3741,"20"0"-387,0 0-258,0 0-3225,0 0-129,6 9 129,-6-9 258,21 1 258,-8-1 258,8 0-129,1-1 0,10 1 129,-1 0-129,9 0-129,0 5-129,6 0-129,-1 7 0,0 3-129,-2 9 0,-2-2 0,-1 7-129,-4 2 0,-4 7 0,-3 6 129,-6 0 0,-5-1 645,-5 4-645,-6 6 0,-7-5 129,-6 1 0,-10-4 129,-3 1-129,-6-6 129,-2-1-516,-3-6 516,-3-4 258,-2 0-129,-2-3-129,0-6 129,0 0 0,-2-9 0,4 1 0,-2-5 0,9-4-129,2-3-129,6-6 0,4-5 0,7-2-129,4-4-129,5-3-129,4 5-387,-1-7-1032,15 7-2451,-2-1-129,2-3-387,3 1-258</inkml:trace>
  <inkml:trace contextRef="#ctx0" brushRef="#br0" timeOffset="1419.08">16982 3214 645,'-13'0'2580,"13"0"-1806,0 0 0,0 0 258,0 0 387,0 0-387,0 0 129,0 0-258,0 0-129,0 0 0,15 0-258,-3 0 129,9 0-258,-1-9 258,5 1-387,-1-5 129,1-3 129,-5-1 0,-4 1 0,-5-3 0,-7 1 387,-4 4-645,-9 2 645,-10 4-645,-3 5-258,-6 2-129,-3 1 0,-3 4 0,0 6-516,-4 3 645,4 3-387,-1-2 387,7 7 0,-1-7 129,4 5 0,4-5 0,7 6 0,0-3 129,7 0 0,2 3-129,5-2 129,4 4-129,7 0 0,8 1 0,5-4 129,4-3-129,2-1 0,4-8 129,0-1-129,4-6 129,1 0-129,-1-5 129,-1-5-129,-4-3 0,-2-2-129,-4 3 0,-2-2-258,-6 4-129,-8-9-1032,4 7-2580,-15 12-129,15-19-516,-15 19 129</inkml:trace>
  <inkml:trace contextRef="#ctx0" brushRef="#br0" timeOffset="2148.122">17426 3110 4386,'0'0'3870,"3"15"-387,-3-15-129,-2 19-3225,-3-3-645,1 5 258,-1 3 258,-1 2 258,4 6 129,-4-1 0,6 5-129,-2 4 129,2 4 129,0 2-258,0 1 129,0 1-387,2-2 258,2-4-129,-2-4-129,3-7 129,0-7-129,-2-7 0,1-4 0,-4-13 129,0 0 0,0 0-129,0 0 0,1-7 129,-1-13 129,-5-1 0,2-8-129,-4-8 0,2-3-129,-6-6 129,4-6-129,3 0 129,0 0-129,4 1 129,0 1-129,7 4 0,6 3 0,6 4 0,5 5 516,5 5-516,1 2 387,4 8-387,1 4 387,1 8-387,-1 7 387,-4 5-387,-5 9-516,-3 6 516,-5 7-516,-6-1 516,-7 3-516,-5 0 645,-6 2-258,-12-7 387,-2 1 129,-7-5 0,0 3 0,-8-8 0,0-1-129,-5-6 129,2-6-258,2-2-129,3-2-129,7-8-516,-1-8-258,17 5-516,-5-11-1032,15 6-1548,5-1-258,10-1-516</inkml:trace>
  <inkml:trace contextRef="#ctx0" brushRef="#br0" timeOffset="3207.183">17843 3154 4128,'0'0'3612,"20"17"-129,-20-17-129,16 8-3483,-1-4-129,1-2 516,4 4 129,-3-6 129,6 0 0,-6-3 258,5-5-258,-5-6 258,4 3 387,-3-2-774,-2-2 0,-1-2-258,-2 1 129,-6-2-129,-2 2-129,-2 3 129,-3-1-645,-4 1 516,4 13 0,-23-15-129,6 14 129,-3 1-129,-1 3 516,-1 6-387,-3 2 387,1 5-516,1 2 258,2 2-129,0 1 0,3 0 129,3 3-516,3-3 516,3 3-516,2-3 516,5 3 0,2-2 0,3-1 129,7-1-258,2-1 129,2 0-129,5-2 129,1-1-129,1-5 129,0-1-129,5-4 129,-1-6 0,3 0-129,-1-4 129,1-6 0,-1-7 0,0 0 129,0-3 0,-1-3-258,-2-1 129,0 3 0,-5-3-129,-1 5 129,-1-4-129,0 0-129,0 2 129,-3 1 387,0 4-387,-1 0 387,0 4-387,0 0 258,-3 5-129,-10 7 258,18 0-516,-18 0-258,14 16 258,-9 0-258,-1 2 387,2 2-516,-2 7 516,-2 0-258,-1-3 258,2 2 129,-3-3 0,1-6 0,0 0-129,0-4 258,-1-13-258,0 0 129,16 4 129,-4-7-129,2-12 0,5-2 0,1-6 129,1 1-129,3-5 0,-3 2 0,-5 7-129,0 3 645,-2 5-645,-2 7 129,0 3-129,1 3 0,1 5-129,1 4 129,0 5-129,1-1-387,-1 2 516,0 0 0,-5 6-129,0-4 258,0 2-387,-4-5-129,3 7-645,-9-24-1806,10 11-1548,-10-11-258,22-15-387,-8-7 258</inkml:trace>
  <inkml:trace contextRef="#ctx0" brushRef="#br0" timeOffset="3731.213">19093 3246 7482,'-22'7'3483,"22"-7"0,-20 0-258,10 0-3741,10 0 0,-15-9 129,15 9 258,-11-18 258,11 18 645,4-24-258,7 10 0,3-1 0,9-2-258,-2 0 0,6 3 258,2 2-258,2 2 129,-3 7-258,-1 3-129,-3 0 0,-5 13 0,-1 1 0,-6 6-258,-5 4 387,-6 1-258,-2-4 387,-6 6 258,-10-8-129,1 3 0,-9-3 258,5-2-258,-8-6-129,4 2 129,-2-6-387,1-6-129,5-1-129,1-9-129,6-5 0,0-12-387,10-1 0,-4-19-387,7 8-1419,2-8-1935,3-1 387,3-4-516</inkml:trace>
  <inkml:trace contextRef="#ctx0" brushRef="#br0" timeOffset="4019.23">19235 2563 4257,'10'0'3999,"-10"0"-129,6 22-387,-1-2-2967,-1 12-516,1 6 516,-1 10-258,1 5 129,-4 2 129,7 16 645,-8-6-516,2 12 0,-2-12 0,0 7-258,0-10 0,1-5-387,5 2-645,-2-27-1290,13 1-1290,-4-20-1161,7-12 129,0-8-516</inkml:trace>
  <inkml:trace contextRef="#ctx0" brushRef="#br0" timeOffset="4971.284">19592 3219 6708,'11'11'4257,"12"0"-387,-23-11 0,21 0-3612,-4-4-129,-1-4 0,0-7-129,-1 3 129,-1-5 0,-1-5 0,0-2 0,-5 1 129,0 3 0,-7-4 0,-1 9 0,0-2-129,-9 5 0,-3 4-129,-2 6 0,-6 2 129,-1 1 129,-1 8-258,-3 3 516,-1 7-387,1 1-129,0 6 258,2 4-129,6 2 0,3-1-387,5 1 258,5 1-258,4-4 387,1 0 0,9-3-129,4-6 129,1-5 129,5-1-129,-2-7 0,3-4 0,-1-3 0,1-1-129,-3-10 129,2-2-129,-3-2 0,3-4 0,-2-2 129,-1 2-129,1-4 129,-1-1-129,2-2 129,0 0-129,-2-1 0,3 1 387,-2 1-258,0-3-258,0 7 0,-6 2 0,2 4 129,-2 5-129,-12 10 129,16-9-516,-16 9 516,0 0 387,13 17-387,-11 1 258,0 6-387,-1 2 387,-1 3-258,1 5 258,-1-3-258,2-1-129,1-7 258,-1-3-129,2-8 129,0 0 129,-4-12-258,18 0 129,-8-7-129,6-10 129,-1-4 0,4-7-129,-2 2 129,2 0 387,-3 1-516,-4 3 387,-2 7-387,-2 3 387,-8 12-387,0 0 387,15 12-516,-9 3-129,2 9 129,0 3 0,2 0 129,1 7-258,1 0 258,0-3-258,1 1 129,-3-7 0,4-1-129,-5-11-258,5 4-387,-14-17-387,26 0-1161,-22-18-1290,12-5-774,-2-4-258,6-5 0</inkml:trace>
  <inkml:trace contextRef="#ctx0" brushRef="#br0" timeOffset="5927.339">20800 3081 4386,'21'-12'4515,"-21"12"-903,0 0 516,0 0-1935,0-14-1290,0 14-516,-19-5 0,5 5-258,-5-2 129,1 2 258,-6 0-258,3 2 387,-5 7-387,3 1 0,-1 2 0,1 5-387,0 1 387,2 3-387,0 2 258,5 5-258,-1-2 258,7 6 0,-2-3-129,10-1 258,2 0-258,1 0 258,7-7-129,9-1 129,2-12-129,8-3 258,4-5-258,4-10 0,3-8 0,3-6-129,1-7 0,-3-4 0,-4 3 0,-2-4 0,-6 6 129,-6 6 129,-4 1-258,-6 4 129,-4 7-258,-7 12 258,5-14-258,-5 14 258,0 0-258,0 0 0,0 0 129,-4 11 0,2 3 129,1 0-387,-4 8 258,4 0-258,-3 4 258,4-3-387,0 3 387,0-5-258,3-1 258,3-1 258,1-8-129,4-1 0,3-5 0,2-1 129,1-4-129,6-1-129,-2-7 129,3-2 0,1-3-129,2-2 0,-1 1-129,-2-3 129,0 0 0,-4-4 0,0-2 0,-4 6 387,-3-5-387,-2 2 387,-5-1-258,-2 3 129,-3 3-129,1 3 129,-2 12-258,0-18-129,0 18 0,0 0 129,0 0-129,0 0 0,0 0 129,0 0 0,0 0-129,0 7 129,2 5 0,-1 3-258,1 5 258,1 3-129,-1 8 129,1 7-258,-3 11 258,2 15-129,-2 8 129,0 19 129,0 13-129,-2 11 0,-3 10 0,-1 5 0,2 3-387,-3-12-258,13-5-4128,-6-16 129,0-27-387,0-23-516</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4:14.15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1967 1827 5,'-13'-10'6,"13"10"0,-20-10-2,6 6-1,-2-1 0,-2 1 0,-2-1-1,-3 2 0,0 0 0,-2 1 0,-1 0 0,-2 0 2,-1 0-1,-2 1 1,-1 0 0,-3 1 0,-5 0 0,-2 0-1,-4 1 0,-4 0-1,-2 2-1,-4 2 0,-3-1 0,1 3 0,-1 0 0,1 2 1,2 4 0,-2 1-1,1 1 1,1 4 1,2 3-2,1 2 0,2 0 0,0 2-1,1 2 1,3-1 0,3 2 1,-1-1-1,-1 1 0,-2-1 1,4 1-1,-1-6 1,3 4-1,2 3 1,0 2-1,4-2 1,5 2-1,4 1 0,6 0-1,1 4 1,5 0 0,4-7-1,6 2 2,3 1-2,4 1 2,4 1-1,6 3 1,5 0 0,7 2 1,5 4-1,6 0 0,9 0 1,9 2-1,7 0 0,6 1 0,7 2-1,7 1 0,4-1 0,9 1 0,3-1-1,5 0 1,8-3 0,7-2 0,8-3-1,4 0 1,5-3-1,7-3 0,8-4 0,4-1 0,6-4 1,5-4-2,5-5 1,2-4-1,1-6 1,1-4 0,-4-8 0,-4-7 0,-8-7 0,-5-4 0,-7-5 1,-5-6-1,-8-3 0,-9-6-1,-11-2 1,-9-6-1,-11-4 1,-11-5-1,-17-3 1,-11-5 0,-16-5 0,-9-5 1,-16-4-1,-14-4 0,-16-4 0,-16-6-1,-18-2 0,-22-2 0,-18-1 0,-19-2 0,-18 1 0,-16 3 1,-15 6-1,-13 8 1,-11 4 0,-8 9 0,-4 8 0,-4 10 0,-5 9 0,0 7 0,4 8 0,7 8 0,9 6 0,16 6 1,16 8-3,17 3-4,28 7-14,24 8-8,25-5 2,31 2-1</inkml:trace>
  <inkml:trace contextRef="#ctx0" brushRef="#br0" timeOffset="2423">4258 2201 3,'16'-22'5,"7"3"1,9-9-2,14-6-3,16-10-1,15-9-1,12-6 0,7-6-1,8-4 1,0-2 1,-2-1 2,-5 2 0,-8 2 2,-11 6 1,-8 3 0,-8 6 0,-10 7 0,-6 7-2,-8 6-1,-9 7 0,-5 6-1,-8 6-2,-6 3-1,-10 11-3,4-11-7,-4 11-5</inkml:trace>
  <inkml:trace contextRef="#ctx0" brushRef="#br0" timeOffset="3355">6198 421 4,'0'0'10,"-13"-1"-1,2 3-2,-3 3-1,-4 1-2,-3 3 0,-6 2 0,-1 4 2,-4 1-1,2 2 1,-1 1 0,6 0-1,2-1 0,7 0 1,2-2-2,10 2 0,6-3 0,8 2 0,9-4-1,7 0 0,4-1 0,5-2 0,1-3-2,-2-2 0,-3-1 0,-6-3-1,-5-1 0,-7-1-1,-2 0-3,-11 1-6,7-12-12,-7 12-3,10-19-1,2 3 1</inkml:trace>
  <inkml:trace contextRef="#ctx0" brushRef="#br0" timeOffset="3785">6459 220 6,'0'0'18,"0"0"-4,0 0-5,0 0-1,0 0-1,10 4-1,-10-4-1,5 13-1,2-3 0,-6 4 2,1 5-1,-2 3 0,-1 4-1,-3 2-1,2 3 0,-3 2 0,-1 2-2,3-6-1,1-1-2,4 0-4,0-8-4,4-6-12,5-2-1,-2-12-1,8-4 0</inkml:trace>
  <inkml:trace contextRef="#ctx0" brushRef="#br0" timeOffset="4126">6640 532 0,'-13'-10'13,"14"-2"-7,4 0 1,5-4 1,5 1 0,4-3 1,2 3 0,1 0 1,0 5-1,-3 0 0,0 5-4,-4 0-1,-2 4-1,-13 1-2,14 1 0,-14-1-1,6 11 0,-6-2 0,-2 2 1,-5 4 0,2 1 0,-4 3 0,-2-1 0,1 0 0,-1-1 0,0-2 1,0-2-1,1-3 1,1-2 0,-3-3 1,0 0-1,-2-3 1,2-2-1,1-2 0,11 2-2,-15-13-3,8 0-4,7-1-6,2-1-7,5-5-7,6 0 1,3-3 0</inkml:trace>
  <inkml:trace contextRef="#ctx0" brushRef="#br0" timeOffset="4646">7149 292 20,'0'0'18,"0"0"-1,0 0-4,-8-9-3,8 9-3,0 0-2,-13 0-2,13 0-1,-17 5-2,17-5 1,-20 8-1,20-8 0,-17 12 0,17-12 0,-13 13 0,12-3 1,1-10-1,5 16 0,1-6 0,3 4 0,3-2 1,2 7-1,-1-3 0,-2 3 0,1 1-1,-5-1 1,-2 2 0,-4-3 0,-4 1 0,-4-2 0,-3-2 0,-2 0 1,-1-5 0,-1 0 1,-2-4-1,0-1 2,0-3-1,1-2 0,3-4 0,1-4-2,5-1-4,1-5-5,10-2-8,4 1-6,8-5-1,5 1 0</inkml:trace>
  <inkml:trace contextRef="#ctx0" brushRef="#br0" timeOffset="5197">7472 417 3,'28'-7'4,"-1"0"0,-2-1 1,-3-1 1,-3-1-1,-7 1 1,-3-2 0,-9 11-1,0-18 0,0 18 0,-14-17-1,3 8-2,-4 5 0,-1 1 1,-1 2-1,-3 2 1,-1 2 1,-2 2-1,-1 6 0,-1 5 0,3 0 1,-2 1-1,1 1-1,5 3 0,6 2 0,6-1-1,8-2-2,14 0-2,8-4-4,14-1-3,4-7-1,4-3-1,4-5-2,-2-5-4,-1-1 0</inkml:trace>
  <inkml:trace contextRef="#ctx0" brushRef="#br0" timeOffset="5588">7721 553 8,'11'6'6,"3"-1"0,6-5 0,2-3 0,5-2-1,0-5-1,3 0 0,-6-4 2,0 0 0,-9-1 1,-1 1 0,-8 0-1,-4 2 0,-6 1 0,-5 3-2,-6 1-3,-5 2 0,0 4-2,-6 1 0,5 3-2,-3 0-2,4 1-3,-1-2-2,8-2-5,3 0-4,10 0-2</inkml:trace>
  <inkml:trace contextRef="#ctx0" brushRef="#br0" timeOffset="5928">8106 30 6,'8'-14'17,"3"7"-5,-11 7-1,13-10 0,-13 10-4,0 0-1,0 0 0,7 11-1,-8 4-1,-2 3-3,2 7 0,0 3 1,3 9 0,-2 2 2,4 7-1,-1 1 1,4 3-1,-2 0 1,1 1-1,1-1-2,2-2-3,4-2-8,0-4-15,-2-11 1,1-7 0,-5-15-2</inkml:trace>
  <inkml:trace contextRef="#ctx0" brushRef="#br0" timeOffset="6689">6317 1175 10,'11'5'17,"-11"-5"-10,0 0 1,0 0 0,-13-4 1,13 4 1,-22 5-2,7 5 1,-6 1-3,-3 9-1,-1 4 0,0 7-1,-1 1 0,4 5-1,1-2-1,9 1 1,4-2-1,8-4 0,5-6 0,6-2-1,10-6-1,5-6 0,6-4-4,2-8-4,7-5-8,1-8-9,-1-8-1,4-8 0</inkml:trace>
  <inkml:trace contextRef="#ctx0" brushRef="#br0" timeOffset="7040">6697 937 2,'0'0'16,"-5"18"2,4-3-10,-2 5-2,3 6 1,-2 5 0,-1 5 0,0 4-1,1 3 0,-2 3-1,1 1-2,-2 1-1,0-4 0,0-3-2,0-5-1,4-5-5,0-5-5,2-10-7,7-3-4,-8-13 0</inkml:trace>
  <inkml:trace contextRef="#ctx0" brushRef="#br0" timeOffset="7581">6905 1168 10,'11'-3'12,"2"-2"0,1 5-1,3 0-1,0 2-2,2 3-1,-2 3-3,2 2-1,-1 2 0,-4 5-2,-3 3 0,-3 1 0,0 4 1,-5 3-2,-4 0 1,-1 0 0,-7-2-1,1-3 1,-3-1 0,-2-3 1,-6-5-1,0-3 1,-2-4 1,1-2-1,-1-4 2,3-1-1,1-6 0,4-3 0,3-3-1,7-3-1,5-4 0,4-2-1,2 3-1,3-2-1,4 3-1,1 2 1,5 4-1,0 1-2,6 7-3,-2 1-10,6 0-5,6 1 1,-3-2-1</inkml:trace>
  <inkml:trace contextRef="#ctx0" brushRef="#br0" timeOffset="8021">7466 1255 16,'-10'5'19,"10"-5"0,-16-6-12,-1 2 0,-1 2 2,-7-1 0,1 4-1,-3 0-1,3 4-1,-1 0-1,7 6-3,0-3 0,7 1-1,3 3-1,5-1 0,6 1 0,4 2-1,6 0 1,4 1-1,5 0 0,0 2-1,4-1 0,-8-1 0,3-1 0,-5-2 1,-6-2 0,-6 0 0,-4-10 1,-12 16 1,-2-11 0,-1 2 1,-10-4-1,3 1 0,-5-2 0,3-1-1,3-1-4,7-4-6,4-3-10,10 7-3,16-24 0,10 9-1</inkml:trace>
  <inkml:trace contextRef="#ctx0" brushRef="#br0" timeOffset="8452">7915 1251 11,'0'0'15,"-18"-4"-7,6 0-1,-3 2 2,0-3 1,-2 3 0,3-4 0,0 5 1,4-2-3,0 3-3,10 0-2,-11 1-1,11-1-1,0 0-1,-10 13 0,10-13 0,-3 15 0,0-2 0,-1 1-1,1 3 2,1 2-1,-1 4 0,-2 3 0,0 0 0,-1-1 0,0-2 0,-1-1-1,1-2 2,-2-4-1,-2-1 0,3-4 1,-1-1-1,8-10 1,-15 15 0,15-15 0,-15 10 1,15-10-1,-15 3 1,5-5 0,1-2 0,-6-3-1,0-2-1,1-2-2,-1-4-4,5 0-7,0-2-10,7-3-2,7 2-1,8-3 1</inkml:trace>
  <inkml:trace contextRef="#ctx0" brushRef="#br0" timeOffset="9063">7968 1355 6,'25'2'6,"3"-4"-1,1 0-1,1 0 0,-2-2 1,-1-1 1,-7-1 0,-5 1 1,-7-5-1,-8 10 0,8-15-3,-8 15 0,-9-17-1,-1 10-1,-3 1 0,-7 1-1,3 3 2,-6 2 0,-3 3 1,0 5 0,0 2 2,-1 7 0,4 0-1,2 6 1,2 1-1,7 4 0,4-3-2,9 2-1,9-2-2,9-4-3,10 0-6,8-6-11,5-7-3,4-2-1,2-10 1</inkml:trace>
  <inkml:trace contextRef="#ctx0" brushRef="#br0" timeOffset="9674">8600 1205 16,'-43'4'11,"19"0"-1,-2 1 0,7-1-1,-5 3-1,6 0-3,0 0-3,6 2-1,12-9 0,-4 19 0,3-9-1,2 1 0,-1-11 1,0 0 0,43 41 0,-43-41 1,0 0-2,56 45 1,-56-45-1,46 31 1,-46-31-1,0 0 0,47 43 0,-47-43 0,0 0 0,0 0 0,22 43 2,-22-43 0,0 0 1,0 0 0,-22 41 1,22-41 2,0 0 0,-45 44 1,20-31-2,6 1 1,-6-2-1,-4 1-1,5-4-1,2-1-2,2-1-3,5-5-9,3-2-15,3-2-3,1-10 1,7-4-1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44.0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1481 4,'0'0'10,"-11"3"-1,11-3-1,0 0 0,0 0-2,-10 9 1,10-9 1,0 0 2,0 0 1,0 0 0,0 0-2,-4-14 0,4-2-2,4-1-1,-2-7-1,1-4-2,-1-8-1,1-1-1,-3-2 0,0 0 0,-1 2 0,-1 2-1,0 3 0,0 4 0,0 5 0,0 3 1,2 3-1,1 1 1,1 1 0,1 2 0,1 1 0,2 0-1,2 1 1,-1 1 0,3 2-1,2 0 0,4 1 0,6 2 0,6-1 0,6 4 0,10-2 1,11 3-1,9 0 0,9 0 1,7 1 0,9 1 0,10 1 0,7 0 0,4-1 0,2 1 0,0-1-1,0 2 1,-4 0-1,-6 1 1,-9 0-1,-8 1 0,-8 1 0,-10 0 0,-6 3-1,-8-3 1,-7 0 0,-5 0 0,-9-2 0,-5 1 0,-8-3 0,-2 0 0,-6-2 0,-1 1 0,-10-1 0,16 0 0,-16 0 0,18 1 0,-7 1 0,0-1 0,3 2 0,0-1 0,2 1 0,-1 0 0,4 1 0,2 1 0,1-1 0,2-1 0,-2 0 0,1 0 0,-4 0 0,-1-1 0,-3 0 0,-4-1 0,-11-1 0,11 2 0,-11-2 0,0 0 0,0 0 0,0 0 0,6 12 0,-6-12 0,7 10-1,-7-10 1,10 13 0,-10-13 0,14 13 1,-14-13-1,14 16-1,-9-7 2,0 0-2,-1 3 1,0-1 0,-2-1 0,0 4 0,1 5 0,-1 3 1,0 5-2,1 2 2,2 5-1,-1 2 1,2 2-1,-1 0 1,2-5-1,-1-4-1,-2-8-1,1-2-2,-7-10-11,2-9-14,-11-2-2,-1-16 2,-3-10-1</inkml:trace>
  <inkml:trace contextRef="#ctx0" brushRef="#br0" timeOffset="1372">712 312 17,'0'0'15,"0"0"0,0 0-1,0 0-3,0 0-2,0 0-2,0 0-3,0 0-2,0 0-1,0 0 0,1 9 0,-1 2 1,-1 6-1,-1 3 1,0 5 0,-4 3 1,2 5 1,-5-1 0,4 0-1,-2-4 1,2-2-2,0-7 0,3-2-1,1-6 0,1-11-1,0 0-2,0 0 1,11-23-1,-7-1 1,-1-6-1,0-9 0,0-5 1,-2-6 0,1 1 2,-1 6-1,-1 2 1,3 6 1,2 6-1,0 8 0,2 8 1,2 7-1,-9 6-1,17-2 1,-17 2-1,14 10 0,-6 1 0,-1 5 1,-3 5-1,1 2 1,1 5-1,1 5 1,-1 0 0,2 1 0,0 0 0,5 0 0,-1-3 0,4-3 1,-1-4-1,1-3 0,0-5 0,1-5 1,-1-5-2,0-4 2,-2-8-1,0-3-1,-1-9 1,1-6 0,-4-7-1,-2-6 1,-4-7 0,1 0-1,-3-2 1,-1 0-1,-2 4 1,3 4-2,-1 6 1,1 5-1,3 6-3,-1 0-2,5 9-5,-1-2-9,0 4-9,2 3 1,0-2 0</inkml:trace>
  <inkml:trace contextRef="#ctx0" brushRef="#br0" timeOffset="2163">1275 173 23,'1'18'14,"-1"-3"0,-1 4 0,2 8-2,-2 2 0,3 7-3,-1-3-3,1 3 0,-1-4-1,2 0-1,-2-7-1,2-3 0,-2-6-1,1-5 0,-2-11-2,-1 12 1,1-12-1,0 0 0,-6-14 0,3-3 0,1-7 0,2-9-1,1-7 1,2-6 0,5-1 0,0-2-1,6 3 0,-1 4 1,5 3 0,0 10-1,2 5 2,1 5-1,1 4 0,2 4 0,1 3 1,3 4-1,1 1 0,1 5 0,0 3 1,0 2-1,0 3 0,-4 4 0,-3 2 0,-5 3 0,-5 4 1,-5 1-1,-6 1 1,-4 0 0,-5 0 1,-6 0 0,-6-3 1,-4-1 0,-8-6 1,-3-1 0,-7-7 0,-1 0-1,-5-6 0,7-1 0,3-2-3,5-3-2,10 1-5,6-8-17,15 0-6,12-5-2,10-8 1</inkml:trace>
  <inkml:trace contextRef="#ctx0" brushRef="#br0" timeOffset="3495">2666 1396 11,'0'0'12,"0"0"-7,0 0-3,0 0 1,0 0 2,0 0 2,0 0 1,-7-16 2,7 5 1,-2-7 1,3-5-3,-1-8-3,1-3-2,3-7-1,1-6-1,3-3 0,-1-2-1,1 2-1,-1 5 0,3 5 0,-2 3 0,-3 8 1,1 5-1,-1 8 1,0 3-1,-1 4 0,-4 9 0,14-14 0,-4 8 0,1 2 0,2 0 0,5 1 1,4 0-1,7 1 0,4 1 1,6-1-1,9 1 1,7-1-1,9-1 0,11 0 1,8-1-1,9 1 0,7-2 0,8 1 0,5 0 0,5-1 1,9 2-1,1 0 0,1 2 1,-1 0-1,-3 2 0,-5 0 1,-6 1 0,-6 0 0,-10 3 0,-10-1 0,-5 1 0,-9-1 1,-8 1-1,-7-2 1,-5 1 0,-10 0 0,-5-1 0,-10-1 0,-5 0 0,-9-2 0,-2 2 0,-12-2-1,11 0 0,-11 0 0,0 0-1,0 0 1,0 0-1,16 11 0,-16-11 0,18 22 0,-5-4-1,3 7 1,3 7 0,4 7 0,2 6 0,-3 2 0,1 3 0,0 0 1,-4 0-1,-1-8 2,-3-4-2,-5-6 1,-2-6 0,0-4 0,-2-4-3,-3-5-3,-3-13-7,5 15-16,-5-15-2,0 0 1,0-17 0</inkml:trace>
  <inkml:trace contextRef="#ctx0" brushRef="#br0" timeOffset="4566">3747 125 11,'0'0'19,"-11"-6"-1,11 6-5,0 0-8,0 0-1,0 0-1,0 0-2,0 0 1,0 0 1,0 0 0,-6 13 2,7 3-2,-5 6 0,3 5 0,-5 9 0,-1 6-1,-2 4 1,2 2 0,-2-1-1,-2-2 1,0-5 0,2-4-1,0-9-1,3-6-2,3-6-3,3-15-4,0 0-7,0 0-2,-8-25 3,4-4 2,1-5 2,-3-12 4,-3-5 3,-1-5 4,1 1 7,-4 0 2,1 3-1,0 6-2,2 5-1,2 11 1,1 4-1,4 9-1,3 3-1,4 5 0,6 2-2,3 4 0,6 0-1,5 2-2,6 1 1,5 2 0,2 2 0,4 3 0,-4 2 0,0 2 1,-3 1-1,-4 1 0,-5 2 0,-7 1 0,-4 0 0,-5 1 0,-5 0 1,-3 2 1,-5-2 1,-2 2 0,-6-4 1,-3 0 1,-7-5 0,-1 0 1,-6-5-2,-4 2 1,-4-7-2,1 1 0,-2-5-1,3 3 0,6-1-2,4 1-1,8 0-1,5-6-5,12 7-14,0 0-7,21-17-1,1 5 1</inkml:trace>
  <inkml:trace contextRef="#ctx0" brushRef="#br0" timeOffset="5468">4247 121 17,'2'14'19,"-2"-14"-1,1 14-2,0 0-13,-1 6-1,0 7 1,-4 6 0,1 9 3,-2 1-1,-2 6 0,-3-3 1,2 4-1,-1-6 0,2-6-2,1-8 0,2-5-1,1-8 0,2-5-1,1-12 1,0 0 0,-2-18-2,2-3 1,-1-9-1,0-10 0,0-9 0,1-8 0,0-3-1,1 1 0,1 2 1,0 5 0,2 7 0,3 9 0,-3 8 0,3 8 0,3 7 0,3 7 0,5 5 0,4 3 0,6 5-1,3 1 1,6 4 0,0 2 0,2 1 0,-4 1 0,-6 0 0,-3 0 0,-8 1 0,-5-2 0,-7 0 1,-5 0 0,-7 0 1,-5 0 0,-4 1 1,-6 0 0,-7-3 0,-4 2 1,-7-2-1,-3 0 1,-4-2-1,3-1 0,1-3-1,6 0-1,8 0-1,6-4-1,8 1-3,5-7-14,9 3-12,8-15-1,-2-8 0,3-8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53.99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181 25 5,'0'0'9,"0"0"-2,0 0-1,0 0 0,0 0 1,0 0 1,0 0 0,0 0 2,0 0-2,0 0 0,0 0-1,0 0-1,0 0-2,0 0-1,0 0 0,0-9-1,0 9-1,0 0 1,0 0-1,0 0 0,0 0 0,0 0-1,0 0 1,0 0-1,0 0 1,0 0 0,0 0 1,0 0 0,0 0 0,0 0 0,0 0 0,0 0 0,0 0-1,0 0 0,0 0-1,0 0 0,0 0 0,0 0-1,0 0 1,0 0-1,-9 9 1,9-9 0,-9 20 0,2-5 0,0 6 0,-2 7 0,-3 5 1,1 5-1,-2 3 1,-1 3-1,2 2 1,-1-3 0,1 1-1,1-6 0,0-4 1,2-5-1,2-5 0,2-4 1,1-6-1,0-2 1,4-12 0,-2 12-1,2-12 1,0 0 0,0 0 0,0 0 0,0 0 0,0 0-1,0 0 1,0 0-1,0 0 0,0 0 1,0 0-1,0 0 0,0 0 0,0 0 0,0 0 0,0 0 1,0 0-1,0 0 0,0 0 0,0 0 0,0 0 1,11 3-1,-11-3 0,0 0 0,15 4 0,-15-4 1,17 4-1,-8-4 1,3 2-1,4-2 1,2 1-1,4-1 1,3 0-1,3-1 1,3 1-1,4-2 0,4 0 0,3-2 0,5 1 0,3-2 1,6 1-1,7 0 1,7-2-1,7 0 0,4-1 0,6 0 1,3-1-1,4 0 0,2-2 0,0 1 0,-1 1 0,-1 0 0,-1 0 0,-5 1 0,-2 0 0,-4 2 0,-3 0 0,-8-1 0,-4 1 0,-10 1 0,-4-1 0,-7 1 0,-8 0 1,-9 1-1,-4 0 0,-7-1 1,-3 2-1,-4 0 1,-11 2 0,12-2 1,-12 2 0,0 0 0,0 0 1,0 0-1,0 0 1,0 0-1,0 0 0,0 0-2,0 0 0,0 0 0,0 0 0,0 0 0,0 0 0,0 0 1,0 0-1,0 0 1,0 0-1,0 0 1,8-14 0,-7 2-1,2-2 0,-1-6 1,1-4-2,1-5 1,0-3 0,2 0-1,-1 0 1,1 2-1,-1 2 1,2 4-2,-1 4 1,1 6-1,-3 3-2,-4 11 0,6-15-6,-6 15-10,0 0-9,10 11-3,-10-11 1,4 15 1</inkml:trace>
  <inkml:trace contextRef="#ctx0" brushRef="#br0" timeOffset="1903">2499 220 11,'0'0'12,"0"0"-1,0 0-3,0 0-1,0 0-3,0 0-1,0 0-1,-4 13 0,1 0 0,1 3 0,-1 4 1,1 5 1,-2-1 1,2 3 0,-3-1 2,3 1-2,-1-4 1,4 2-1,-1-7 0,3 3 0,2-6-2,2 1 0,-1-2-1,4-2 1,-1-2-2,2-2 1,-11-8 0,16 11 1,-16-11-1,11 8 1,-11-8-1,0 0 0,0 0 0,10 3-1,-10-3 0,0 0 0,0 0 0,10 5-1,-10-5 1,14 4-1,-5-2 1,3 0 0,4 0 0,0 1-1,5-2 1,5 0 0,3-2-1,6 1 1,5-2-1,8 1 0,6-1 0,9-2 0,7 3 0,8-1 0,7 2 0,4 0 0,8 0 1,3 2-1,6-2 0,1 0 0,6-1 0,0-2 0,3-1 0,-5 0-1,-2-2 1,-3-2 0,-10 1-1,-10 1 1,-8 0 0,-9 1 0,-9 0 0,-7 2 0,-10 0-1,-9 1 2,-5 0-1,-4 1 1,-8 0 0,-5 1 1,-12 0-1,0 0 1,0 0 0,0 0-1,0 0 0,0 0 0,0 0-1,0 0 0,0 0 1,8-9-1,-8 9 0,9-14 0,-1 3 0,0-2 1,-1-6-1,7-4 0,-3-4 2,0-4-1,-2-4 0,1-1 0,-4-3 0,0 0 0,-1 1 0,-7 2-1,3 4 0,-1 8 0,-1 2 1,1 4-2,-4 6 0,-1 0-3,5 12-5,-23-13-18,-1 6-5,-9-3-1,-10-7 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8:57.5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115 54 25,'0'0'22,"-2"9"0,2-9-2,0 0-16,0 0-2,0 0 0,0 0 0,0 0 1,0 0 0,3 19 0,-8-4 0,1 4 0,-5 8 0,1 4 1,-7 8 0,2 5 1,-4 1-2,4 4 0,-1-4 0,5-3-1,9-42-1,-10 69-1,10-69-1,0 0-1,0 0 0,0 0 0,46 10 1,-28-35 0,2-9 0,1-3 1,0-6 1,0-4 1,-5-1-1,-1 6 1,-5 3-1,-2 5 1,0 6 0,-1 1-1,0 4 0,0 6 0,1 6 0,0 1-1,-8 10 1,16-11-1,-16 11 0,16 4 0,-16-4 0,11 17 0,-7-2 0,0 6 0,2 5 0,-1 3 0,1 4 0,1 7 0,-7-40 1,22 78-2,-22-78 1,31 72 0,-31-72 0,39 53-1,-39-53 1,44 28 0,-44-28 0,44 6 1,-24-15 1,1-7 1,-7-8-1,2-5 2,-5-8-1,1-1 0,-2-7 0,-2 4 0,-2-2-1,0 7-2,0 3 1,1 4-2,-2 5 0,0 4-1,1 6-3,-3 1-1,7 9-10,-10 4-13,15-4-4,-4 5 2,-1 3-1</inkml:trace>
  <inkml:trace contextRef="#ctx0" brushRef="#br0" timeOffset="781">982 189 28,'-3'26'22,"3"3"1,-6-1 2,6-28-20,-11 66-1,11-66 1,-19 76 0,19-76 1,-20 77 0,20-77-1,-12 61-3,12-61 0,-1 44-4,1-44 2,0 0-1,0 0 1,0 0 1,36-62 0,-27 22 3,2-11-1,0-7 1,0-1-2,0 6 1,1 1-2,1 9 1,-1 6-1,3 3 0,-1 7-1,1 8 1,2 3-1,3 3 0,2 1 0,1 4 0,4 0 0,1 5 0,0 3-1,1 1 1,2 4 0,-5 6-1,1 3 1,-3-1-1,-5 2 0,-4 2 1,-5-1 0,-4 0 1,-9 0 0,-2-1 2,-11-3 0,1 1 1,-7-4 1,4 0-1,-3-4-1,2-1-1,2-2-1,0-1-2,6-2-2,-2 0-1,13 1-5,-19-2-5,19 2-13,-16 1-6,16-1 0,-14-2 1</inkml:trace>
  <inkml:trace contextRef="#ctx0" brushRef="#br0" timeOffset="2183">1300 612 14,'0'0'18,"0"0"4,0 0-14,0 0-4,0 0-1,0 0 2,31-48 2,-31 48 2,0 0-1,61-46-3,-61 46-3,49-31 0,-49 31-2,49-25 0,-49 25 0,43-21-1,-43 21 2,0 0-1,0 0 1,41-19 0,-41 19-1,0 0 0,0 0 1,-3 45-1,3-45-2,-6 46 0,6-46 0,-8 63 1,8-63 0,-5 64 0,5-64 1,-7 54 0,7-54 1,0 0 1,-13 55-1,13-55 0,0 0 1,0 0-1,0 0 0,0 0 0,-42 27 0,42-27 1,0 0 0,0 0 0,-43-11-1,43 11 1,0 0-1,0 0 1,0 0 0,-44-11 0,44 11 0,0 0 0,0 0 0,0 0 0,0 0 0,0 0 0,0 0-1,0 0-1,44-10 0,-44 10-1,72-1-3,-26 0-8,12-3-16,5 0-3,4-5 1,0-4 0</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29:00.5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142 176 8,'0'0'20,"0"0"0,0 0 2,0 0-13,0 0-3,0 0-2,11 13 1,-14-2 0,1 6 0,-8 9 0,2 9 0,8-35 0,-32 84-2,10-34 1,3 1-3,-3-4 0,3-2-2,19-45 0,-28 60-3,28-60-1,0 0-2,0 0-2,17-17 2,2-15 1,-2-11 3,10-7 3,-5-4 3,-4-1 3,1 7 2,-11 2 3,5 10 1,-11 4-2,5 10-1,-12 6-2,5 16-2,3-14-2,-3 14-1,0 0-1,0 0-1,11 7-1,-11-7 0,11 23 0,-5-4 0,1 3 0,1 6 0,2 4 1,-10-32 0,20 73 0,-20-73-1,20 65 2,-20-65-1,23 53 1,-23-53 0,0 0 0,0 0 0,52 33-1,-37-42 1,4-5 0,-3-8 0,4-10 0,-1-6 0,-2-3 0,1-3 1,-4-3 1,1 3-2,-4 0 1,-1 4-1,0 7 0,-2 5-2,2 5 0,-3 5-2,6 8-5,-4 1-7,8 7-17,1 2 1,0 4-2,0 1 2</inkml:trace>
  <inkml:trace contextRef="#ctx0" brushRef="#br0" timeOffset="981">723 79 1,'7'11'15,"-7"-11"-4,10 15-5,-7-3 1,2 7 2,-4 4 1,0 9 0,-4 5 0,1 5 0,-7 2-4,2 0-1,-2-1 0,0 0-1,9-43 0,-18 68-1,18-68 0,0 0-1,-18 51 1,18-51 0,0 0-1,0 0 0,-1-22 1,6-4 1,-1-8-1,2-6 0,4-9 0,2 0-1,-2-5-1,2 3 1,3 3-1,0 7-2,4 4 1,3 5 0,-3 7 0,6 4-1,3 4-1,4 7 0,0 5 0,-1 2 0,1 4 0,-4 1 1,-2 1-1,-6 3 1,-6 2 1,-7 4 0,-10 1 1,-6 3 1,-9-1 1,-4 5 1,-6-3 0,0 0 0,-3-1-1,6-5 0,1-2-2,5-3-3,6-1-4,-1-5-10,14 0-14,-12-5-2,12 5 0,2-18 2</inkml:trace>
  <inkml:trace contextRef="#ctx0" brushRef="#br0" timeOffset="1722">1197 457 28,'0'0'17,"-5"-16"1,7 5 1,4-4-1,3 5-4,6-3-6,2 3-4,4 3-3,3-2-2,1 4 0,3 6 0,-5 2 1,2 5 0,-25-8 0,34 19 0,-34-19 0,0 0 0,19 43 0,-19-43 0,0 0 1,-31 56 0,31-56 0,-46 43 2,46-43-1,-63 47-1,63-47 1,-72 49 0,72-49 1,-63 36-2,63-36 1,-48 30-1,48-30 1,0 0 0,0 0-1,0 0-1,12 52 0,-12-52 0,68 28-1,-24-11 0,10 4 0,1-3-1,3-2-5,-7-1-19,-5-6-5,-2-5 1,-44-4 0</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20:24:12.692"/>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D515ABE3-01FF-4915-97E1-F1BACFB48B05}" emma:medium="tactile" emma:mode="ink">
          <msink:context xmlns:msink="http://schemas.microsoft.com/ink/2010/main" type="inkDrawing"/>
        </emma:interpretation>
      </emma:emma>
    </inkml:annotationXML>
    <inkml:trace contextRef="#ctx0" brushRef="#br0">162 303 36,'0'0'16,"0"0"0,0 0 2,0 0-13,0 0-3,0 0-1,0 0 1,0 0-1,0 0-2,0 0-3,0 0-6,0 0-5,0 0-1,-9-16 1,4 0-2</inkml:trace>
    <inkml:trace contextRef="#ctx0" brushRef="#br0" timeOffset="230">0 0 20,'0'0'12,"4"9"0,-4-9 0,0 0-9,0 0-1,5 10-1,-5-10 0,0 0 1,0 0-3,3 11-3,-3-11-4,0 0-4,8 9 0,-8-9 0</inkml:trace>
  </inkml:traceGroup>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1:55.84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939ADA5B-B6A9-485D-BD71-7C87185C1C30}" emma:medium="tactile" emma:mode="ink">
          <msink:context xmlns:msink="http://schemas.microsoft.com/ink/2010/main" type="inkDrawing"/>
        </emma:interpretation>
      </emma:emma>
    </inkml:annotationXML>
    <inkml:trace contextRef="#ctx0" brushRef="#br0">0 1001 7,'0'0'14,"6"-10"-1,1-4 0,2-7-1,1-12-1,7-9-2,6-14 1,8-9-3,3-10-1,5-2 0,0-6-2,3 1 0,-4 3-1,2 7 0,-6 7-1,-3 10 0,-6 7 0,-3 9-1,-5 8-1,-2 8 0,-3 6 0,-2 7-1,-10 10 0,10-4 0,-10 4 0,10 21 1,-5-1-1,3 9 1,1 13 0,0 7 0,2 14 1,-2 7-1,1 10 1,-3 8 0,3 6 0,-3-2 1,-1-3-1,-1-6 0,0-9 1,-1-10-1,-2-12 0,2-14 0,-4-12-1,-1-10-1,1-16-4,-12 3-2,1-16-3,-9-14-7,-1-11-8,-9-8 0,-7-7-1</inkml:trace>
    <inkml:trace contextRef="#ctx0" brushRef="#br0" timeOffset="460">88 688 4,'-12'2'18,"12"-2"1,12 2-3,9-8-1,14 3-4,4-5 0,11 1-1,7-4-5,7 1-3,2 1-4,0-1-6,0 2-7,-2 3-9,-4-2 0,1 3 1</inkml:trace>
    <inkml:trace contextRef="#ctx0" brushRef="#br0" timeOffset="701">1085 521 2,'3'18'17,"3"8"1,-5 4-8,-1 6-1,1 1-1,-1-2-1,6-2-2,3-10 1,12-12-1,10-14-2,14-11-2,13-14 1,3-11 0,2-2 0,2-2 1,-7-1-1,-5 8 0,-13 6 0,-9 9-1,-11 7 1,-6 14 1,-14 0 1,6 25-2,-12 0 2,-2 7 0,-1 3 0,2 4 0,1 3-1,2-1-2,9-7-5,3-9-4,14-8-13,7-10-7,6-13 1,6-8-1</inkml:trace>
    <inkml:trace contextRef="#ctx0" brushRef="#br0" timeOffset="1101">2442 464 28,'13'13'24,"-13"-13"0,-18 1-1,0 2-16,-8-1-1,-1 2-1,-4 1-1,2 2-2,2-1 0,7 4 0,5-3 0,9 4-1,8 0-1,5 5-1,8-1 1,2 2 0,5 7 0,2 2 0,2 4 1,1 1-1,-5 0 0,-1-1 0,-5-1 1,-5-1 0,-11-6 0,-5-2 1,-12-6 0,-7-4 0,-9-2 0,-6-4-1,-5-4-2,-5-4-1,7-3-4,-4-5-3,10 1-6,4-5-9,9-4-5,12 0 2,9-5 1</inkml:trace>
    <inkml:trace contextRef="#ctx0" brushRef="#br0" timeOffset="1622">2765 511 1,'9'10'18,"-8"-1"0,5 8-1,-4 9-11,-1 7 1,2 8 1,-3 4 2,3 2-2,-2-2 0,5-1-2,0-7 0,8-8-2,5-18 0,9-13-2,5-16-1,4-12 0,4-10 0,1-7 0,0-4 0,-3-1-1,-7 5 0,-6 7 1,-8 11 0,-1 6-1,-10 13 1,-7 10 0,4 12 0,-6 10 0,-1 7 1,1 10 0,2-1 0,3 9 0,4-4 0,7-4 0,7-7-1,7-8 1,9-14 0,5-10-1,6-11 0,2-10 0,1-9 1,0-8-1,-6-6 0,-4-3-1,-10-1 1,-5 2-1,-9 6 0,-4 6-1,-6 7-1,-6 2-4,6 12-11,-8 3-12,1 10-1,9-10 1,-9 10 0</inkml:trace>
    <inkml:trace contextRef="#ctx0" brushRef="#br0" timeOffset="2143">4034 549 19,'43'17'21,"-2"-9"1,3-3-6,2-4-4,-5-7-4,3-5-1,-9-6-2,-6-3 2,-7-5-2,-6 0 0,-7-2-3,-5 1 0,-9 2-1,-8 4 0,-8 4 0,-1 8-1,-9 8 1,-3 9-1,-5 13 2,2 10-1,1 9 1,3 5-1,5 4 1,7 0-1,10-4 1,11-3-1,15-13 0,12-11 0,14-11-1,12-12 0,7-9 0,4-8-1,3-4 1,1-6 0,-5 1-1,-7 4 0,-4 7 0,-10 7 0,-7 10 0,-6 10 0,-6 10 1,-6 8-1,-6 6 1,-5 4 1,-2 1 1,-1-2-1,-3-3 0,0-4 1,-1-9 0,0-4 0,1-15-1,0 14 1,0-14 0,-2-17-1,2-4 0,3-8-1,2-7 1,4-7-2,6-7 0,3-1 0,7 2 0,5 4 0,5 6 0,4 7 1,4 8-1,-1 6-1,6 10-2,-1-3-3,12 9-8,2-2-11,6 1-3,6-1 0,6-2 1</inkml:trace>
  </inkml:traceGroup>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1:58.794"/>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8781B4EC-1974-49EA-8F74-B2B59C2875B2}" emma:medium="tactile" emma:mode="ink">
          <msink:context xmlns:msink="http://schemas.microsoft.com/ink/2010/main" type="inkDrawing"/>
        </emma:interpretation>
      </emma:emma>
    </inkml:annotationXML>
    <inkml:trace contextRef="#ctx0" brushRef="#br0">25 491 17,'-13'46'20,"2"-7"0,11-5-5,8-3-12,14-7-2,11-13 1,9-12 0,7-10 0,6-13 2,3-7-1,-2-6 0,-4-3 1,-9-4 0,-9 6-1,-13 0 0,-9 4 0,-12 4 0,-9 6 0,-12 3-1,-3 9 1,-7 4-1,1 6-1,0 5 1,2 6 0,3 4-2,6 6 1,4 9-1,5 4-1,5 9 1,2 8 0,2 11 0,3 10 1,-1 11-1,-1 13 2,-4 5 1,1 9-1,-6-1 1,1-1 0,-4-12 0,-5-9 0,3-14 0,0-15-1,5-18-1,-2-12 0,4-13 0,7-13 0,0 0-1,10-31 0,4-2-1,6-11 0,4-13 0,7-13-2,5-8 1,2-9-1,4-4 1,-1-2 0,0 1 0,-4 3 1,0 7-1,-2 11 0,-8 12 2,-3 10-1,-5 14 0,-4 11 0,-3 10 0,-12 14 1,11 6 1,-9 12 0,-4 8 0,-1 8 0,-1 3 1,2 5 0,0 1-1,5-3 1,6-8 0,9-9-1,12-14-1,9-14 0,9-8 0,5-11 0,4-8 1,4-3-2,-1-2 1,-3 3 0,-11 7 0,-8 6 1,-9 4 0,-6 12 0,-7 11 1,-8 12-1,-9 7 2,-3 10 0,-3 3 0,4 6-1,1 3 0,5 0 0,3-7-1,7-4 0,10-7-3,4-10-7,13-7-19,3-9-3,1-12-1,1-10 0</inkml:trace>
    <inkml:trace contextRef="#ctx0" brushRef="#br0" timeOffset="931">1855 772 24,'13'10'20,"9"-3"1,-2-12 0,8-2-21,5-5 0,5-3 2,3-4 0,0-6 0,2 2 2,-4-4-1,-3 3 1,-8-1-1,-4 5 0,-12 1-2,-10 4-1,-11 4 1,-12 6 0,-9 4 1,-8 8 1,-8 7 1,-3 8 1,-5 7 0,3 11 1,-1 2-1,11 4 0,3 0-1,13-1-2,9-3-1,13-7-1,15-5-1,13-11-1,15-5-2,8-10-1,14-3-5,3-11-6,14-5-9,4-4-4,4-8 0,3-4 2</inkml:trace>
    <inkml:trace contextRef="#ctx0" brushRef="#br0" timeOffset="1292">2978 620 6,'-9'-6'19,"-21"5"0,-7 6 1,-8 0-13,-5 0-1,-1 5 3,-2-1-1,9 4 0,4-3-1,11 7-1,9-2-2,12 4-1,12 3-3,9 1 0,12 3-1,8 1 1,7 4-1,5 0 0,4 1 1,-4-1-1,-3-2 1,-4-2 1,-10-3 2,-9-1 0,-13-5 0,-8-3 0,-14-6 0,-9-3-1,-8-6 0,-4-4-2,-3-5-2,-1-10-1,6-5-6,0-14-5,10-9-9,13-12-5,10-15 2,13-6-1</inkml:trace>
    <inkml:trace contextRef="#ctx0" brushRef="#br0" timeOffset="1692">3486 0 18,'19'27'24,"-10"11"2,-11 10-11,1 20-1,-10 7 0,1 21-1,-10 2 0,4 11-3,-4-4-3,6-3-1,-1-11-2,6-9-1,1-17-2,3-14-1,3-16 0,0-14-2,2-21 0,-11-10-1,-2-13 0,-9-15 0,-5-6-1,-8-11 1,-1-3 0,-6-3 0,2 7 3,3 10 0,7 7 0,5 10-1,11 10 2,14 17 0,2-10 0,17 11-1,13-1 0,11-2 0,11-1 0,9-4 1,8-3-1,5-2 0,2-4 0,-2 1 0,-4 1 0,-6 2 0,-8 4 0,-9 7 0,-7 9 1,-8 14 0,-9 10 1,-6 13 1,-7 8 0,-3 8 0,-5 4 0,1 3-1,-3-8 0,0-6-1,2-9 0,0-13-2,5-10-2,-9-22-6,29-3-8,-11-19-9,3-12-6,3-13 2,1-13-1</inkml:trace>
    <inkml:trace contextRef="#ctx0" brushRef="#br0" timeOffset="2253">4163 297 23,'-13'4'17,"13"-4"-6,-2 12-8,2-12-26,15 8-2</inkml:trace>
    <inkml:trace contextRef="#ctx0" brushRef="#br0" timeOffset="2443">4634 871 30,'-16'9'22,"-8"-11"0,5-7 0,-4-6-24,1-4 1,2-6 1,5-4 0,7-3-1,9 0 0,8 1 0,9 3 1,8 6-1,9 8 1,3 7-1,4 12 1,2 9 2,-4 10 0,-2 8 1,-5 7 0,-3 7 3,-12-1 1,-2 5 2,-14-8 0,-2 5 0,-12-12-1,0-2 0,-12-10-1,0-6-2,-6-8-1,1-8-3,-2-9-1,2-8-1,1-5-2,0-9-1,7-1-3,-2-12-6,12 0-12,0-2-6,10-1-1,5-1 1</inkml:trace>
    <inkml:trace contextRef="#ctx0" brushRef="#br0" timeOffset="2864">5090 571 13,'14'23'24,"-12"1"0,-2 8 3,-6 5-11,-5 1-10,3 7 1,-3-4 0,5 1 0,1-9-1,12-5 0,9-11-3,12-11-2,5-10 1,10-6-1,0-8 0,7-7 0,0-2-1,-1 0 0,-7 4 1,-3 3-1,-5 5 1,-6 9 0,-2 5 1,-6 11 0,-6 4 1,-2 11-1,-6 3 1,0 7 2,-4 4-2,1 4-1,-2-2 0,-1-2-1,1-5-2,-1-7-1,7-6-5,-7-21-10,18 0-14,-2-16-2,7-6 0,3-8 0</inkml:trace>
    <inkml:trace contextRef="#ctx0" brushRef="#br0" timeOffset="3405">6663 578 32,'-23'1'23,"-6"3"-2,-10 2-1,-2 6-5,-9-2-4,-1 7-3,-4-1-2,5 4-3,1-3 0,8 0-1,7-1-1,9-1 1,11 0-1,11-1 0,13 0-1,9 0 1,12 3 0,8 0-1,8 2 1,7 0-1,4 1 0,0 1 0,-2 1 1,0 2-1,-4 4 1,-5 1-1,-10-1 2,-5 1 0,-11-1 1,-7 4 0,-14-2 0,-12 3 2,-17-5-2,-12 3 1,-15-1-1,-11 0-1,-10-2-1,-7-7-2,-3-4-2,-6-12-13,5-2-17,-3-9 0,3-6-2,-2-9 1</inkml:trace>
  </inkml:traceGroup>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2:53.02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F7A60D54-A10F-4E0F-B9E3-DD89382EE048}" emma:medium="tactile" emma:mode="ink">
          <msink:context xmlns:msink="http://schemas.microsoft.com/ink/2010/main" type="inkDrawing"/>
        </emma:interpretation>
      </emma:emma>
    </inkml:annotationXML>
    <inkml:trace contextRef="#ctx0" brushRef="#br0">0 154 6,'-2'18'7,"1"1"1,2 6-1,3 1 1,2 2 0,4 1-1,5-2 0,6-2-1,7-1 0,9-4-2,6-8-1,9-2-1,8-9 0,6-6-1,4-5-1,0-7 0,-5-6 0,-3-4-1,-7-2 0,-5-1 1,-10 3-1,-6 0 0,-7 4 0,-5 4 1,-6 6-1,-5 3 1,-11 10 0,14-10 1,-14 10-1,0 0 1,0 0 1,0 0-1,-11 6 1,2 0 0,-4 4-1,-2 2 0,-6 4 0,-4 4 0,-4 6-1,-8 8 1,-5 5 1,-5 9 0,-5 7 1,-3 8 0,-3 4 1,-2 4 0,-1-3 1,5 1 0,0-2 0,9-5-1,3-11 0,8-4 0,7-10-1,10-4-2,5-7 1,6-4-2,5-9 0,2-3 0,1-10 1,1 11-1,-1-11-1,0 0-4,0 0-10,2-15-12,-1 1-2,3-5 1,-1-6 0</inkml:trace>
    <inkml:trace contextRef="#ctx0" brushRef="#br0" timeOffset="931">803 1469 16,'14'-27'19,"13"-13"-8,10-13-1,9-12 0,12-15-2,11-16-3,10-11-1,5-8 1,7 2-3,-2 3 0,-2 9 1,-5 7-1,-7 15 0,-9 14-1,-8 15 0,-12 14 0,-8 9-1,-9 7-3,-9 7-2,-4 6-3,-7 2-10,-9 5-3,0 0-3,-1 10 2</inkml:trace>
    <inkml:trace contextRef="#ctx0" brushRef="#br0" timeOffset="1372">2122 750 0,'4'10'17,"-2"8"0,-7 6-9,-4 11-2,-5 11 2,-4 8 1,-7 10 0,-5 2 0,0 3 1,-1-11-3,4-5 0,2-14-1,7-8-1,6-16-1,12-15-1,11-19-2,9-10-1,4-12 1,4-9-1,2-7-1,2-5 0,0 2 0,-5 4 1,-5 7 0,-6 9 1,-4 9-1,-3 10 1,-4 9-1,-5 12 0,0 0-1,0 0 2,5 28-2,-4 5 1,4 11 0,3 11 0,6 9 1,7 7 0,7 4 0,7-2-1,9-4 1,6-8 0,5-11 0,1-11 0,0-11 1,-1-10 0,-4-16 0,-2-11 1,-9-15-1,-2-10 1,-10-15 0,-6-7-1,-5-8 0,-5-5 0,-5-3-2,-3 2-1,-3 5-1,-4-1-3,4 10-8,-3 1-15,2-2-3,2 4 1,0 1 0</inkml:trace>
    <inkml:trace contextRef="#ctx0" brushRef="#br0" timeOffset="2343">6 0 9,'0'0'10,"0"0"-1,16 20-2,-1-4 1,3 6-1,7 6 0,4 4-1,6 5-1,2 4-1,4 5-2,1-4 0,2 2 0,-1-5-1,-1-3 0,-5-5 0,-4-5-1,-4-6 1,-6-7-1,-5-2 0,-4-3-2,-5-1-3,-9-7-4,0 0-11,5 10 0,-5-10-1</inkml:trace>
    <inkml:trace contextRef="#ctx0" brushRef="#br0" timeOffset="3074">790 100 0,'0'0'0,"-11"17"0,2-2 1,-5 8 0,-4 8 0,-4 10 1,-7 10 1,-5 9 0,-7 6 0,-2 7 2,-4 2 0,-3-1 0,-1-1 0,-2-6-1,4-6 1,0-9-1,6-3-1,3-11-1,4-6-1,6-5-1,4-6-1,8-8-4,4 0-7,4-8-5,10-5 0</inkml:trace>
  </inkml:traceGroup>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4:04.875"/>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C98F58C9-8D23-424B-B833-2F5CF2F73B30}" emma:medium="tactile" emma:mode="ink">
          <msink:context xmlns:msink="http://schemas.microsoft.com/ink/2010/main" type="inkDrawing"/>
        </emma:interpretation>
      </emma:emma>
    </inkml:annotationXML>
    <inkml:trace contextRef="#ctx0" brushRef="#br0">673 0 17,'9'12'22,"-9"-12"-1,9 23 0,-8-6-15,-5 9-2,0 8 0,-3 9 2,-3 8 0,-3 7-2,0 11 1,-3 8 1,2 10 0,0-2-1,4 4 0,-2-4-1,3-1-1,1-9-1,3-10-1,1-10-6,-3-15-9,5-9-13,1-8-2,-4-14 1,5-9 0</inkml:trace>
    <inkml:trace contextRef="#ctx0" brushRef="#br0" timeOffset="291">0 1107 49,'-4'21'27,"9"-6"3,10-4-3,16-1-20,7-5-2,14 2 0,7-7-1,14-2-1,9-3-1,5 0 0,4-3 0,-1-2 1,-4 1-1,-5 1 1,-6 1-2,-11-1 1,-11 1-1,-8 0-3,-10 1-4,-14-8-15,-7-1-10,-13-7-1,-14-7 0,-12-4 0</inkml:trace>
    <inkml:trace contextRef="#ctx0" brushRef="#br0" timeOffset="581">174 295 57,'-25'-4'31,"7"2"-1,8-3 0,10 5-21,21-14-5,7 7-2,8-2-1,12-4 0,12-2-1,11-1 0,12-3 0,4-1 0,4-1 0,4 0-1,3 3-2,-4-1-5,0 6-13,-8 7-9,-10 7-1,-11 9 1</inkml:trace>
    <inkml:trace contextRef="#ctx0" brushRef="#br0" timeOffset="911">1274 1011 54,'19'-3'27,"1"-10"0,4-5-3,2-5-23,7-2-4,2-2 0,1 1 2,-3 0 0,-2 4 1,-3 6 3,-5 2 0,-4 8 2,-8 2 0,-2 13 0,-5 4-1,-4 8-1,-3 2-2,-1 2 1,1 1-2,4 1 1,7-8 0,12-7-1,12-9 0,12-11 0,12-6 0,7-4 1,6-1 0,-1 0 0,-3 1 0,-7 5-1,-14 4 2,-7 10-1,-12 10 0,-6 9 0,-8 6 0,-2 5-1,-4 5-1,1 2-2,6 2-6,-5-7-8,9-5-13,8-9-2,5-13 1,6-11 0</inkml:trace>
    <inkml:trace contextRef="#ctx0" brushRef="#br0" timeOffset="1372">3038 269 58,'6'18'30,"-2"8"-1,-4 5 0,-4 9-25,5 10-3,-2 9-1,-2 15 0,-3 10 0,-4 7 0,-4 9-1,1 2 1,-2-5 0,1-5 0,0-8-1,1-13 0,2-14-1,-1-21-3,2-15-5,-9-21-5,0-12 0,-12-19 3,-2-5 4,-5-10 4,-1-3 3,2 3 5,-1 2 8,13 12 2,3 4 0,13 15-2,9 13-5,13-6-2,12 10-3,12 3-1,12 0-1,12-1 0,12-1 0,12-5 0,7-5 0,5-3-1,1-5 1,2-5 0,-3-3 0,-5-1 0,-9-4 0,-10 0 0,-12 1 1,-11 4 0,-15-1 0,-13 2 0,-17 5 0,-15 5-1,-16 6 1,-12 7 0,-8 5-1,-10 7 0,-5 9 0,-1 7 0,4 2 0,7 1 0,11 1 0,10-3 0,14-4-1,16-7 0,21-8-2,15-9-2,19-4 0,7-8-1,14-1 1,2-7 1,6 1 1,-3 0 1,-6 4 1,-6 7 3,-12 4 0,-8 9 1,-10 8-2,-7 4-1,-10 10 0,-7 6-1,-9 1 1,-5 2 1,-5-2 1,-1 1 0,-5-8 0,-1-2 1,-2-8 1,1-5 0,-1-10 0,2-9-2,1-11 0,4-13 0,3-9 0,5-7-1,1-9-1,4-4 1,3 0-1,2 2 1,0 7-1,0 10 1,-2 6-1,-2 8 0,1 9 0,-9 14 0,15-9-1,-15 9 1,19 9 0,-5 2-1,5 3 1,2 1-1,7 4 0,8-2 1,7-1-1,8-3 0,9-2 0,7-7-1,6-2 2,5-5-1,3-3 1,-3-3-1,-5-1 2,-9 0 0,-10-3 1,-11 3 0,-14-2 0,-13-2-1,-15-1 0,-8 1 0,-11 0-1,-8 1 0,-6 0 0,-6 3-1,-4 1 1,-2 7 0,-3 3-1,1 8 1,-3 5 0,1 8 0,2 9 0,1 6 0,5 3 0,7 8 0,8 2 0,10-1 0,11-5 0,14-5 0,12-9 0,15-11-1,13-7 0,8-15 0,11-10 0,4-10 1,5-5-1,-1-6 0,-2 0 2,-7 0 0,-10 1 1,-9 6 0,-10 8 1,-9 5-1,-13 6 0,-7 10 1,-15 7 1,-4 8-2,-5 3 1,0 9-2,3 1 0,5 3-1,7-1 1,11-5-1,15-6 0,12-7-1,11-5 1,9-8 1,6-4-1,4-3 1,1-2-1,-6 3 1,-5 1-1,-8 3 1,-7 5-1,-8 6 0,-6 3-1,-6 3-1,1 8-4,-8-6-9,8 3-13,-1-3-4,3-7-2,2-9 2</inkml:trace>
    <inkml:trace contextRef="#ctx0" brushRef="#br0" timeOffset="2934">6655 1083 64,'0'0'30,"-17"10"-1,17-10 0,-15 6-27,15-6-2,-24 19 0,6-6 1,-6 8 0,-2 2 1,-2 4 0,2 5 0,-1 1 1,8 3-1,4 1 2,10 1-3,9-5 0,12-1 0,10-2 0,10-3-1,9-7-1,9-4 1,9-8-1,6-6 0,8-8 0,2-8 1,2-9-1,-1-7-2,-4-4 3,-6-6-1,-6-4 0,-9 2 2,-13 4-1,-10 4 0,-9 7 1,-11 3 0,-10 5-1,-8 6 2,-13 7-2,-7 0-2,-10 4 2,-7 3 0,-11 2 0,-4 4 0,-1 8 0,2 6 0,7 4 2,7 6-2,12 5 1,15 3-1,17 4 1,16 5 0,18-3 0,15 3 0,14 0 0,15-4 0,9-3 0,10-3-1,7-3 1,1-8-2,1-1-4,-11-12-13,-3-3-14,-12-8 0,-14-10-2,-17-7 1</inkml:trace>
  </inkml:traceGroup>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6:14.28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2986 2946 1677,'16'-4'2193,"-16"4"-774,10-12-903,-10 12 387,0 0 129,12-8 129,-12 8 0,0 0 129,-5-10 129,5 10-129,-21-4-516,11 4 0,-11 0-258,3 6-129,-9 0-129,1 5 0,-6-1 0,0 9 0,-3 1 0,-2 3 0,-4 1 129,1 6-129,-2 0 0,1 6 0,-5-3 129,6 6 0,-2-3-129,2 10 0,0-4-129,2 2 129,4 0-129,4 1 0,6-1-129,6-6 0,7-4 0,9-1 0,4-8 0,16-2 129,6-9 0,13-5 0,3-3 0,10-3 129,2-3-129,6-2-129,-1-5 129,-2 2-129,-4-1 0,-5 0 0,-6 4 0,-1 1 0,-10-1-129,-7 2-387,3 0-645,-13 0-2451,2 0-387,-14 0-516,16-4-129</inkml:trace>
  <inkml:trace contextRef="#ctx0" brushRef="#br0" timeOffset="640.036">3182 3742 1806,'-23'-6'3096,"3"-10"129,20 16-387,-13-21-2322,11 6-258,2-2-258,0 0 0,3-5 0,5 0 129,2-4-129,4-1 258,4-2-258,3 1 129,2 0 0,3 3 0,2 5-129,2 2 0,-2 5 0,0 6 0,-2 7 0,-5 5 0,-4 8 0,-6 8 258,-3 4-129,-6 6 129,0 2 129,-6-4 258,-2 7 0,-9-12 258,3 7 129,-9-14-129,5 10 0,-10-13-258,6 5 0,-7-8-129,4 0-258,-3-5-129,0 1 0,2-5-258,2-2 129,4 0-258,-1-5-258,19 5-516,-24-14-774,24 14-1935,0-16-387,5 3-129,11 3 0</inkml:trace>
  <inkml:trace contextRef="#ctx0" brushRef="#br0" timeOffset="1202.068">3884 3344 7740,'9'11'4128,"-9"-11"-387,-12 12-129,-1-3-3483,-2-1-129,-4 0 0,-4 3 0,-3 0 129,0 0 0,-1 2-129,4-3 0,-1 1 0,5 1 0,5-2-129,1-2 0,13-8 0,-7 20 0,7-20 0,13 13 0,4-6 0,4-2 129,5 0-129,-1 2 129,8 0 0,-4 3 0,-3 0 0,-1 4 0,-4-1 0,-5 4 129,-4-3 0,-5 5 129,-7-5 0,0 2 258,-10-5-129,-4 4 129,-6-5-129,-1 1 129,-4-2-129,1-3-387,1 0 0,0-4 0,5 2-387,2-4-129,16 0-258,-22-2-387,22 2-1032,0-14-1806,0-1 0,12-9-645,6-8 387</inkml:trace>
  <inkml:trace contextRef="#ctx0" brushRef="#br0" timeOffset="1548.088">4186 2963 3612,'11'0'3612,"-11"0"0,0 22-516,0-1-2580,0 8-516,0 10 129,0 5 129,3 7 387,-2 7-387,5 6 258,-1-5 0,5 10 0,-5-8-129,8 0 129,-4-10-129,6-2-258,-2-13-129,2-6 0,-2-12-129,-1-6 129,0-7-645,-12-5-258,8-6-645,-8-11-1161,-10-2-258,-7-3-516,-6-4 129</inkml:trace>
  <inkml:trace contextRef="#ctx0" brushRef="#br0" timeOffset="1960.11">3936 3424 1935,'0'0'3096,"0"0"-516,26-4-387,2-7-645,12 5 129,3-12-387,10 9-258,3-12-516,6 7 129,-1-4-387,0 4 0,-4 2-129,-7 6 0,-8-1-129,-6 3 129,-9 4-129,-5 0 129,-9 2-129,-13-2 129,12 14 0,-11-3 129,-1 1 129,0 4-129,0 4 129,-1 10 0,-5-1 0,4 9 0,-4-1 0,3 8 0,1-4-129,2 5 0,-1-8-129,1 2 258,1-9-387,5-2 258,4-4-387,1-7-129,5-3-645,-16-15-1419,24-6-1806,-8-12-258,-2-12-129,-1-15-129</inkml:trace>
  <inkml:trace contextRef="#ctx0" brushRef="#br0" timeOffset="2141.122">4703 2908 10191,'-14'-8'4644,"9"20"-387,4-2-516,-1 5-4386,2-15-1935,0 21-1548,7-9-387,-7-12-387,20 15 0</inkml:trace>
  <inkml:trace contextRef="#ctx0" brushRef="#br0" timeOffset="2712.155">4975 2958 8901,'14'16'4515,"-9"1"-258,-1 6 0,-5 5-3870,1 9-516,0 14 129,3 7 129,-1 9 0,0 3-129,-1 0 0,0-2 258,-1-5-129,0-4 0,0-11 0,1-4 0,-1-14 0,2-7-129,2-7 0,-4-16-258,7 16-258,-7-16-129,0 0-258,0-23 129,0 9 0,-12-11 0,4 4-258,-12-12 258,-1 5 0,-8-5 516,0 6 0,-1-5 129,1 6 0,2 4 387,1 3 129,11 6 387,0-2-258,15 15 0,-4-17 258,10 13-129,9-3-129,11 4 0,9-6-258,10 3 0,5-5 0,8 4 0,4 0-129,1 2 0,-3-5 0,-1 3 129,-11 3-516,-6-2 0,-5 6-516,-15-5-903,-2 3-2451,-20 2 0,11 0-645,-11 0 258</inkml:trace>
  <inkml:trace contextRef="#ctx0" brushRef="#br0" timeOffset="3224.183">5407 3432 5289,'13'20'3999,"-13"-20"-387,0 0-774,8 14-2838,-8-14-129,3 19 258,-3-19 0,5 24 129,-5-8 129,3 5-129,-3-7 0,3 14 258,-1-9-129,2 7 258,-3-9-258,5 4 0,-2-10-129,-4-11 129,20 13-258,-5-13 129,1-11-129,4-3 0,-2-7 129,2-3-129,-4-1 129,1 0 0,-7 1 258,0 4-258,-9 1 0,-1 1-129,0 7 0,-6-1-129,6 12-129,-15-16-129,15 16-645,-19-13-903,19 13-2322,0 0-258,0 0-387,0 0 129</inkml:trace>
  <inkml:trace contextRef="#ctx0" brushRef="#br0" timeOffset="3784.216">5862 3483 5031,'0'24'3612,"0"-24"0,9 17-1419,-9-17-1935,17 18 129,-3-12-129,2-6 129,2 0 0,2-5 129,3-4 0,-2-8-129,2 0 129,-5-8 0,1 5-258,-8-8 0,2 6 0,-9-1 0,-1 8-129,-3-2-129,0 17 0,-14-12-129,0 12 0,-1 3 258,-4 6-129,-2 4 129,2 4 0,-4 5 129,3 3 0,-3 1 129,6 6 0,-3 0-129,7 1 0,-1-5 129,6 6-129,2-8-129,6 2 0,0-5 0,7 0 0,8-8 0,3 3-129,6-4 0,6-9 0,4-1 0,7-4-258,3 0-387,-2-9-774,10 3-1419,-5-10-1548,-3-3 0,-4 0-516,-5-2 775</inkml:trace>
  <inkml:trace contextRef="#ctx0" brushRef="#br0" timeOffset="4348.248">6347 3334 3999,'5'19'3612,"-5"-19"0,7 24-258,-1-12-3225,-2 5 0,5-3 258,-5 4-129,3 7 129,-1-5 0,4 6 258,-3-6-129,3 6 129,-2-6 0,5 7-258,-3-12 129,2 1-258,-12-16 129,24 9 0,-11-9-129,1-5 0,-2-12 0,2-6 0,-4-4 129,4-1 0,-4-2-129,1 2-129,-2 0 0,-1 7 0,-1 3-129,0 7 0,-7 11-129,20-6 0,-6 6 0,-3 5 0,2 7 0,2 5 129,-1 4 0,2 7 258,-4 1-129,2 7 129,-2-1-129,2 3 0,-1-4-129,1-5-129,2-1-258,-4-16-903,13-2-2709,-6-10-516,-1-9 0,2-7-387</inkml:trace>
  <inkml:trace contextRef="#ctx0" brushRef="#br0" timeOffset="4764.272">7245 3325 7353,'14'10'4515,"-14"-10"-645,0 0 0,0 0-2709,0 0-1419,-13 13 129,1-12 129,-4 5 129,-3 0 129,-2 3 129,-6 1 0,2 8 129,-3 2-129,2 5-129,-1 0 0,4 5 0,1-2 0,4 6 0,6-7 0,9 2 0,3-4-129,9-3 258,11-1-258,8-2 0,6-9 0,10 2 0,5-9 0,5-3-129,2-3-258,-2-12-774,13 5-2193,-12-9-1161,-3-1-258,-4-8-516,-7 0 0</inkml:trace>
  <inkml:trace contextRef="#ctx0" brushRef="#br0" timeOffset="5512.315">7550 3442 6966,'15'0'3999,"-15"0"129,11 7-516,-11-7-3483,10 10 0,-10-10 258,3 16 129,2 0 0,-5-16 129,0 26 0,-7-13 258,6 11-258,-5-5-258,5 7-129,0-7-129,1 1 0,2-3-129,7-2 0,2-1 0,5-6 0,2-4 0,5-1 0,0-3 0,4-6 0,1-6 0,0-3 0,0-10 0,-2 0 0,-2-2-129,-1-4 129,-6 2-129,-3-3 129,-5 3-129,-5 4 129,-3 6-129,-1-4 129,-2 9-129,-7-1 0,9 15 129,-21-15-129,11 13 129,-3 2-129,0 0 0,2 9 129,11-9 0,-17 27 129,11-9-129,2 7 258,1 1-129,3 11 129,3 3 0,8 7 129,-2 7 0,6 8 0,-2 2-129,6 6 0,-5 5-258,3 3 129,-4 2-129,-4 4-129,0 6-903,-9-6-3612,0-1 129,0-5-516,-9-14-516</inkml:trace>
  <inkml:trace contextRef="#ctx0" brushRef="#br0" timeOffset="10303.589">3433 5022 2451,'-10'16'2838,"-1"-15"258,11-1-2322,-3 11-645,3-11-129,-7 20 258,1-8 258,3 4-258,0 2 129,3 5 0,-1 4-129,1 8 129,0 3-129,0 9-129,1 1 129,2 1-258,-1 2 387,1-1-387,2-6 0,-4-4-258,4-8 129,-3-12-129,3-5-1419,-5-15-1548,0 0-516,21-18 387</inkml:trace>
  <inkml:trace contextRef="#ctx0" brushRef="#br0" timeOffset="10583.605">3395 4995 2322,'-5'-17'3483,"5"17"0,0 0-258,0 0-2451,0 0-516,0 0 129,12 0-129,4-2 129,4-3 129,10 1 0,2-4-129,11 0 129,4-1-258,2 0-258,4 1 0,-4 1-129,-2 7-516,-10-4-1161,-7 3-1935,-3 4-258,-27-3-129</inkml:trace>
  <inkml:trace contextRef="#ctx0" brushRef="#br0" timeOffset="10852.62">3441 5214 6063,'66'11'4386,"-26"-11"-129,6 0-387,-1 0-3612,4 2-258,1-2 129,-3 2-258,-1-2 0,-4 1-645,-5-2-903,-2-3-2193,5 2-258,-6-10-258</inkml:trace>
  <inkml:trace contextRef="#ctx0" brushRef="#br0" timeOffset="11791.674">4638 4954 1806,'13'0'3483,"-10"-12"-516,-3 12-903,0 0-129,-6-5-129,-9-2-387,3 7-387,-11 0-387,3 2-129,-7 0-129,-1 6 0,-4 1-387,-2 6 129,0 3-129,-2 3 0,-1 6-129,-3 7 129,3 4-258,-1 2 258,3 6-129,2 3 258,7 1-258,5 3 129,7-3 0,6-1 0,8-4 0,3-1 0,10 0 0,6-6-129,1-4 258,7-5-129,2-5 129,5-2-129,3-7 258,6-1-129,1-10 129,5-3-129,1-1 0,2-9 0,-3-3 0,1-4 0,-7-2-129,-2-2 129,-8-2 0,-5 1 0,-8-1 129,-6 4-258,-5-3 129,-5 4 0,-4 0 0,0-1-129,-3 5 129,-4 1-129,-4 0 129,-1 4 0,-5 3 0,1 1 129,-8 1-129,1 3 129,-5 0 0,1 3-129,-3 2 129,-1 5-258,-1-3 129,4 4 0,5-3-129,3-3 0,3 0 0,4-1-129,13-4-129,0 0-645,0 0-2451,17 5-1032,-1-5-258,5-2-387</inkml:trace>
  <inkml:trace contextRef="#ctx0" brushRef="#br0" timeOffset="12512.715">5122 5728 645,'0'0'3612,"0"0"258,0 0-516,0 0-2580,0 0-516,0 0 129,0 0 0,13 0 387,-13 0-129,6-10 129,-6 10 0,7-14 258,-6 5-258,-1 9 0,0 0-387,11-12-258,-11 12-129,0 0 0,0 0 0,0 0 0,0 0 129,0 0 129,0 0 129,0 0 0,0 0 129,0 0-129,0 0-129,-6 4 0,6-4-774,0 0-645,0 0-3225,1-8-258,-1 8-258,14-16-258</inkml:trace>
  <inkml:trace contextRef="#ctx0" brushRef="#br0" timeOffset="9892.564">2875 4894 4386,'0'0'4128,"0"0"-387,0-7-516,0 7-2838,-22-2-129,6 2-129,-6 0 129,-4 4-258,-3 3 0,-5 3 0,-5 6 129,-1 5 129,-4 3-129,-1 6 0,-3 5 0,1 4 0,-1 4-129,1 3 129,7-3-129,5 1 0,6 1 0,8-1 0,10-5 0,8 0 0,8-4 129,15-2-129,6-4 258,9-4-258,5-4 0,5-7 129,5-1 0,4-3-129,-1-4 0,-1-1-129,-1 0 0,-3-5 0,-2 3-903,-9-3-2709,-2-6-387,-2-5-129,-11-11 129</inkml:trace>
  <inkml:trace contextRef="#ctx0" brushRef="#br0" timeOffset="19368.107">6620 5017 903,'0'0'645,"0"0"-258,0 0 0,0 0-129,-6-1 129,6 1-129,-12-2 0,12 2-258,-20-2 129,8 2-129,1 0 258,-3 1-258,1 3 0,-3 3-258,3 1 258,-2 1 0,0 1 0,-3 2 0,4 0 0,-2 0 0,4-1 258,-1 0-258,1 1 0,3 5 129,2-5-129,0 4 0,4-1 0,1 2 0,2-2 0,0 1 0,5-3-129,5-1 129,4-2 0,2-1 0,4-4 129,4-4-129,1-1 129,3-5 0,0-2-129,1-6 129,-3-2 129,0-4 0,-4 0-129,-1-3 129,-5 0 0,-2-2 0,-4 0-129,-4 1 258,-1 0-258,-5 5 258,0-2 0,-5 7-129,-6 1 0,-3 8 129,-5 4-387,-1 1-387,-1 7-903,2 11-1290,-6-11-387</inkml:trace>
  <inkml:trace contextRef="#ctx0" brushRef="#br0" timeOffset="19984.143">6657 5150 1419,'0'41'1548,"0"-26"-387,3 4-258,3-1-258,4 6-258,3 4-129,-2 4-258,6 7-258,-3 2-129,2 6 0,-2 5-129,-1 1 0,-6 0 129,-3-2 0,-4-3 129,0-6 258,-8-6 258,-5-5 258,0-6 129,-6-6 0,4-2 387,-6-9-129,1-4-387,0-4 129,-1 0-129,-2-12-258,3-3 0,0-6-129,2-8-129,5-3 0,1-2 0,5-3 0,6-1 0,1 1 0,10 1-129,3 2 129,5 2-129,3 4 0,5 2-516,3 6-516,5 6-1419,-5-10-516</inkml:trace>
  <inkml:trace contextRef="#ctx0" brushRef="#br0" timeOffset="20661.181">6937 5131 516,'0'0'-258,"0"0"1,9-5 257,-9 5 128,0 0 388,0 0 258,11-2-258,-11 2 258,0 0 129,0 0-129,5 7-129,-5-7 0,1 14-387,-1-14 129,5 20 0,-2-7-258,1 1-129,1 5 129,0-2 129,1 2-258,-1 0 0,1 0 129,-3 1-129,1 0 0,-2-4 129,2-3 129,-4-13 516,3 18 516,-3-18-129,0 0 129,0 0 0,0-6 258,0-11-516,0 0 258,0-7-774,0 0-258,3-6 0,2 1-258,1 0 0,1-5 0,4 10-258,0-2 129,3 9 0,-1 1-129,6 8 129,-2 0-258,9 6 0,-3 2-258,8 0-129,-7 0-516,7 0-2064,2 7-903,-10-5 258</inkml:trace>
  <inkml:trace contextRef="#ctx0" brushRef="#br0" timeOffset="21207.213">7458 5288 1677,'-13'0'3354,"-3"0"258,16 0-903,-10-14-2193,3 4-258,1 0-129,1-2-129,1-3 129,3 1 0,1-1-129,2 1 258,9-3-516,1 7 258,2 1-129,5 5 129,-1 4-129,2 0 129,-2 2 0,2 8-129,-5 4 129,-1-2-129,-3 2 129,1-3 129,-8 0 129,-4-11 258,6 20 0,-6-20 258,-6 13-129,-4-10 129,10-3-129,-24 8 0,14-2-258,-6-5-387,5-1-258,0 0-258,-4-1-516,15 1-387,-14-6-1677,14 6-903,-11-11-258</inkml:trace>
  <inkml:trace contextRef="#ctx0" brushRef="#br0" timeOffset="21635.237">7809 5066 3096,'-1'13'3225,"-12"-12"0,13-1-2451,-14 20-774,7-5 0,-5 6 0,3-1 0,-1 5 0,3-3 129,1 3 129,5-5-129,1 1 258,0-5-129,11-3 258,0-6-129,7-2 129,1-5-129,6 0-129,-4-5 129,2-3-129,0-4 0,-2 0 129,-8-2 258,2 2-129,-9-2 129,2 4-258,-8-2 129,0 12-258,0-19 129,0 19-387,-5-13-129,5 13-387,0 0-387,-17-14-1419,17 14-1677,0 0-387,0 0 258</inkml:trace>
  <inkml:trace contextRef="#ctx0" brushRef="#br0" timeOffset="22300.275">8114 5141 129,'0'46'2193,"0"-14"-2064,0 5-129,0 3 0,0 1 258,0 1 387,1-4 129,2 0 129,-1-2-129,0-2 258,1-3-258,0-3-129,-1-6-258,0-2-129,-2-3-258,3-4 258,-3-13 129,3 16 129,-3-16 129,0 0-129,-7-5 258,7 5 129,-12-25 0,5 9-387,-1-10 258,1-3-258,-2-6-129,5 0 129,-2-5-258,2 0 129,3 1-258,1-1-129,6 3-129,5 3 129,6 3-258,2 4 258,4 4-258,3 1 129,4 8-129,-2 3 129,5 6 0,-4 5 0,-1 0 129,0 5-129,-3 2 0,-3 4 129,-2 1 0,-7 2 129,-6 1 0,-1-1 0,-6 0 0,-2 4 387,-11-5-258,1 5 129,-8-8-129,-1 1 0,-2-3 0,0-2 129,-4-3-387,5 0-516,4-3-516,-3 0-1548,4-7-1548,17 7-387,-13-17 387</inkml:trace>
  <inkml:trace contextRef="#ctx0" brushRef="#br0" timeOffset="30423.74">8812 5098 258,'19'0'2838,"-19"0"-1161,0 0-903,14-11 516,-14 11 129,0 0-129,5-16 258,-5 16-258,0 0-129,0 0-258,-13-8-129,13 8-387,-26 4-258,10 7 129,-6-2-129,0 4 258,-2 1-258,0 3 129,2-5-129,3 1 129,1-1-129,4 1 0,3-5-129,11-8 129,-13 17 0,13-17 129,-4 13-129,4-13 129,2 13-129,-2-13 0,16 18 0,-2-9 0,5 0-129,-2 1 0,4 0 0,2 2 0,-4 2 0,1-2-258,-4-1 258,-2 1 0,-5 0 0,0-2-129,-5 1 258,-4-11-258,5 14 387,-5-14 0,0 13 0,0-13 0,-15 11 258,5 1-129,-7-8 129,3 6-129,-7-6 129,3 6-387,-3-5 129,3 0-258,3-3-129,-2-2-516,17 0-903,-17 1-2709,17-1-258,0 0-387,0-18 0</inkml:trace>
  <inkml:trace contextRef="#ctx0" brushRef="#br0" timeOffset="32871.88">9505 5280 774,'0'0'903,"0"0"0,0 0 0,10 4-258,-10-4 129,0 0 129,0 0 0,16 9-129,-16-9 129,12 5-129,-12-5-129,13 5-129,-13-5-129,16 2-129,-16-2-129,0 0 0,13 2 129,-13-2 258,0 0 0,0 0 129,0 0 129,0 0-258,0 0 129,0 0 0,0 0-258,0 0 0,0 0-129,-11 1 0,-2-2 0,2-2 129,-7-9-129,1-1 258,-7-9-129,-1-3-129,-2-5-129,0-2 0,-5-6 0,1-3-129,0-1 129,1 0-258,4-1 129,0 4 0,0-1 0,4 3 0,3 1 129,1-1-258,6 5 0,-1 1 129,8 2-129,0 0 0,5 0-258,9 0 129,8 8-387,0-4 129,10 6 0,0-3-387,6 9 258,-3-3 0,4 9 0,-5-2-129,2 9 0,-4 0 129,0 7-129,-5 3-129,-2 7 129,-2 1 0,-1 5 0,-4 3 0,-1 5 258,-7 1 129,-2 2 129,-3 4 129,-7 5-258,-2 2 129,-12 5-129,-2-1 129,-6 4-129,-7-5-129,-1 6 129,-2-4-258,-1-4-129,2 0 0,4-10 129</inkml:trace>
  <inkml:trace contextRef="#ctx0" brushRef="#br0" timeOffset="33060.89">9134 5372 258,'21'25'1290,"-3"-23"-129,-1-2 0,6-3-129,1-6 0,2-10 258,3 1-258,-2-10-129,7-2 0,-4-3-258,1-4 0,1-1-258,0-1-387,-2 9-1032,2 5-2322,-8-7-387,10 13 130</inkml:trace>
  <inkml:trace contextRef="#ctx0" brushRef="#br0" timeOffset="34151.953">10154 5395 1935,'-27'0'2322,"2"-5"-645,8-7 387,5 4 0,-7-9 0,7 7-129,-8-12-258,11 9-129,-8-11-387,10 4-129,-6-6-387,9 2-129,-1-6-129,5 1-129,2 0-258,8-1 129,4 2-258,2 2 129,10 4-129,1 2 0,1 8 0,2 3 0,2 5 0,-1 4-129,-1 4 0,-1 5 0,-2 10 0,-6-2 129,6 5-129,-7 0 129,0 5 0,-6-3 0,-5 0 129,0 3 0,-7-5 0,-2 2 129,-6-2 0,-8-1 129,-3-6-129,-2 4 129,-6-4-129,0-3 0,-1-5 0,0 0-129,1-2 0,-3-2 0,5-2-129,-1-1-129,8-2-387,-6-10-1419,11 3-1935,11 9-516,-8-25 0</inkml:trace>
  <inkml:trace contextRef="#ctx0" brushRef="#br0" timeOffset="34939.998">10511 5073 516,'10'-14'387,"-10"14"-129,0 0 258,0 0 0,0 0 258,0 0 387,0 0 0,0 0 516,0 0-258,0 0 0,0 0-387,0 0 0,0 0-516,0 0 0,0 0-387,0 0-129,0 0 0,12-1 0,-12 1 129,0 0-129,9 8 129,-9-8 0,12 21 0,-6-5 129,-2 0-258,3 4 129,-1 3-129,0 6 129,-1-1-129,0-2 0,-2 3 0,0-6 129,-3-3 129,2-1 129,-2-6 129,0-1 0,0-12 129,-4 12 0,4-12-129,0 0 258,-15-12-258,13 0 0,-6-8 0,6 1-258,-5-7 0,5-1 0,-1-1-129,3-2-129,0 5-129,3 0-129,8 3 258,-1 2-129,6 4 0,0 3 129,6 2-129,-1 3 0,2 3 129,2 0-129,2 5-387,-6-3-774,8 3-2322,-5 0-774,-4 0-129,0 0-129</inkml:trace>
  <inkml:trace contextRef="#ctx0" brushRef="#br0" timeOffset="35464.028">10887 5404 774,'-15'20'3612,"3"-20"258,12 0-645,-7-13-2193,6-6-774,1 2 0,0-9-258,3 2 0,3-4 129,5 4 129,-2-1-129,4 5 129,1 5-129,1 1-129,1 9 129,0 0-129,0 5 0,1 0 0,-3 5 0,0 3 0,-1 4 0,-2-1 0,-2 2 0,-1-3 0,-3 4 0,-2 0 129,-3-2-129,0 0 258,0-12 0,-18 22 129,3-10-129,-2 3-129,-2-5 0,0-2-129,2 0 0,-2-1-387,5-1-258,-1-6-774,15 0-516,-16-6-1032,9-13-1032,7 5 258</inkml:trace>
  <inkml:trace contextRef="#ctx0" brushRef="#br0" timeOffset="35788.047">11086 4581 1548,'0'0'3612,"0"0"258,0 0-387,-11 15-2709,11 5-645,2 2 258,5 8 0,-1 2 0,3 9-129,-2 3 129,4 9-129,-5 5 0,0 5 0,-3 0-129,1 3 0,-2 0-129,0-6-129,4 0-387,-3-17-903,4-10-2451,3-8-387,-10-25 129</inkml:trace>
  <inkml:trace contextRef="#ctx0" brushRef="#br0" timeOffset="36608.092">11344 5174 2322,'33'18'3741,"-17"-18"129,12 0-1548,-5-2-1548,4-7-516,2-7-129,-4 0-258,-1-5 129,-3 0 0,-7 0 129,-6-2 258,-5 5-129,-3 0 0,-3 5 0,-10 2-129,-1 3 0,-3 5-129,-3 3 258,-3 5-516,1 6 129,-3 6 0,2 4-129,1 8 129,3 3 0,2 2-129,7-1-129,5 2 258,5-2 0,3-2-129,11-4 258,7-7-129,6-6 258,7-7 0,2-7 0,6-2 0,1-8 129,-5-12 387,3 4-258,-8-7 258,-1 3-258,-13-2 0,1 2-129,-11 4 129,2 2-516,-11 16-258,8-24 129,-8 24-129,6-11 0,-6 11 0,0 0 129,0 0 0,15 0 129,-15 0 0,14 18 0,-3-3-129,1 6 0,5 0-258,-1 4-129,5 0 258,-4-1-129,3 0 258,-5-3 258,-1-4 129,0-2 258,-14-15 516,15 18 258,-15-18 129,0 0-129,0 0-129,-8-1 0,-7-15-129,5 3-258,-6-11-129,4 2-258,0-11 129,6 4-258,2-5 129,4 0-129,13 0 0,7 3-129,5 4 129,6 0 0,7 8-129,4 1-129,4 9-258,-7-6-903,10 8-2967,-8 0-258,-4-2-516,-7-1 129</inkml:trace>
  <inkml:trace contextRef="#ctx0" brushRef="#br1" timeOffset="160663.188">15668 4185 645,'0'0'903,"-5"-16"0,5 16 129,0 0 129,-5-13-129,5 13 258,0 0 0,-1-14-129,1 14-258,0 0 129,0 0-129,0 0 0,-3-11 0,3 11-258,0 0 0,0 0-129,0 0 129,0 0-129,0 0-129,0 0-129,0 0-129,0 0-129,0 0 0,0 6 0,0-6-129,2 22 129,1-1 0,1 3 0,1 7 0,-1 9 0,2 2 0,-1 3 0,1 4 0,-2-6 0,2 1 0,-1-3-258,-1-3 258,0-2-129,0-7 129,-2-3-129,-1-6 258,0-3-258,0-5 258,-1 0 129,0-12 129,0 0 129,0 0-129,0 0 0,3-7 0,-3 7-129,11-24 0,0 5 0,3-1-258,1-2 129,5-2-258,0 4 258,1-1-387,-1 5 387,-1 4-258,0 4-129,-2 7 0,-2 0-129,2 5-129,-4 1-258,7 9 258,-6-4-129,6 11 0,-5-6 129,3 3 129,-3-4 129,0 1 258,-5-4 0,-2 2 258,-5 4 0,-3-8 129,-3 11 258,-11-10-258,2 6 129,-10-5-129,6 5 258,-8-7-258,4-1-129,-3-7 129,3-1 129,-5 0-129,5-4 0,-3-3 0,5 1-129,-1-5-258,4-2-387,15 13-645,-24-21-1032,24 21-1161,0-20-1419,2 6 0,5 0 129</inkml:trace>
  <inkml:trace contextRef="#ctx0" brushRef="#br1" timeOffset="162455.291">16189 4534 129,'-7'-16'3096,"7"16"0,0 0-1032,0 0-516,0 0-645,0 0-387,2-11-129,-2 11-258,0 0 0,0 0 0,0 0 129,0 0 129,0 0-258,10-8 129,-10 8-258,0 0 129,0 0-129,0 0 0,0 8-129,0-8 129,0 14 129,0-14-129,5 20 129,-2-6 0,1 6 258,2 1-258,-4 4 0,5 4 0,-4-3 129,2 3-258,-2-5 258,0 0-258,0-6 0,-1 1 258,1-7-258,-3-12 0,3 14 0,-3-14-258,0 0-387,0 0-1419,0 0-1677,0 0 0,-2-18-129</inkml:trace>
  <inkml:trace contextRef="#ctx0" brushRef="#br1" timeOffset="163187.332">16417 4498 1548,'8'17'3225,"-8"-17"0,0 0 0,-3 11-2709,3-11-903,0 0 516,0 13 387,0-13-258,0 0 258,0 0 0,8 16 129,-8-16-129,9 12 129,-9-12-258,11 20 0,-4-4-129,1 2-129,-2 3 129,2 1-129,-2 2-129,0 1 0,-2-4 129,-1 2-129,-2-10 129,2 2 129,-3-15 0,1 15 129,-1-15 258,0 0-258,6-8 0,2-2 0,-2-6 0,4-5-129,0-4-129,4-4 129,-2 0-258,2 1 258,-3 4-129,0 5 0,4-2-129,-3 7 258,1 4-258,-1 2 0,2 3-129,-3 0 0,2 5 129,1 0-129,-14 0 129,24 7-129,-12 1 129,-2 4 0,3 3 0,-1 0 0,-2 5 129,1 0-258,-4 1 258,0 1-129,0 1 129,-4-3-258,0-3 258,-2 0-258,-1-17 129,0 18-129,0-18-387,0 0-1161,0 0-2580,0 0 0,2-14-387,3-3-129</inkml:trace>
  <inkml:trace contextRef="#ctx0" brushRef="#br1" timeOffset="164002.379">16955 4514 1677,'10'-16'1935,"-10"16"0,0 0 129,11-13-387,-11 13-129,0 0-258,14-5-129,-14 5-258,16-5-258,-16 5 129,24-7-129,-10 3 129,4 4-258,-1 0 0,5 0 0,-3 4-387,5 2 0,-3 5 0,2-1-258,-2 2 129,2 2 0,-4 0 0,-3 1 0,1 0 129,-5 2-129,-1 1 0,-3 0 129,-5 3 0,1-1-129,-4 1 258,0-1-258,-6 0 258,-3 0-258,-4-4 258,-4 2-129,-2-5 0,-2-1 0,-1-2 0,-1-4 0,0-2 0,1 0 0,2-4 129,0-2-129,5-5 129,2 0 258,1-3-387,12 10-129,-11-22 129,9 10-129,2 2-129,3-1 0,7 3 0,3-2-258,2 3 387,4-1-258,2 6 129,4-5-129,-1 6-129,-1-7-387,9 8-1161,-10-3-1290,4 1-1161,2-1-258,-6-1 0</inkml:trace>
  <inkml:trace contextRef="#ctx0" brushRef="#br1" timeOffset="164686.419">17411 4492 1935,'0'0'3612,"0"0"-129,0 0-258,6 1-2709,-6-1-903,0 0 387,14 7 387,-14-7-129,0 0 129,11 18 0,-5-8-129,1 3 129,3 1-129,-2 6 129,7 1-258,-4 1 0,7 2 0,-8 0 0,4 1 0,-2-3 0,-1 2-129,-4-5 0,-3-4 129,-4-15 387,6 21-129,-6-21 129,0 0-129,0 0 258,0 0-129,-10-4 0,10 4-129,-12-22-258,6 2 0,-3-4 0,4 0 0,0-3-129,4 3 0,1 2 0,2 0 0,9 3-129,2 3 129,9 7-129,-1 0 129,8 0 0,-1 2 0,7 1 0,-1 2-129,3 1 129,-3 0-129,3 3-387,-9 0-387,6 3-1290,-9 2-2064,-4-4 0,-2 3-258</inkml:trace>
  <inkml:trace contextRef="#ctx0" brushRef="#br1" timeOffset="165798.482">17945 4485 129,'13'-5'129,"-13"5"645,0 0 129,0 0 258,10 2 0,-10-2 129,2 15 129,-2-15-258,0 26-129,0-8-258,0 8-258,0-2 129,0 2 0,3-1-129,4 3 0,-2-7 0,8 0 129,0-9-129,9-2-129,-2-10 0,7 0-258,2-2 0,2-10 129,-1-8-258,1-1 129,-2-3 129,-2-1 129,-6-4-258,-2 7 129,-11-7 0,3 7 0,-9 3-129,-2 2-129,0 3 0,0 2-258,0 12 129,-9-14 0,9 14 0,0 0-129,-17 0 258,17 0-129,-7 11 129,4-1 0,0 2 0,2 2 129,1 5-129,0 1 0,4 9 129,0 3-129,2 2 258,3 7-258,0 2 129,-2 3 0,-2 6 0,3 4 0,-5-2-129,3 1 129,-4-1-129,1-1 129,-1-4-258,1-7 129,0-7-258,-1-10-258,6-4-1935,2-9-1677,-10-12-129,19-4 0</inkml:trace>
  <inkml:trace contextRef="#ctx0" brushRef="#br1" timeOffset="166702.534">19038 4507 1161,'0'0'2322,"0"0"-2193,0 0 258,0 0 387,-6 7 387,6-7 387,1 17 0,1-6 129,4 4-387,-5 0 0,7 6-387,-4 2-387,4 3 0,0-1-129,0 4-258,-1-8 129,2 5 0,-1-6 129,-1-1 0,-4-9 129,3 3 129,-6-13 129,0 0-258,0 0 0,0 0-129,-8-8 129,2-3-258,-4-6-129,3-3-129,-3 0 0,2-4 129,-1 0 0,4 4 0,1-1-129,3 4 387,1 2-387,0 0 0,6 6 129,6 2 0,2 1-129,3 0-129,6 1 258,2 0-129,3 0-129,0 3 129,1-2 0,-1 1-129,-2 3 0,-4-3-516,2 3-387,-11 0-1290,7 0-1677,-5 1-516,-3 1-129,1 4-128</inkml:trace>
  <inkml:trace contextRef="#ctx0" brushRef="#br1" timeOffset="167294.568">19482 4646 2580,'-15'16'3354,"15"-16"129,0 0-129,-12 12-2967,12-12-774,8 1 0,3-1 258,3 0 0,2-1 258,7-3 387,-4-7-129,6 3 516,-4-6-258,4 4 258,-7-8-258,2 5 258,-8-3-516,3 3 129,-10 2-129,-1 1-645,-4 10 129,0-18 0,0 18 0,-18-4 0,2 4 0,-2 0 129,0 4 0,-4 4 129,-1 2 129,1 6-129,-2-1 258,3 4-258,-2 1 129,4-1-129,0 1 0,5 1 0,-1-2 129,6-2-129,4-4 0,1 2 0,4-3 0,4-1 0,5 1-129,7-1 129,2-2-129,7-1 129,2-2-129,3-5 0,3-1-258,-1-1 0,6-8-645,-7-9-1935,1-3-1290,1-1-387,-6-10 0</inkml:trace>
  <inkml:trace contextRef="#ctx0" brushRef="#br1" timeOffset="167690.591">19935 4028 6063,'-7'22'4257,"7"-22"-387,-6 28-258,4-15-3741,2 5-129,0 0 258,0 3 0,0 3 258,0 4-129,3 3 129,2 5 129,3 3-129,-1 4-129,4 4 129,-3-2-129,1 2 129,-1-2-129,-2 1-129,0-7 0,-2 0-129,-2-4-129,-2-5-387,5 4-258,-5-15-516,1 4-774,0-9-1935,-1-14-516,0 0 516</inkml:trace>
  <inkml:trace contextRef="#ctx0" brushRef="#br1" timeOffset="168270.623">20179 4498 6837,'0'20'4128,"-1"-2"-516,1-18-129,0 0-3741,7 6-387,7-2 387,-2-3 258,5 0 0,4-1 258,1 0 0,5 0 0,-5 2 0,6 3 0,-3 3-258,-2 1 0,1 4 0,-4 3-129,-2 3 129,-4-1-258,-3 1 258,-4-1-129,-2 0 258,-5 1-258,0-4 129,-8-2 0,-3-1 129,-5-1 0,0-3 0,-4 2 258,-3-4-258,-2-2 129,-1-3 0,2 2 129,-1-3-129,4 0 0,2-7 0,5 2-129,4-3 0,10 8 0,-4-16-129,4 16 0,13-14 0,3 3-129,7 5 0,2-2 0,5 3 0,-1-7-516,10 12-1032,-9-7-2322,1-3-516,2-2 0,-7-1 0</inkml:trace>
  <inkml:trace contextRef="#ctx0" brushRef="#br1" timeOffset="168631.645">20697 4076 7224,'8'24'4128,"-8"-8"-129,0 7-258,4-3-4128,0 13-129,-2 3 258,2 7 0,-2 3 129,3 4 129,-2 0-129,-1 3 258,0-2-258,0-5 258,-2 0-129,0-7 0,0-3-129,0-4 0,0-10-387,1-1-645,-1-6-2193,0-15-774,0 0 0,-17-4 130</inkml:trace>
  <inkml:trace contextRef="#ctx0" brushRef="#br1" timeOffset="168990.665">20579 4562 1032,'-20'-15'2580,"20"15"-1290,0 0-516,17 3 258,-2-3 0,11 5 1032,-2-5-129,14 0-129,-4-8-258,9 4-516,-2-5-258,2 2-387,-1-2-258,-2 1-129,-4 4 0,-4 0-258,-4 2 258,-6 2-129,-3 0 129,-5 9 258,-4 3-129,-2 5 129,-5 0 129,2 5 0,-5 1 0,0 7-129,0-3 129,0 2-387,-5-3 258,3-1-258,2-3-129,-2-3 0,2 0-645,0-19-645,0 0-2838,0 0-129,0 0-258</inkml:trace>
  <inkml:trace contextRef="#ctx0" brushRef="#br1" timeOffset="169187.677">20983 4175 9546,'-3'-12'4644,"3"12"-258,0 0-387,0-11-4386,11 12-903,-11-1-1677,14-4-1419,1 3-129,0-5-387</inkml:trace>
  <inkml:trace contextRef="#ctx0" brushRef="#br1" timeOffset="169726.707">21356 4709 2451,'-23'27'2580,"8"-26"129,15-1-129,0 0-3612,0 0 387,0 0 1161,-4-16 645,7 6 645,-3-10 0,7 3 129,-7-5-258,12 9-258,-6-9-774,6 8-258,1-4-258,4 4 0,3 3-258,0 3 0,5 3 129,-3 1-129,1 4-129,-3 3 0,1 4 129,-4 3 0,-1 7 129,-5-4-387,-1 10 387,-5-2 0,-4-1 129,-1 3-129,-6 0 258,-3-2-129,-6-4 0,0 3 258,-7-11 0,1 2-129,-3-6 0,0 0 0,1-5-258,-3 0-258,5-3-516,-6-12-1677,5 1-2064,6 1-129,1-8-129</inkml:trace>
  <inkml:trace contextRef="#ctx0" brushRef="#br1" timeOffset="170426.747">21627 4531 903,'0'22'3354,"0"-22"387,8 14-516,-8-14-2451,0 0-774,20 15 258,-20-15-129,21 7 0,-21-7 129,19 10-258,-6-5 258,-2 7 0,-11-12 387,16 22-258,-9-10 516,1 6-387,-4-7 387,2 6-258,-5-6-258,1 2 0,-2-13 0,6 12-129,-6-12 0,0 0-129,6-10 0,-6 10 129,9-26 0,1 13 258,-3-8-129,6 4 0,-4-5-129,6 9 129,-2-4-387,5 6 387,-3 1-387,3 2-129,1 3-129,-2 1 129,1 2 129,-1 1-129,1 1 258,-4 0-258,2 0 0,-4 4 129,2 3 129,-14-7-129,19 19 0,-10-5 0,-2 3 129,-1 3 0,-3 4 258,-2 0-387,0 0 258,-1 1-387,0-1 387,0-3-516,0 0-516,0-21-903,-4 11-2709,4-11-129,4-7-645,6-7 129</inkml:trace>
  <inkml:trace contextRef="#ctx0" brushRef="#br1" timeOffset="171066.784">22499 4512 3354,'0'0'3354,"0"0"-129,0 0-645,0 0-258,0 0-516,-7 13-516,-5-13-645,1 4-129,-5 0-258,0 2-129,-4-1 129,0 6-129,1 1 0,1 1-129,3 0 0,0-2-258,7 2 387,8-13-387,-10 21 387,10-21-258,4 14 258,-4-14-129,16 11 129,-16-11-129,21 12 0,-21-12 0,18 18-129,-18-18 129,12 19 0,-8-9 0,-4-10-129,6 24 129,-5-13 0,-1-11 129,0 17 129,0-17 0,-3 17 0,3-17 129,-19 18 0,7-7 258,-7-3-258,2 5-129,-6-4 0,-1 2-129,1 1-129,-4-1-258,1 4-903,-9-9-2967,2-6-516,-1 0-129,-3-12-645</inkml:trace>
  <inkml:trace contextRef="#ctx0" brushRef="#br0" timeOffset="37584.149">6698 6442 1032,'0'15'2838,"0"-15"-1548,-5 19 0,3-4 258,-4 2-387,1 7 129,-4 1-258,3 10 0,-6 2-258,3 11 0,-5-1-387,-1 6 258,-1-1-258,0 0-258,4-6-129,-2-9-387,8-6-774,3-12-2709,3-19 0,9-8-258</inkml:trace>
  <inkml:trace contextRef="#ctx0" brushRef="#br0" timeOffset="38048.176">6696 6416 1935,'-3'13'3096,"3"-13"129,-2 13-2451,2-13-774,0 0 129,0 0 129,5 15 258,-5-15 258,13 22 0,-7-6 0,6 9 129,-3 4 0,7 12-129,-3-2-129,6 11-129,-1-6-258,2 0 0,0-6-129,1 1 0,-1-13 0,1-4 0,-1-11 129,0-7 0,-1-8 129,3-11 129,-6-10-258,5-4 129,-8-12 0,2-3-129,-7-6 0,0 1 0,-5 1-129,-1 2 0,-2 0 129,0 2-387,0 6-129,0 3-516,11 12-1419,-6 0-2064,6 0-387,3 6 0</inkml:trace>
  <inkml:trace contextRef="#ctx0" brushRef="#br0" timeOffset="38408.196">7362 6428 1806,'13'39'3483,"-5"-15"258,-8 0-2322,0 5-774,1 8 0,-1 2-129,3 9 0,-3-3-129,0 4 0,0-7 129,0 3-129,0-11-129,2-7-387,3-5-516,-5-22-2064,0 0-903,16 0-516</inkml:trace>
  <inkml:trace contextRef="#ctx0" brushRef="#br0" timeOffset="38861.219">7384 6406 5031,'0'0'4515,"0"0"-258,0 0-387,1-17-3483,11 9-516,3-1 129,2 1 0,5-3-129,3 3 129,-3-1 0,5 4 0,-3 5-129,0 0 129,-3 7-129,-2 8 0,-4 2 0,0 7-129,-5 0 258,-3 3-129,-2-5 258,-5 1 0,0 4 258,-8-4 0,-4 1 258,-9-8 0,0 4 129,-12-2-258,5 3 129,-9-5-258,4 1 129,-4-7-387,6 2 0,5-2-774,-3-10-1419,14 0-2322,15 0-387,-13-17-129,13-5-129</inkml:trace>
  <inkml:trace contextRef="#ctx0" brushRef="#br0" timeOffset="39512.259">8085 6949 2967,'6'35'4257,"-6"-13"-258,-1-4 0,-8 7-3354,1 5-387,-4 4 129,2 10-129,-7-1 0,3 1-258,-1-1-516,0-12-1548,0-9-1935,13-6-129,2-16-258</inkml:trace>
  <inkml:trace contextRef="#ctx0" brushRef="#br0" timeOffset="40068.289">8504 6471 1419,'-8'11'3483,"8"-11"0,0 0-516,0 0-2838,-5 14 129,5-14 129,0 15 258,0 1-387,0 6 258,2 7-129,4 5-129,2 4-129,3 6 129,1 0-258,4-1 129,-2-4 258,6-1-258,-2-6 129,2-3 0,-4-8 0,4-5-129,-8-5 387,2-3-258,-3-6 0,0-2 0,-1-7-129,-10 7 258,15-31 129,-8 13 0,0-13-129,2 4 129,-4-12-258,7-1 129,-4-6 0,4-3-129,1 1-129,5-1-129,1 1 0,-1 2-129,4 7 0,-2 5-516,7 10-1161,-6 4-2451,0-3-516,-3 10 129,-3-1-257</inkml:trace>
  <inkml:trace contextRef="#ctx0" brushRef="#br0" timeOffset="40372.309">9162 6488 1935,'-3'86'3741,"-3"-45"-129,6 9-129,-2-2-3354,-3 0 0,5-6 129,-5-4 0,4-6 258,-5-10 129,5-5-129,-2-2-387,3-15-1677,0 0-2193,2-7-516,0-18 258</inkml:trace>
  <inkml:trace contextRef="#ctx0" brushRef="#br0" timeOffset="40767.331">9116 6438 3096,'13'-27'4386,"-3"15"-129,7 0-258,2-3-2322,8-4-1548,6 4-129,2-2 129,3 2 0,-1 0 0,1 2 129,-6 5 0,-1 4 0,-10 4-129,1 0 0,-6 12-129,-6 2 0,-3 5-129,-3 4 258,-4 0 0,0 4 258,-8-3-129,-2 2 258,-11-3 0,1 3 0,-10-9 129,2 5-129,-9-5-387,2-4-258,1 0-258,-5-9-1032,12 1-2967,1-2-387,5-2-258,5-1 0</inkml:trace>
  <inkml:trace contextRef="#ctx0" brushRef="#br0" timeOffset="41136.352">9581 7071 129,'11'41'3870,"-11"-26"129,0 12 0,-7-2-2580,-5 3-516,3 6 0,-9 0-129,4 9 0,-6-5-516,2-1-1032,2-5-2967,5 6-258,-2-19-387</inkml:trace>
  <inkml:trace contextRef="#ctx0" brushRef="#br0" timeOffset="42351.422">10266 6423 1032,'0'0'4128,"-2"-12"129,2 12-516,0 0-2580,0 0-387,0 0-129,0 0-387,0 0 0,0 10-258,0 1 0,0 7-129,0 7 0,1 11 0,-1 2-129,0 8-129,0 0-258,0 8-129,-9-4-774,3 5-774,0-6-1806,-8-17 258</inkml:trace>
  <inkml:trace contextRef="#ctx0" brushRef="#br0" timeOffset="42771.446">10263 6381 5676,'19'-31'4644,"-11"16"-258,9 1-258,1-3-3999,2 2-258,2-1 258,2 3-258,1-1 0,0 4 0,1-1 0,-3 9-129,1 2 0,-3 5 129,-3 9-129,-2 7 129,-4 3 0,-4 3 129,-3 4 0,-5-5 258,-1 7 129,-14-9 258,-2 2 0,-7-6 0,-2-1-129,-6-9 0,3 0-129,0-6-516,-1-4-387,12 0-1161,-7 0-2709,11-7-258,14 7-387,-14-16 130</inkml:trace>
  <inkml:trace contextRef="#ctx0" brushRef="#br0" timeOffset="43695.498">10759 6479 3354,'8'38'3612,"-8"-20"129,12 6-2967,-5 7-516,-1 3-129,1 7-129,-2 2 0,-2-1 0,-3 1 129,0 0 129,-1-6 258,-3-3 0,-4-8 258,5-3-129,-7-12 258,10-11-387,-11 5-129,11-5 0,-9-19-387,7-1 129,1-9-258,-2-2 129,1-8-129,2-5 258,0-6 129,0 1-258,5-3 258,2 1-258,4 3 0,1 3 0,6 7 0,1 6 0,3 6 0,3 4-129,-2 7 129,2 3 0,1 8-129,-1-1 129,-2 5-258,-2 0 258,-2 9 0,-5 3-129,-1 2 129,-4 4 129,-6-1 129,-1 6 258,-4-3 0,-2 5 258,-13-8 0,2 7 0,-11-7-129,3 5 129,-8-6-258,2 1-387,-1-7 0,1-3-387,5 4-258,-3-11-1032,15 0-2967,0 0-258,12 0-258,-13 0 0</inkml:trace>
  <inkml:trace contextRef="#ctx0" brushRef="#br0" timeOffset="44112.522">11189 6849 1032,'17'-3'4515,"-17"3"258,13-6-387,-13 6-1806,0 0-1677,15 0 0,-15 0-258,0 0-258,0 0 0,10 0-258,-10 0-129,0 0-387,0 0-1161,0 0-2838,0 0-387,0 0-129,0 0 259</inkml:trace>
  <inkml:trace contextRef="#ctx0" brushRef="#br0" timeOffset="44369.537">11584 6793 3483,'16'28'4902,"-16"-28"-258,10 18-258,-8-8-1935,-2-10-2451,0 0-258,18 10 129,-18-10-387,15 0-903,-15 0-2322,0 0-645,23-9-387,-15-1 130</inkml:trace>
  <inkml:trace contextRef="#ctx0" brushRef="#br0" timeOffset="44652.554">12023 6849 5934,'1'29'4773,"-1"-17"-258,1 0-387,-1-12-3999,6 13-129,-6-13-129,0 0-645,0 0-2709,0 0-774,0 0-516,5-8 129</inkml:trace>
  <inkml:trace contextRef="#ctx0" brushRef="#br0" timeOffset="46347.651">7375 7656 903,'0'0'1677,"0"0"-129,0 0-516,0 0 129,0 0-129,0 0-129,-7-7 258,7 7 258,0 0 0,0 0 129,0 0-258,0 0-129,-14-9-129,14 9-258,0 0 0,0 0-387,-12 0-129,12 0-129,0 0 0,0 0-129,0 0 0,0 0 0,-7 10 0,7-10-129,0 15 258,0-15-129,0 25 0,4-6 0,-1 1 129,1 6-258,-1 2 258,1 4-258,-2 7 129,-1 2 0,-1 4 0,0 1 0,0 3-129,-1-3 258,-1-5-258,0-4 129,0-9 0,2-4 0,0-9-129,0-15 129,0 0 0,13-1-129,-6-16 258,0-1-129,2-2 0,1-6 0,1 0 129,0-2-258,1 3 129,1 2 0,0 4 0,0 2 0,2 0-129,-2 5 129,1 2 0,-2 4 0,1 5-129,-13 1 129,21 0-129,-21 0 129,20 14-129,-20-14 0,20 24 129,-11-8-129,2 1 129,0 4 129,-5 1-129,1 4 258,-4-1 0,-1 6 129,-2-5-129,-2 5 258,-8-4-258,3-2 129,-3-7-387,-1 0-258,9-4-516,2-14-1419,0 0-2193,-3-5-258,10-14-387</inkml:trace>
  <inkml:trace contextRef="#ctx0" brushRef="#br0" timeOffset="46919.683">7826 8173 1548,'6'16'2838,"11"-16"-1419,-4 0-516,1-3 129,5-4-129,-5-4 258,5 0-258,-4-5-129,4-1 0,0 0-129,-1 0-387,0-4 0,-4 4 129,-2 0-129,-1 2 0,-5 2 0,-6 13-129,0-18-129,0 18 129,-12-10-129,0 10-129,-4 0 0,-1 7 129,-5 2 0,3 3 0,-2 1 0,-2 6 129,6 0-129,-3 5 129,4-3-129,1 5 258,5-6-129,2 2 0,3 1 0,5 1 129,1-2 0,12 0 0,1-3 0,9-2 0,6-3-258,2-2-258,8-1-774,-3-11-1419,1-6-1548,5-3-387,-7-8 258</inkml:trace>
  <inkml:trace contextRef="#ctx0" brushRef="#br0" timeOffset="47459.714">8365 8049 1806,'0'15'3096,"0"-15"129,0 0-3096,6 8 0,-6-8 129,27 12 387,-13-8 0,5 4-129,1 0 258,2 7 0,-4-4-258,3 6 129,-4 1-516,-2 3 0,-1 4-129,-3 1-129,-3 1 0,-5 0 258,-2 0 0,-1 0 516,-3-8 0,-2 7 258,-9-11 129,6 2-129,-10-10 129,5 0-387,-7-7-129,5 0-258,-5 0-129,2-10-129,1-2 0,2-1-129,1-2 0,4 1 0,4 3 0,4-1 0,2 12 0,6-22 0,8 15 0,6-3 0,7 3 0,1 0-129,7 2-387,-4-7-1032,9 3-2451,-3 6-258,-3-6-129</inkml:trace>
  <inkml:trace contextRef="#ctx0" brushRef="#br0" timeOffset="47963.742">8834 8361 2451,'-17'3'3870,"17"-3"-129,-8-15 0,8-2-3483,0-8-774,6 1 258,9-2 0,3-3 258,4 0 0,-1 5 258,6 3 0,-4 2 258,4 8-258,-5 1 258,-2 9 0,-4 1-258,0 9 0,-4 1 0,-2 6 129,-6 1-129,1 5 0,-5-2 0,0 1 258,-4-7-129,-1 1 387,-7-5-387,0 2 129,-4-8-258,-1 1-129,-2-5-258,-4 0-258,2 0-129,-10-7-645,11 5-903,-9-3-2451,7-8 0,4 1-129</inkml:trace>
  <inkml:trace contextRef="#ctx0" brushRef="#br0" timeOffset="48375.76">9213 7669 2580,'-19'12'4386,"13"0"-258,-7-9 0,13-3-2580,-12 7-1677,12-7 0,-3 15 258,3-15 0,0 13 0,0-13 0,1 14 129,-1-14 0,9 23 0,-8-10 129,4 8 0,-5 2 0,4 8-129,-4 7 129,0 8-129,-6 4 0,-2 7 0,-2-1 0,4 1-129,-2-6 129,1-5 0,0-8-258,5-9-129,2-4-516,0-25-1290,0 17-2580,0-17-258,13 0-258</inkml:trace>
  <inkml:trace contextRef="#ctx0" brushRef="#br0" timeOffset="49467.829">9614 8153 903,'0'-9'3483,"0"9"387,0 0-2322,0 0-387,0-14 129,0 14 258,0-13-129,0 13-129,-4-11-129,4 11-258,-10-8-129,10 8-387,-20-5-129,8 5 0,-8 3-258,1 8 0,-2 1 129,0 0-129,-2 1 0,0 8 0,6-7 0,0 1 0,6-6 0,11-9-129,-13 13 129,13-13-129,0 12 0,0-12 129,18 8 0,-2-4-129,3 5 129,2-4-129,3 5 129,-2 0-129,2-1 129,-1 3 0,-1-1-129,-4 3 129,0-2-129,-4 0 258,-1-3-129,-13-9 129,13 16 0,-13-16 0,7 12 129,-7-12 0,0 0 129,-13 14 0,-1-9 0,0 0 0,-8-3-129,0 5-258,-2 3-645,-7-10-1161,2 3-2580,0 1-645,-3-4-129,-1 0 1</inkml:trace>
  <inkml:trace contextRef="#ctx0" brushRef="#br0" timeOffset="111883.399">8160 9457 2193,'15'0'3483,"-15"0"-516,11-10-1161,-11 10-129,0 0-516,0 0 129,0 0-258,-16-12-129,16 12-387,-18-3-258,5 3 129,-4 0-129,0 0 0,-2 3 0,-3 5-258,-1 0 0,-1 2 0,-2 3 0,1 2 0,-2 2 0,-1 0 0,5 4 0,-3 4 0,2-1 0,1-1 129,2 6-129,1-6 129,1 8-258,3-4 258,5 2-129,4-5 0,6 0 129,1-1-129,7-7 129,11 2-129,0-10 0,8 0 129,0-3-129,2-3 0,-2-2 129,1 1-129,-6-1 0,0 2 0,-2 1 129,-5 1-129,5-1 0,-6-3 0,3 6-129,-4-1 0,4-2-258,-2-3-258,6 3-645,-9-3-2322,1-8-645,5 4-516,-8-14 646</inkml:trace>
  <inkml:trace contextRef="#ctx0" brushRef="#br0" timeOffset="112439.431">8377 9515 3096,'3'-11'3612,"-3"11"-1032,0 0-774,0-15-387,0 15 0,0 0-516,0 0-129,0 0-258,0 0 0,0 0-258,0 0 0,0 0 0,0 0 0,6 14 0,-4-2 0,-2 6 0,1 1 0,0 5-258,0 4 129,-1 5-129,0 7 129,0-3-129,0 4 129,0-7-129,0-4-129,-1 1-129,-1-12-387,2-2-774,0-17-1419,0 0-1419,5-18-387,-1-6 258</inkml:trace>
  <inkml:trace contextRef="#ctx0" brushRef="#br0" timeOffset="112708.439">8353 9661 129,'-5'21'3741,"2"-9"387,3-12-387,0 0-2709,17 2-387,-2-2 258,11 0 0,2-2-387,7 0-129,-1-3 129,6 4-387,-6 0 129,3 1-258,-6 0 0,-4-3-387,-3 3-258,-10-5-645,2 3-1419,-16 2-1290,11-18-516</inkml:trace>
  <inkml:trace contextRef="#ctx0" brushRef="#br0" timeOffset="112999.461">8690 9436 1032,'0'0'3870,"0"0"-645,0 0-1032,13 3-516,-13-3-387,9 17-387,-7-6-258,2 8 0,-1 5-258,0 3-129,-1 4 129,1 5-258,-3 4 0,0 6 129,0 1-258,-2 2 129,-3-8-129,0-2-258,3-2-1548,1-4-2322,1-33-129,0 13-258</inkml:trace>
  <inkml:trace contextRef="#ctx0" brushRef="#br0" timeOffset="113527.491">8959 9526 3096,'-4'23'3612,"4"-23"-516,0 19 0,0-19-3999,8 25-129,-7-10 516,1 6 258,-1 3 258,-1-2 645,0 7 258,0-5-129,0 5 129,-1-2-258,1-4 0,0-4-129,7-1-258,1-7 0,6-5-129,3-6 0,3 0 0,3-7 0,1-3 129,-1-6-129,3-5 129,-5 0 0,1 0-129,-7-1 129,0 5 129,-8-3-129,1 0 129,-6-1-129,-2 9 0,0-8-129,0 3-129,0-2 0,-3 0-129,3 2-258,-2-2-903,5 4-2580,4 3-516,1 0-516,3 3 646</inkml:trace>
  <inkml:trace contextRef="#ctx0" brushRef="#br0" timeOffset="114299.537">9448 9515 903,'7'25'3354,"2"4"387,-9-14-516,0 8-3354,0 4 0,1 6 387,1 4 516,-2-3 129,0 7 258,-5-11-129,5 1-129,-5-11 129,5-1-774,0-8-387,0-11-1032,3-9-1419,2-16-774,5-4-258,-4-9 774,6-1 1161,-8-9 774,4-1 774,-6 6 903,-2-1 1419,-6 9 645,2 8-387,-6 5-1548,4 3-1548,6 19-516,-5-18-387,5 18-258,0 0 387,10-2 387,5 2 387,2 0 1161,0 5 645,1-1 0,2 4 0,-1 0 0,0 3-516,4 2 0,-6 5-645,5 0 0,-1 4 0,1 0-129,0 3 129,2 0 258,-1 2 258,-1-3 129,-3-6 258,1 2 0,-6-6 0,1-1 129,-15-13-129,18 12 0,-18-12-258,0 0-129,9-10 0,-7 1 0,-4-13 0,-1 3 258,-9-13-258,4 3-129,-8-7 0,4 5-129,-2-3 129,0 4-387,3 1-129,1 3-258,8 6-258,-1-6-903,10 4-2838,8 4-387,0-3 0</inkml:trace>
  <inkml:trace contextRef="#ctx0" brushRef="#br0" timeOffset="118311.767">10203 9418 258,'0'0'2709,"0"0"-1290,0 0-1419,0 0 258,0 0 129,0 0 516,0 0 129,0 0 0,0 0 0,0 0-129,2 13 0,-2-13-387,0 20 0,0-4-516,1 6 129,1 4 0,-1 6 0,-1 2-129,1 4 129,-1-1 258,0-1-129,0-2-129,0-4 129,0-9 129,-1 0 0,-2-8-129,2-1 129,1-12 0,-2 12-129,2-12 0,0 0 129,0 0 129,0-9-129,0-4-129,2-1 0,3-8 129,5-3-129,0-6 0,9-4-129,-1-2 0,5-2-129,3 0 0,2 3 0,1 2 0,-1 5-129,2 1 0,-6 6-387,4 4-129,-8-4-387,7 14-645,-10-9-645,7 5-1290,-2 5-774,-6-5 130</inkml:trace>
  <inkml:trace contextRef="#ctx0" brushRef="#br0" timeOffset="118627.785">10283 9569 3225,'25'41'4257,"-14"-29"-516,13 14-516,-12-12-3483,11 6-645,-2-5 0,5 7 0,-6-8 387,-2 8 0,0-8 516,-5 2 387,4 2 129,-7-3 0,2 4-645,0-9-2193,3 12-1290,-15-22 0</inkml:trace>
  <inkml:trace contextRef="#ctx0" brushRef="#br0" timeOffset="119379.828">10824 9392 1419,'15'5'3612,"-15"-5"387,1 13-516,-1-13-3096,1 18-387,-1-6 258,0 5-129,0 5 0,-1 5 0,-5 5-129,1 5 258,-2 5-258,0 2 0,1 4-516,-2-4-387,6-3-1032,2 0-1806,-7-20-387</inkml:trace>
  <inkml:trace contextRef="#ctx0" brushRef="#br0" timeOffset="119715.847">11084 9476 1419,'6'39'2967,"-6"-28"-645,2 10-645,-2-4-2451,0 5-2580,0-1 903,0 8 1161,-4 0 775,-5 0 772,2 2 1291,-4 0 774,-2-6 387,1 0-387,0-4-774,3-8-1806,4 2-2580,-2-23-645,11-7-387</inkml:trace>
  <inkml:trace contextRef="#ctx0" brushRef="#br0" timeOffset="120122.87">11076 9509 1161,'2'-40'2709,"-2"40"-516,0 0-2193,0 0-387,0 0-258,0 0 516,0 0 258,0 0 645,12 10 387,-12-10 258,22 17 0,-11-5-387,4 2-129,0-1-387,3 2-387,2 2-387,1 1 129,1 4-129,-2-4-129,5 2 387,-2 0 129,-3-3 258,2 0 129,-6-5 258,-1 1 0,-15-13 0,20 14 129,-20-14 129,0 0-387,0 0 0,10-10 0,-10-7-129,0 0 0,-1-14-129,1 1-129,-2-10-129,1 2 0,1-2-129,0 4-129,7 1-258,-2 0-516,13 13-1677,0 0-1935,0 0-129,4 5-387</inkml:trace>
  <inkml:trace contextRef="#ctx0" brushRef="#br0" timeOffset="120947.915">11928 9385 3096,'0'0'4257,"-11"0"-387,11 0 129,-10 14-3483,-7-6-387,2 1 0,-6 3 129,0 5 0,-4-2 0,4 4 258,-5-1-129,3 3-129,-2 0 0,6 4 129,0-3-258,7 5 0,1-3 0,4 2-129,5 1 0,2-2 129,2 3-129,6 1 0,4-2 0,1 1 0,2-3 0,2 4 129,1-7-129,0 1 0,2-5 0,2-1 129,-4-7 0,5-2 0,1-8 0,-2 0 0,-1-5 0,5-4 0,-4-7 0,0-6-129,-3 2 129,0-2-129,-6 1 129,0 4 0,-6-2 0,-1 2 0,-5-3 129,-1 20-129,0-17 0,0 17 0,-8-14 0,8 14-129,-19-16 258,6 12-258,-2 4 129,-2 0-129,0 0 0,-1 0 0,-3 3 129,1 1-129,0 6 0,1-3-129,3 1 0,-1-4-258,7 5-129,-6-8-387,12 12-1032,-10-3-2451,14-10-516,-17 6-129</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09.278"/>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EF67DE07-77AE-494D-8C72-3B9EB01A5D82}" emma:medium="tactile" emma:mode="ink">
          <msink:context xmlns:msink="http://schemas.microsoft.com/ink/2010/main" type="inkDrawing"/>
        </emma:interpretation>
      </emma:emma>
    </inkml:annotationXML>
    <inkml:trace contextRef="#ctx0" brushRef="#br0">251 158 9,'1'53'17,"-9"5"0,1 17-11,-3 13 0,-3 8 2,-1 8 0,-6 2 1,3 0 1,-7-8 0,4-6-1,-3-17 0,7-11-3,-2-17-4,3-18-7,1-20-16,4-14-5,0-22 0,3-14-1</inkml:trace>
    <inkml:trace contextRef="#ctx0" brushRef="#br0" timeOffset="180">0 579 6,'5'-64'22,"-5"5"-1,3 6-4,3 10-3,1 1-2,5 8-2,2-1-3,11 4-2,4-3 0,8 5 0,6-2-1,9 2-1,5 0 0,6 4-1,2 5 0,-2 6-1,-3 8-1,-4 5 1,-6 7-1,-7 8 1,-7 5 0,-9 8 0,-6 1 2,-7 4-1,-10 2 2,-7 2-1,-12-1 1,-9 1 0,-16-2 1,-7 2-1,-13-5 1,-2-1-2,-4-7 0,3-4-1,5-5 0,9-5-2,12-6-1,10-9-2,18-1-5,7-11-15,16 1-11,11-6-1,8-1 2,6-4 0</inkml:trace>
    <inkml:trace contextRef="#ctx0" brushRef="#br0" timeOffset="671">1000 483 69,'-1'11'30,"2"1"-2,-2 5-6,5 4-27,-3 5 0,2 12 1,-4 6 0,1 10 2,-1 5 1,-2 1 3,-2 2 1,-2-7 2,2-2 0,-4-11 0,5-4 0,-4-13-1,4-4-2,0-8 0,4-13-1,0 0-1,0 0 0,-2-19 0,6-6 0,2-7 0,4-7 0,1-8 0,2-4 0,6-2 0,2 5 1,1 1 0,7 4 0,2 9 0,5 7-1,2 7 1,3 6 0,4 4-1,4 6 0,3 4 0,0 2 0,0 1-1,0-1-2,4 4-11,-2-7-16,-4-4-1,-7-4-1,-5-6 0</inkml:trace>
    <inkml:trace contextRef="#ctx0" brushRef="#br0" timeOffset="1111">1896 676 49,'12'29'28,"2"-9"0,8-7-1,6-8-24,7-7-2,4-7-1,1-8-1,-1-6 0,-2-3 2,-2-1-1,-7-1 2,-2 4 1,-10 1 1,-6 4 0,-8 1-1,-5 6 0,-9 2 0,-6 5-2,-9 5 0,-5 9-2,-7 7 1,-6 13 0,-6 13-1,-1 10 2,-3 7 0,5 6 1,4 3 0,8 0 0,12-4 0,13-8-1,19-12 1,17-11-2,17-13-2,14-10 0,12-11 1,8-10-1,8-3 0,1-3 0,0 2 0,-5 2 1,-7 7 1,-6 6 1,-8 5 0,-4 10 1,-11 1 0,0 3-1,-6-2 1,1 0-1,0-7 0,1-5-1,1-10 0,0-9-1,0-9 0,-4-9-1,-4-5 1,-8-6-1,-4-1 1,-10 0 2,-10 4-1,-7 6 1,-11 7 0,-7 10 1,-15 13 0,-5 12 0,-10 11 0,-2 8-1,-1 6 0,3 1-1,7 0-1,10-6-2,16-7 0,13-15 1,20-13-1,15-18-1,17-13 1,10-17 0,11-10 2,11-12 0,7-9 0,1-5 1,2-1 0,-3 5 0,-7 8 1,-5 11 2,-15 13 0,-8 13 0,-16 11 1,-13 12 0,-17 19 1,0 0-2,-9 24 0,-11 7-1,-5 10-2,-5 13 0,-6 14 1,1 15-1,-3 11 1,2 5-1,7 5-1,7-3-7,17-3-25,13-12 1,13-18-1,12-22 0</inkml:trace>
  </inkml:traceGroup>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1.661"/>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C9DC235-6D7A-4587-A835-A80270F7D62E}" emma:medium="tactile" emma:mode="ink">
          <msink:context xmlns:msink="http://schemas.microsoft.com/ink/2010/main" type="inkDrawing"/>
        </emma:interpretation>
      </emma:emma>
    </inkml:annotationXML>
    <inkml:trace contextRef="#ctx0" brushRef="#br0">7 1088 26,'-6'14'26,"6"-14"-1,-1-13 1,7-20-11,6-8-14,7-16 0,6-11-1,7-14 1,7-10 0,7-6 0,3 1-1,3 2 1,-2 4 1,1 9-2,-4 10 0,-7 11 1,-5 15 0,-9 11 0,-4 12 2,-8 9-2,-1 12 1,-5 12 0,-3 14 1,-3 12-1,0 18 0,-2 15 0,2 14 0,-2 11-1,0 7 1,1 0-1,1-1 1,0-9-1,0-14 0,0-15 0,0-13-1,-4-14-1,-5-16-2,-9-10-1,-9-15 1,-9-8 0,-11-10 0,-9-4 1,-8-3 1,-5-3 2,1 4 2,3 2 1,9 8-1,7 1 0,13 8 0,12 1-1,16 1-1,17-2 0,19-3-1,19-3-1,14-6 0,17-2-2,10-5-1,12 2 0,1 1-1,5 7 1,-8 2 0,-6 11 0,-11 8 1,-12 10 1,-9 10 2,-12 10 2,-10 9-1,-12 5 2,-6 3 0,-12 1 2,-2 2-1,-7-5 1,0 0-1,-6-10 0,1-4 0,-3-9-2,2-3 1,-1-7-2,6-13 0,0 0 0,-10-6-1,9-16 1,1-9-1,2-11 1,2-6 1,3-6-2,3-2 1,6 2 0,8 5-1,7 6 0,6 8 0,10 11 0,2 6-2,8 9-2,1 1 1,5 9-5,-4-2-10,2 7-13,0-1-1,-6-1 1,-2-1 1</inkml:trace>
    <inkml:trace contextRef="#ctx0" brushRef="#br0" timeOffset="851">2054 809 62,'-1'46'31,"6"-6"-2,4-11 0,9-11-26,8-9-5,8-12 1,4-13-1,1-10 1,2-10 2,-2-7 0,-4-2 1,-8-1 1,-5 5 1,-13 5-1,-6 6 0,-12 7-1,-9 11-1,-10 8 1,-6 7-2,-5 6 0,-3 7 0,1 8 0,2 7 0,4 7 1,8 9-1,7 14 1,10 12-1,9 9-1,8 13 0,11 8-1,5 9 1,6 7 0,4 0 0,4-6 0,-3-5 0,-8-9 1,-8-8 1,-11-12 0,-12-10 0,-11-12 0,-13-6 3,-14-10-1,-2-6 0,-8-13 0,3-7 0,-4-16 0,7-16 0,9-19-1,12-19-1,13-18-1,15-18-1,19-10-2,14-15-3,25 1-10,12-6-18,15 2 0,4-1-1,6 6 2</inkml:trace>
    <inkml:trace contextRef="#ctx0" brushRef="#br0" timeOffset="2704">2834 643 8,'0'0'18,"0"0"-3,0 0-7,0 0-1,-11 1 0,11-1 2,-14 19-1,5 2 3,-4 1-2,2 9-1,-4 2 1,4 6 0,-5-1-2,8 2-2,-1-7 0,7-3-2,2-6 0,10-7-2,5-9-1,7-10-1,8-7 0,0-7-1,4-3 0,0-6 1,0-3 0,-5-1 0,-4 2 1,-5 2 1,-6 4 1,-3 0-1,-1 3 0,-4 4 0,-2 3 0,-2 1 0,-2 10-2,2-11 1,-2 11 0,0 0-1,-3 10 1,-2 5-1,0 6 1,1 7 0,0 7 1,1 6 0,1 1 0,3 4 1,2-5 0,4-3 0,1-6-1,6-7 0,4-8-1,4-12-2,5-7-1,0-11 0,5-5 0,0-12 0,2-4 0,-3-8 1,0-1 2,-3-2 0,-5 5 1,0 3 1,-5 5 0,-3 7-1,-3 5 1,-5 8 0,-7 12-1,0 0 0,0 0 0,3 19 0,-7-1 1,1 3-1,0 0 1,3 1-1,1 0 1,7-5 0,8-9-1,7-7-1,9-6 0,4-6-2,5-2 1,0-3-1,-1 1 1,-3 1 1,-9 4 0,-5 7 1,-8 5 1,-5 8 1,-5 4-1,0 3 1,2 3 0,3 1-2,8-2 0,5-2 0,7-7-1,8-4 0,6-2 0,6-6 0,1-3 0,4-1 0,-3-1 1,-3 3 1,-5 1 0,-5 4 1,-7 2-1,-4 5 1,-6 3-1,-3 6 0,-3 2 0,-1 1-2,2 1-2,-1-3-2,6 0-3,-4-12-7,10 1-12,-3-14-8,1-4 0,1-7 1</inkml:trace>
    <inkml:trace contextRef="#ctx0" brushRef="#br0" timeOffset="3655">4772 868 28,'9'-2'18,"8"5"0,1-4-8,6-4-9,3-1-1,3-7 0,3-3 3,-2-9 1,-1-1 4,-5-5 1,-2 3 0,-8-1 0,-2 5 0,-10 2-2,-2 7-2,-10 7-1,-4 8-1,-10 6 0,-2 9 0,-5 3 0,0 8 1,-1 1-1,5 3 0,4-1 0,7-1 0,11-5-2,11-2-2,14-5-2,7-7-1,11-1 1,4-5 0,11 2 0,3-3 2,-1 0 1,1 0 2,-9-1 2,0 6 2,-9-2 0,1 8-1,-8-2 1,0 4-2,-5 1-1,1 4-1,0-2-1,0-1-1,1-3-2,-1-7 0,2-5-3,-5-12-3,6-4-4,-9-19-3,9-3-2,-10-15 0,8-5 1,-8-12 0,5-4 5,-3-6 3,-2 1 7,0 5 5,-4 4 4,0 9 0,-7 8 2,2 14-2,-6 8 0,-1 13-2,-3 6-1,-2 10-3,0 0 1,0 0 0,0 0 2,-5 23 0,-1 3 1,3 13 1,-4 11-1,4 14 2,-3 7-2,7 13-1,1 2-2,6 1-1,2-2-1,3-5 0,3-9-3,0-11-1,3-6-3,-9-17-7,5-7-13,-12-13-6,-3-17-1,-19-10 1</inkml:trace>
    <inkml:trace contextRef="#ctx0" brushRef="#br0" timeOffset="4427">5507 427 45,'26'-8'32,"21"11"0,18 8-1,18-4-10,19 8-14,14 2-4,7 0-1,1-2-3,-5-5-3,-1 2-4,-14-7-18,-9-6-5,-15-6-1,-20-11 0</inkml:trace>
    <inkml:trace contextRef="#ctx0" brushRef="#br0" timeOffset="5268">7053 728 26,'16'11'26,"-16"-11"1,0 0-2,0 0-11,0 0-4,-15-1-2,-5-1-2,-2 3 0,-9-1-2,-3 5-1,-9-2 1,1 6-1,0-3 0,4 5-1,5-3 1,6 3-3,9-1 1,7 1-1,10 3 0,8-1 0,6 4-1,5-1-1,6 5 1,4 0 1,7 3-1,3-1 0,2-1 0,0-1 1,2 3-2,-2-2 1,-2 0 0,-6-4 0,-5 1 0,-8-3 1,-10 3 0,-8 0 2,-13-4 0,-10 4 2,-13-3 1,-4 4 1,-12-4-1,-3 3-1,-4-6 0,1 0-1,3-4-4,-3-8-10,6-3-23,-2-8 0,4-10-2,-4-8 1</inkml:trace>
  </inkml:traceGroup>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2:03.641"/>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97FA5381-DA21-4057-B9C9-557C4534DEC5}" emma:medium="tactile" emma:mode="ink">
          <msink:context xmlns:msink="http://schemas.microsoft.com/ink/2010/main" type="inkDrawing"/>
        </emma:interpretation>
      </emma:emma>
    </inkml:annotationXML>
    <inkml:trace contextRef="#ctx0" brushRef="#br0">0 64 3,'42'15'5,"14"0"1,9-2 0,15 2 0,8-5 1,14-3 0,17-3-1,12-6 1,12-2-1,13-7-2,12 0 0,13-3-1,12-1-1,11 1 0,8 1-1,7 2 0,8 3-1,-1 4 0,2 1 1,0 1 0,-1 2 0,-1-2 1,2 1 0,-4-2 2,0-1-1,2-2 0,0 1 0,3 1 0,5 3 0,-2 0 0,0 5-1,0-1 0,0 2 0,-1 2 0,2 0 0,-2-2 0,1 1 0,-1-1 0,2 1 0,-2 0 0,2 3-1,-3 1 0,0 2 0,-1 2 0,-2 3 0,-4 1 0,0 3 0,-6-1 0,2 1 1,-1-3 0,-3 0 1,-4-5 0,-1 2-1,-6-4 1,-2 0-1,-4-2 0,-9 2-1,-6 1 0,-3 1 0,-8 3-1,-4 0 0,-8 0 1,-7-1-1,-9-1 1,-5-2 0,-11-3 0,-9-1-1,-11-3 1,-9-2 0,-12 0-1,-8 0 0,-10-1 0,-8 0 1,-9-1-1,-9 1 1,-9-2-1,-7 0 1,-8 0 0,-5 0 0,-14 0-1,13-1 1,-13 1-1,0 0 0,0 0 0,0 0 0,0 0-1,0 0-2,-12-1-5,0-4-8,-2 4-14,-3 0-1,-6-3 0,-1-6 0</inkml:trace>
  </inkml:traceGroup>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4:09.191"/>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ED80E0EA-2AFF-42A2-89E5-0F600226C21B}" emma:medium="tactile" emma:mode="ink">
          <msink:context xmlns:msink="http://schemas.microsoft.com/ink/2010/main" type="inkDrawing"/>
        </emma:interpretation>
      </emma:emma>
    </inkml:annotationXML>
    <inkml:trace contextRef="#ctx0" brushRef="#br0">0 0 6,'0'0'8,"0"0"-1,0 0 0,0 0 0,0 0 0,0 0 1,0 0 0,0 0 0,12 7-1,2-4-1,4-1-2,5 3 1,4-1-2,9 1 1,3 0-1,7 2 0,4 0 1,11 1 0,7-3 0,13 2 2,10-3 0,14 2-2,10-4 1,18 0-1,11-3 0,14 1-1,12-2-1,13 1-1,13-1-1,12 2 1,13 0 0,6 1 0,12-1 0,7 1 0,7-2 1,4 1-1,4-2 1,7 0-1,-3-1 1,4 1-1,-6 0-1,-4 3 1,-3 1-1,-6 2 1,-7 1-1,-13 4 0,-6 3 1,-13 0-2,-14 1 2,-8 1-2,-19 0 1,-13 0-1,-22-1 1,-15-3-1,-20 0 1,-15-3-1,-18-1 1,-15-1-1,-15-1 1,-11-1 0,-7-1 0,-10-1-1,-9-1 0,0 0 0,0 0-2,0 0 0,0 0-2,-13-1-6,0-3-17,-9-1-3,-8-5 2,-6-6-1</inkml:trace>
  </inkml:traceGroup>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7.780"/>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3ACEB4E9-F9D0-4608-B14F-D4561FC6B562}" emma:medium="tactile" emma:mode="ink">
          <msink:context xmlns:msink="http://schemas.microsoft.com/ink/2010/main" type="inkDrawing"/>
        </emma:interpretation>
      </emma:emma>
    </inkml:annotationXML>
    <inkml:trace contextRef="#ctx0" brushRef="#br0">3 7 6,'0'0'9,"-10"-6"-6,10 6 0,0 0 2,-10-10-1,10 10 0,0 0 1,0 0-1,0 0 0,0 0 0,0 0-1,10 5 0,1 0 0,8 2 2,10 0-1,9 1 1,12 2 1,12-1 0,16 0-2,15-1 0,19 1 0,16-3-1,16 3 0,18-3 0,16 2-1,18-2 0,16 1-1,13-2 0,10 0-1,10-3 1,9-2-1,7 1 1,6-2 0,6-1 0,3-2-1,3 1 1,0-1-1,-1-1 1,0 0-2,-8 0 2,-5-1-1,-14-1 2,-12 2 0,-19 0-1,-16 4 1,-20 1-1,-19 4 0,-21-1 0,-21 4-1,-23 0-1,-18 1 0,-18-1-1,-20-3-4,-16-4-17,-14 3-3,-14-3 0,-27-18 0</inkml:trace>
  </inkml:traceGroup>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35:18.942"/>
    </inkml:context>
    <inkml:brush xml:id="br0">
      <inkml:brushProperty name="width" value="0.05292" units="cm"/>
      <inkml:brushProperty name="height" value="0.05292" units="cm"/>
      <inkml:brushProperty name="color" value="#1F497D"/>
      <inkml:brushProperty name="fitToCurve" value="1"/>
    </inkml:brush>
  </inkml:definitions>
  <inkml:traceGroup>
    <inkml:annotationXML>
      <emma:emma xmlns:emma="http://www.w3.org/2003/04/emma" version="1.0">
        <emma:interpretation id="{66E8E979-0E84-49E4-BE79-F9983A9B7D30}" emma:medium="tactile" emma:mode="ink">
          <msink:context xmlns:msink="http://schemas.microsoft.com/ink/2010/main" type="inkDrawing"/>
        </emma:interpretation>
      </emma:emma>
    </inkml:annotationXML>
    <inkml:trace contextRef="#ctx0" brushRef="#br0">0 162 8,'11'-5'11,"10"2"1,0-4-3,8 1-1,6 0 0,9-2-1,9 1 0,5 0-1,12 2-2,12 0 1,11 1-2,16-1-1,13 2 0,14-3 1,13 0 0,16-4 1,11-1 0,5-2 0,5 3-1,-3-3 1,-2 4-2,-11 1 1,-9 4-2,-15 4 0,-13 5-1,-18 3 0,-9 2 1,-13 4-1,-13 0-2,-9 8-7,-11 1-11,-13-1-7,-11 2 2,-22-9-1</inkml:trace>
  </inkml:traceGroup>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4.986"/>
    </inkml:context>
    <inkml:brush xml:id="br0">
      <inkml:brushProperty name="width" value="0.07" units="cm"/>
      <inkml:brushProperty name="height" value="0.07" units="cm"/>
      <inkml:brushProperty name="color" value="#3165BB"/>
      <inkml:brushProperty name="fitToCurve" value="1"/>
    </inkml:brush>
  </inkml:definitions>
  <inkml:trace contextRef="#ctx0" brushRef="#br0">1035-1 56 0,'5'4'24'0,"-5"-4"-12"0,0-4 3 0,0 8 13 16,-5-4-7-16,0 0-1 16,-5 4-1-16,-5 1 0 0,-1-1-4 0,-9 0 1 15,-5 0-3-15,-6 9 2 31,-5 0-8-31,-4 8-2 0,-6 0 1 0,0 0 3 16,-5 9 2-16,56-30 17 31,-96 76-9-15,9-4-3-16,6 0-5 16,5 0-2-1,10-13-1-15,5-4 2 0,10-8-5 16,5 8 4-16,11-4 1 0,4-5-5 15,16-8-1-15,5 1 2 16,10-10 3-16,10 5 0 16,20-9 2-16,1 5-6 15,10-9-1-15,-41-21 2 32,86 21-3-17,-15-4-2-15,-5 0 2 16,-10-8 2-16,-5-1-2 0,-6 1-2 15,-9-1 0 1,-5-4-1-16,-11 1 2 0,-5-1-1 16,0 0-1-16,-5-4-2 0,-10 0 1 15,0 0-10-15,0 0-3 0,0 0-22 16,0 0-9-16,0 0-34 16,0 0-14-1</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5.571"/>
    </inkml:context>
    <inkml:brush xml:id="br0">
      <inkml:brushProperty name="width" value="0.07" units="cm"/>
      <inkml:brushProperty name="height" value="0.07" units="cm"/>
      <inkml:brushProperty name="color" value="#3165BB"/>
      <inkml:brushProperty name="fitToCurve" value="1"/>
    </inkml:brush>
  </inkml:definitions>
  <inkml:trace contextRef="#ctx0" brushRef="#br0">30 373 60 0,'-16'-8'24'0,"16"4"-12"0,-5-5-3 15,0 5 11-15,5-4-2 16,-5-5 1-16,5 0-1 16,0-4 0-16,0 0-7 15,0-8-2-15,5-1-3 16,5 5-1-16,11-13-3 16,-1 9-2-16,0-9 1 0,6 13 3 0,9-4 2 15,1 3-2-15,4 5-3 16,-4 1 2-16,0 7 0 15,-1 5-1-15,-4 4 1 16,-6 4-2-16,-5 5 2 16,-4-1 2-16,-11 9 2 0,-5 4 5 15,-5 5 5 1,-6-1 0-16,-9 5-1 16,0-5 0-16,-11 5 3 15,-9 3-7-15,4-3 1 0,0 0-6 16,6-9 1-16,5-8-5 0,-1 4-2 15,6-13-5-15,5-4-2 16,-1 0-4 0,6-13 1-16,5 0-11 15,0-4-2-15,5 0-23 16,5-8-9-16,10 0-27 16</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6.345"/>
    </inkml:context>
    <inkml:brush xml:id="br0">
      <inkml:brushProperty name="width" value="0.07" units="cm"/>
      <inkml:brushProperty name="height" value="0.07" units="cm"/>
      <inkml:brushProperty name="color" value="#3165BB"/>
      <inkml:brushProperty name="fitToCurve" value="1"/>
    </inkml:brush>
  </inkml:definitions>
  <inkml:trace contextRef="#ctx0" brushRef="#br0">5 9 104 0,'5'-9'38'0,"0"18"-20"0,0-5-6 16,-5-4 13-16,0 0-2 16,0 9 0-16,0 3-3 15,0-3-1-15,0 3-10 0,-5 5 1 0,0-4 3 16,0 4 2-16,5 0 0 16,-5 0-1-16,5-9 1 15,5 1-6 1,0-5-1-16,10 0-4 15,6-8-1-15,4-4-1 0,6-5-2 16,9-4-2 0,1 4-1-16,-6 0 2 15,1 1 2-15,-5-1 6 0,-1 0 6 16,0 9-3-16,-4-4 2 16,-6 3-7-16,1 1-1 15,-6 4-2-15,0 0 1 0,-5 13-2 16,0 4 10-1,0 4-3 1,-4-13 0-16,4 5-2 16,5-9-1-16,10-4-3 0,6 0 1 15,-1-4-4-15,11-4-2 32,-11-1 2-32,1 1 2 15,-1 4 0-15,-4-1 2 0,-6 1 2 0,-5 0 4 16,1 12 2-1,-6 5-5-15,0-5-2 16,-5 1-2-16,0 8-2 0,0 0-2 16,0 0-1-16,0 0-14 31,0-5-6-31,0-3-35 16,6 4-96-1</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6.697"/>
    </inkml:context>
    <inkml:brush xml:id="br0">
      <inkml:brushProperty name="width" value="0.07" units="cm"/>
      <inkml:brushProperty name="height" value="0.07" units="cm"/>
      <inkml:brushProperty name="color" value="#3165BB"/>
      <inkml:brushProperty name="fitToCurve" value="1"/>
    </inkml:brush>
  </inkml:definitions>
  <inkml:trace contextRef="#ctx0" brushRef="#br0">130 0 180 0,'0'4'68'0,"0"26"-36"0,5-30-26 0,0 13 17 15,-5 4-12-15,0-1-3 0,-5 1-1 16,0 9 0 0,0 3-3-16,-6 18 2 0,-4 16 3 15,0 5 1-15,-5-4 2 16,4 3-4-16,1-16-3 15,5-4 0-15,0-5 1 0,5-8-8 0,0-4-3 16,0-9-15-16,5-4-5 16,0-9-27-16,0-8-9 15,0 0-21 1</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9:06.997"/>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15759 5124 129,'0'0'774,"0"0"-129,0 0 129,0 0 129,0 12-129,0 1-129,0 5 0,-4 2-129,3 6-258,0 3 129,-2 5-129,1 2 258,0 1-258,1-1 387,0 4-387,-1-4 258,2-2-258,-1-6 0,1-3-129,0-4 129,0-4-258,0-17 129,3 14-129,-3-14 0,0 0 0,10-2 129,-10 2 0,8-20-129,-2 6 0,1-1 0,2-4-258,5 0 129,-1-1-258,4 3 258,3 0-129,1 5 129,4 1-129,-1 6 129,1 4 129,-1 1-129,0 6-129,0 5-129,-4 2 129,-2 3-258,0 1 0,-3 1 0,-3 1 387,-3 0 129,-3-1 645,-3-4 516,-1 4 129,-3-5 0,-4 4 0,-10-6 387,1 7-387,-6-8-129,2 3-258,-8-4-387,5-1-129,-1-4-129,-1-3 0,1-1-129,4-6 0,2-2 129,2-1-258,14 9-387,-21-22-258,21 22-1161,0-15-2064,0 0-516,10 3 129</inkml:trace>
  <inkml:trace contextRef="#ctx0" brushRef="#br0" timeOffset="548.031">16263 5513 4386,'0'15'4128,"5"2"-387,-5-17-387,0 0-3741,20 0-129,-5-5 387,2-7-129,1-2 258,0-1 129,2-2-129,-1 2 258,-5 1 129,-1 2 0,-5 0-129,-8 12 129,0-15 0,0 15-129,-13-1 0,0 2-129,-5 5 0,-3 3-129,-1 3 0,-1 4 129,-1-1 0,4 3 0,-2-1 129,8 0-129,0-1 258,7 1-258,-2-3 0,9 0 129,0 1 0,4-1-129,8-2 0,2-1 129,4 0-129,1 1 0,3-5 0,1-1-129,2-4 0,2-2 0,-1-4-129,-1-4-129,0-5 0,-3-5-516,4 4-903,-11-6-1806,2-4-903,0 3-129,-6-8 129</inkml:trace>
  <inkml:trace contextRef="#ctx0" brushRef="#br0" timeOffset="1112.062">16662 5146 645,'12'3'3354,"-12"-3"129,0 0 0,10 11-2709,-6 1-258,-3 0 258,4 8 129,-5-2-129,0 10 258,0 0-258,0 9-129,-5 2-129,1 7-129,0-3 0,1 0-129,-1-1-129,2-4-258,1-7 258,1-8-258,0-4-129,0-19-387,1 14-387,-1-14-387,2-12-129,-2-11-129,0 5 258,-9-11 0,4 3 258,-7-6 258,-3 3 645,0 0 516,-3 6 0,2 2 258,-1 1 129,7 7 129,-3-2-129,13 15 258,-5-14 129,5 14 0,5-8 129,11 8 0,-3-5-387,12 5 129,-3-5-129,10 5 0,0-6-258,7 6-258,4-5 0,2 5-258,0-3 0,0 0-129,0 3-516,-12-2-774,4 2-1419,-10 1-1548,-14-1 0,-13 0 0</inkml:trace>
  <inkml:trace contextRef="#ctx0" brushRef="#br0" timeOffset="1908.109">16982 5525 645,'10'-18'2064,"-10"18"258,4-12 387,-4 12-129,0 0-129,0 0-774,0 0-387,0 0-387,0 0-258,0 0-387,0 0 0,7 18 0,-7-3-258,0 4 129,-5 5 129,2 2-129,-1-1 0,2-1 0,-1-3-129,3-4 129,0-2 0,0-15 0,23 1 0,-3-6-129,4-15 129,6-4-129,-1-3 258,3-4-129,-4-3 0,-1 3 0,-8 6 0,-3 8 0,-6 4-129,-10 13 0,16-6 0,-16 6-129,10 8 129,-3 6-129,1-1 0,1 3 129,4 2 0,-2 2 0,2-2 0,2 1 129,2 0-258,1-2 129,-1 0 129,-3-2-129,1-3 0,0-1 129,-4-5 0,3-1 129,-14-5 0,22 0 129,-14-11 0,5 0 129,-6-7-129,2-2 0,-3-6-129,3 0 0,-2-5-129,0 3-129,0 3-129,0-4-129,6 7-516,-6-7-774,14 9-2709,-5 0-516,4 2-258,-1 3 0</inkml:trace>
  <inkml:trace contextRef="#ctx0" brushRef="#br0" timeOffset="2652.151">17778 5548 3483,'0'11'4257,"0"-11"-258,0 12-258,0-12-3612,9 17 0,-9-17 129,16 14 0,-4-10 258,2-4-258,6 0 129,0-6-129,5-3 0,-2-8 258,4 2-258,-6-6-129,2 1 0,-6-2 0,-3 5-129,-8 1 129,-1 2-129,-5 3 0,0 11 0,-8-14 0,-3 14 0,-2 0 0,-4 0 0,-4 7 129,0 0-129,0 5 0,-3 4 129,0 0-129,3 1 0,1 3 129,1 3-129,8-1 0,4 2 0,3-2 129,4 0 0,2 1 0,10 0 0,2-2 0,6 1 0,2-5 0,3 0-129,2-5-258,2-7-129,7 1-516,-5-12-516,11 1-774,-9-16-774,6 3-387,-3-3-1290,-9-6 259</inkml:trace>
  <inkml:trace contextRef="#ctx0" brushRef="#br0" timeOffset="3108.177">18250 5597 4773,'-9'10'4128,"9"-10"-129,0 0-1548,0 0-2193,15 10-129,-5-10 129,9 0 0,-3-8 258,7 2-258,-3-6 0,0 5 0,-4-6 129,2 3 129,-8-4-129,0 3-129,-7-1 0,-2-1-129,-1 1 0,0 12-129,-15-17 0,0 9 0,1 7 0,-4 1 0,-1 0-129,-2 6 0,2 6 129,-3 0-129,2 5 129,-1 1 0,2 4 0,3 3 0,2 2 129,3-1 0,6-1 0,5 1 0,0-4-129,7 0 129,7-5-129,3-4-129,8-4-516,0-9-645,10 0-1419,1-5-1677,-1-14-387,3-3 258</inkml:trace>
  <inkml:trace contextRef="#ctx0" brushRef="#br0" timeOffset="3704.211">18603 5472 903,'7'13'2967,"-7"-13"-1935,3 14-258,-3-14 387,7 15 129,-1-4 0,-6-11 258,7 23-129,-7-12 0,9 8-387,-9-3 258,8 7-258,-7-6-258,5 5 0,-3-5-387,4-1-129,-3-5-129,-4-11 0,14 9 0,-14-9 0,19-13 0,-6-1 0,-5-7 258,6 3 0,-4-7-129,3 5 0,-8 0 258,5 6-387,-4 0 0,-6 14-129,20-14-129,-20 14-258,23-3 258,-10 3-129,5 4 0,-3 2 129,4 7 0,-3-3 258,1 5-129,-2 4 129,-2 3 129,-4 0-129,-4 4-129,-3-1 0,2 4-1032,-4-3-3225,-5-6-387,2-8-129,3-12-387</inkml:trace>
  <inkml:trace contextRef="#ctx0" brushRef="#br0" timeOffset="5016.286">19585 5542 1548,'6'-18'2838,"-5"7"774,-1 11-774,0 0-516,5-14-645,-5 14-645,0 0-258,0 0-387,0 0 0,0 0-129,0 0 129,0 0 0,0 0-258,0 0 129,0 0-129,0 0-129,11 2 129,-11-2 0,5 17 0,-1-4 0,-2 3 129,2 6-129,-2 0 0,3 2-129,-3 2 129,2-1-129,-3-2 0,6-3 129,-4-4-129,2-5 129,-5-11 0,13 6 0,-13-6-129,24-13 0,-6-7 0,2-4 0,0-5 129,4-1 0,-4 2 0,0 3-129,-5 0 258,-3 9-258,-4 3 129,-8 13-129,0 0-129,11-5-129,-11 5 129,5 11 0,-5-11-129,8 22 129,0-7 129,1 1 0,-1 3 0,3-1 129,-1-1-129,2 0 0,-2 0 0,1-5 0,1 0 129,-3-1-129,-9-11 129,19 11 0,-19-11 0,17-3 258,-9-9-129,2-1 258,0-8-129,4-4-129,-4-4 0,7-2 0,-3 1-387,-1-2 0,2 5-387,-3-7-516,10 15-2064,-6-6-1806,2 2 0,1 1-129</inkml:trace>
  <inkml:trace contextRef="#ctx0" brushRef="#br0" timeOffset="5560.318">20278 5629 5547,'0'0'4257,"0"0"-645,0 0-1032,-1-15-2709,1 4 0,1-3 387,1-1-129,6 1 258,-1-4-129,6 4 0,1-1-129,4 1 129,-1 1 0,6 5-258,-1 2 129,-1 1 0,0 5-258,-1 0 129,-1 10-129,-3 3 0,-3 3 129,-2-1-129,-5 6 129,-4-3 258,-2-4 0,0 3 258,-13-5 0,3 3 129,-10-7-129,7 4 0,-12-11 0,9 6-258,-8-7 0,4 0-258,4 0-129,-4-11-387,9 5-516,-7-13-1032,15 5-2064,1-4-516,1 1-258,1 1 646</inkml:trace>
  <inkml:trace contextRef="#ctx0" brushRef="#br0" timeOffset="6115.349">20698 5392 5289,'1'36'3870,"1"-15"-258,-2-21-516,10 26-4257,-6-12 0,8 5 129,-3-3 516,3 2 258,-1 0 258,0 1 258,0 2 258,-3-7 387,3 3 0,-9-5 129,5 1-387,-7-13 258,5 19-387,-5-19 0,0 0 0,0 0-258,-7-7 129,-1-7-129,0-1 258,-3-7 0,3 1 0,-4-4 0,6 8 0,-3-2 0,6 7 0,0-3-387,3 3 129,0 12-258,8-19-129,10 9 0,3-2 129,7 2-258,4-3 129,6 5-129,2-4-129,7 12-516,-9-8-1419,2 7-2193,-2 1-387,-4-1 129,-2 1 130</inkml:trace>
  <inkml:trace contextRef="#ctx0" brushRef="#br0" timeOffset="6587.376">21247 5655 5289,'-29'0'3225,"29"0"-258,-19-17 0,19 1-4257,-1-6-387,6 5 387,3-6 387,10 5 774,2 1 903,4 0 129,6 5 0,-3 2 129,5 8-258,-6 0-129,2 2-258,-7 2-258,-2 10-129,-5 5-258,-5 2 129,-4 3-129,-2-2 258,-3 2 258,0 2 258,-10-7 258,3 7 258,-13-13-129,5 4 258,-14-10-258,6 7-129,-10-9-258,4-3-258,-3 0-387,0-15-387,10 5-774,-5-12-1806,13-6-1290,8-1-516,5-10 0</inkml:trace>
  <inkml:trace contextRef="#ctx0" brushRef="#br0" timeOffset="6920.395">21555 5128 9030,'-8'30'4515,"2"-13"0,6-17-645,-2 27-4128,2-4 129,0 3 129,0 8-129,0 2 0,-1 6 129,-2-3-129,0 3 258,-2 0-129,-2 3 0,1-2 0,-2-3 0,3-6 0,1-3-387,-3-10-387,7 7-1419,0-28-1032,-8 18-1419,8-18-387,0 0 258</inkml:trace>
  <inkml:trace contextRef="#ctx0" brushRef="#br0" timeOffset="7535.429">21972 5429 2322,'4'15'3999,"-6"-4"129,2-11 0,-22 6-3612,22-6 0,-27 11 387,13-1-129,-6-5 0,4 9 0,-5-9-387,5 3 0,-2-2-129,3 2-129,3-1 0,12-7-129,-16 15 129,16-15 0,-2 18-129,2-18 0,8 23 0,3-9 129,0 1-129,4-1 129,0 3-129,1 0 0,1 2 129,-2 1-129,0-3 129,-1 0 0,0 3-129,-4-2 0,-1-1 0,-1-2 129,-5-2 0,0-1 0,-3 0 129,-1 1 129,1-13 0,-19 21 0,4-10 0,-3 3 0,-4-1-129,0-4 0,-6 1-258,-1 0 258,1 0-516,-6-6-258,10 6-2451,-10-10-1677,-4-5-258,-2-11-516,-2-13 0</inkml:trace>
  <inkml:trace contextRef="#ctx0" brushRef="#br0" timeOffset="27208.556">21282 6672 258,'0'0'645,"0"0"387,0 0 387,0 0 258,0 0 516,0 0-387,0 0 129,0 0-645,0 0-129,0 0-645,0 0-387,0 0 0,-3 10-258,3-10 129,0 13 129,0-13 0,0 16 0,0-16 258,0 23 0,0-6-129,0 6 129,0 2-258,4 5 129,2 7 129,1 7-258,0 2 129,4 0-129,-2 1 129,1-3-129,1 0 129,-1-3-258,-3-10 129,0-7 0,-1-7 0,-2-2 129,-4-15-258,4 13-387,-4-13-903,0 0-1677,-4-21-1290,2 5-258,-11-11 129</inkml:trace>
  <inkml:trace contextRef="#ctx0" brushRef="#br0" timeOffset="27719.585">21026 6752 1548,'0'0'2709,"0"0"-516,0 0-1935,0 0-258,0 0 129,0 0 258,0 0 387,0 0 258,0 0 0,0 0 129,0 0 0,0 0-129,13-2 0,-13 2-258,25-10-129,-8 3-258,12 3 129,0-3-387,7 0 0,7-2 0,2 0-129,4 0 129,1 0 0,-1 0-129,-2-2 129,-1 2 0,-4 0-129,-7 4 129,-6-3-129,-8 4 0,-4 4 0,-6 0 0,-11 0 0,0 0 0,9 7-129,-9-7-129,0 0-129,0 22-903,-5-10-1677,5-12-1290,-4 14-129,4-14 259</inkml:trace>
  <inkml:trace contextRef="#ctx0" brushRef="#br0" timeOffset="28635.637">21573 7021 2580,'-5'-11'2064,"5"11"-1419,0 0 0,0 0 387,0 0 129,0-11-129,0 11 129,0 0 0,0 0 129,0 0 0,0 0-258,0 0-387,0 0-387,0 0 0,0 0-258,0 0 0,0 0 258,2 12-516,5-1 129,1 1 129,2 4 0,0 1-129,3 1 129,-4 1 0,-1 1-129,-1-3 129,-1 1 0,0-2 0,-5-3 0,4-1 129,-5-12-129,1 19 129,-1-19 258,0 0-129,0 0 129,0 0 129,0 0-129,0 0 129,0 0-129,-1-9 0,-4-5 0,2 3-129,-2-4-129,0 0 0,1-2 129,4 0 0,-3-1-129,3 3 129,0-2 0,6 3-129,1 0 0,0 3 129,1 0-516,3 0 516,0 0-516,-1 4 258,3-1-129,-2 2 129,-1 1-129,2 0 129,0 1 0,-12 4 0,21-4-129,-11 2 258,1 2-258,-11 0 0,22-2-129,-22 2-129,22 0-645,-22 0-903,20-6-2322,-8 5-645,-12 1 0</inkml:trace>
  <inkml:trace contextRef="#ctx0" brushRef="#br0" timeOffset="29327.677">22030 6972 1806,'-19'0'3999,"19"0"0,0 0-516,0 0-3354,-8-8 0,8 8-129,0 0-129,0 0 258,11-7 129,-11 7 0,12 0 258,-12 0 129,20 0 0,-20 0 129,19 4-129,-19-4 0,24 14 0,-10-7-258,3 2-258,-1-1 0,1 4-129,-1 5 0,1-2-129,-3 1 129,-3 0-129,0 1 129,-4 0-129,-2 1 129,-3-1-129,-2-3 129,0-2 129,-2 1-129,2-13 129,-18 20-129,18-20 0,-22 14 129,5-10-129,2-1 129,-2-3 0,-3 0-129,2 0 0,-2-3 0,-1-1 129,4-2-129,1 2 0,3 0 0,13 4 0,-17-11 0,17 11 129,0-19-258,1 7 258,12-3-129,0 3 0,4-2 129,4 3-129,4 0-129,-1 1 129,4 4-258,-3-2 0,5 8-387,-6-8-258,6 8-516,-10-9-387,7 8-1161,-6 1-1161,-7-6-516</inkml:trace>
  <inkml:trace contextRef="#ctx0" brushRef="#br0" timeOffset="29687.698">22369 6914 1548,'-11'6'3483,"11"-6"516,0 0-645,-3 12-2451,3-12-1032,0 0 0,10 11-129,-10-11 258,15 10 129,-15-10 0,16 17 129,-7-6-129,-3 1 387,0 5-258,-3-2 129,2 5 129,-4-2-258,5 3 0,-6-2 0,6-1-258,-3-3-129,-3-15-258,9 19-516,-9-19-1161,0 0-1419,11-5-645,-11-13 0</inkml:trace>
  <inkml:trace contextRef="#ctx0" brushRef="#br0" timeOffset="29896.709">22432 6665 3483,'15'16'4515,"-2"-1"-516,-13-15-258,0 0-3741,12 12-1677,-12-12-1419,18 19-1161,-18-19 0</inkml:trace>
  <inkml:trace contextRef="#ctx0" brushRef="#br0" timeOffset="30656.753">22654 6924 4386,'-11'14'3612,"11"-14"-387,0 0-1548,0 0-3096,0 0 258,0 0 258,0 0 774,14-4 258,-14 4 387,0 0 258,0 0-129,11-7 387,-11 7-129,0 0-129,0 0-258,0 0-258,0 0 0,7 7-129,-7-7 0,8 19-129,-3-5 129,1 1 0,-2 2 0,2 4 0,-1-7 258,1 3 0,-5-5 0,4 3-129,-5-15 258,4 20-129,-4-20 258,0 0-258,0 0 129,0 0-258,11 0 129,-11 0 0,13-12-258,-5-3 258,1-4-387,4-2 0,3-4 0,1 1 129,1-1-129,1 4 0,-2 0 129,0 6-129,0 5 0,-3 3 0,0 6 0,-3 1 0,-11 0 0,19 5-129,-19-5 0,15 20 0,-9-7 129,1 3 0,-3 1 129,0 5 0,0-1 0,-2 1-129,-2 0 387,3 0-387,-3-3 129,0-3-258,2-1-387,-2-15-903,0 0-3096,0 0 0,0 0-645,1-9 129</inkml:trace>
  <inkml:trace contextRef="#ctx0" brushRef="#br0" timeOffset="33554.919">23687 6866 645,'-12'0'2322,"12"0"0,0 0 129,0 0-258,-12-1-387,12 1-129,0 0-516,0 0-129,0 0-387,0 0 129,0 0-258,-7-12 0,7 12 0,0 0-129,-4-16 0,4 16-129,5-12-129,-5 12 0,19-10 0,-4 7-129,2-2 0,1 1 129,3 4-129,1 0 0,-3 0 0,3 0 0,-5 1 0,1 6-129,-1-1 129,-1 1-129,0 1 129,-1-3-129,0 4 0,-2-1 129,0 1 0,-1 2 0,-2 0-129,-10-11 129,15 22-129,-12-10 0,0 0 129,-3 0-129,0 2 129,-9-3 0,-1 2 129,-2-2 0,-5-1 0,-1-1 0,-5 2 0,2-1-129,-2-5 129,3-2-129,-2-1 129,2 1-129,2-2 0,-1 0 0,5-1 129,0 0-129,14 0 0,-20-2 0,20 2 0,0 0-129,-3-14-129,3 14 0,13-13-516,-1 0-645,11 7-1290,-1 1-1548,2-10-387,11 8 129</inkml:trace>
  <inkml:trace contextRef="#ctx0" brushRef="#br0" timeOffset="20508.172">20648 7960 1548,'0'0'3483,"-7"14"-774,7-14-516,0 25-774,0-6-258,4 8-129,-2 4-129,4 12-129,-5-2-258,4 10 0,-5-2-129,2 6-129,-2-4 129,0 5-258,0-10 129,-1-1-129,-2-10 129,1-1-129,-2-10 258,3-5-258,1-19 0,-5 16 0,5-16-129,0 0 0,0 0 0,0 0 0,-6-13 129,6 0-129,5-1 0,4-6 387,1-7-258,4 2 258,0-7 0,6 0 0,-3-7-129,6 2 0,1-3 0,3 3-129,0 2 129,2-2-258,3 5 0,-1 0-258,0 7 258,0 2-129,-4 2 0,-5 3-129,3 4 0,-10-3-516,1 17-774,-14-11-1419,-2 11-1548,0 0-258,-11 0-129</inkml:trace>
  <inkml:trace contextRef="#ctx0" brushRef="#br0" timeOffset="20789.189">20739 8370 3870,'14'36'4515,"5"-18"-129,-4-6-258,5 3-3483,10 2-258,2-2 129,6-1-258,-3-3 129,8 3-258,-6-3 129,5 1-258,-4-3 0,-7-2-903,3-1-2967,-8 6-516,-12-8-258,0 3-129</inkml:trace>
  <inkml:trace contextRef="#ctx0" brushRef="#br0" timeOffset="25555.461">21738 8572 258,'0'0'2838,"0"0"-1548,0 0-903,4 12 0,-4-12 258,12 5 0,-12-5 387,21 6-258,-8-5 129,7 6 0,-3-7 129,8 0-258,0 0-129,6 3 129,2-1-129,6 1-387,1-3 129,6 1-129,0-1-258,6 0 258,1 0-258,-1 0 0,3 0 0,-5 0 129,2-1-129,-4 1 129,-2-1-129,-3 1 258,-7 0-129,-2-2 0,-7 0 258,-1-1-129,-9 0 129,-2 2-129,-15 1 0,15 0-129,-15 0 129,0 0-129,0 0 0,0 0 0,0 0 129,0 0 0,0 0-258,0 0 129,0 0 0,0 0 129,-2-13-129,2 13 129,0-14-129,0 3 0,0-3-129,0-4 258,0-5-258,0-1 0,3-7 0,0-5 0,1-5 0,0-6-129,-1-4 258,3 0-129,-1-4 129,2 2-129,1-3 0,-1 9 0,3 0 129,0 8-129,0 7 0,-3 4 0,0 8 129,-2 2-258,-5 18 0,5-16 0,-5 16-129,0 0 0,0 0 0,0 0 0,0 0 0,-1 7 129,1-7-387,-7 12-129,7-12-258,-3 15-1290,3-15-903,0 19-1032,0-19-645</inkml:trace>
  <inkml:trace contextRef="#ctx0" brushRef="#br0" timeOffset="25804.475">22719 8013 129,'-16'5'129</inkml:trace>
  <inkml:trace contextRef="#ctx0" brushRef="#br0" timeOffset="26267.502">22719 8013 258,'-96'-13'3741,"96"13"-258,0 0-903,0 0-645,0 0-516,0 0-258,0 0 0,5-14-258,6 11-129,-7-8-129,8 1-129,-5-7 0,5 4-129,-3-4-129,3 1 0,-3-1 0,4 0-258,-2-2 129,2 3 0,-3 0 0,2 2 0,-3 0-129,-9 14 0,17-18 0,-17 18 0,16-10 0,-16 10 0,13-6-129,-13 6 0,0 0 129,14 0-129,-14 0 129,0 0 129,8 9 0,-5 3-129,0-1 129,0 6 0,5-1 0,-2 5-129,4-3 129,2 3-129,1-2 0,1 1 0,-1-1 129,0-4-129,-3 0 0,2-3 0,-4 0-258,-8-12-387,14 7-3483,-14-7-258,0-10-645,-1-2 129</inkml:trace>
  <inkml:trace contextRef="#ctx0" brushRef="#br0" timeOffset="35396.024">21525 7714 1677,'0'-11'2193,"0"11"-258,0 0 387,0-13-387,0 13-258,0 0-516,-12-8-516,12 8 0,-16-3-129,2 3-129,3 0-129,-7 6-258,4-2 129,-4 1 129,2 3-129,-6-1 129,5 2 129,-1-3-129,-2 2 0,3 0 0,1 5-129,2-5 0,1 4-129,5 0 0,1-1 129,1 0-129,4 3-129,2-2 129,0 1 0,2-1 129,4 1 0,2-2 0,3 4 129,2-4 258,1 2-258,3-9 0,3 3-129,3-4-129,1-3-258,4 0-258,-2-14-645,6 6-129,-11-13-258,10 8-258,-13-7-516,9 5-129,-9 1-1290,-4-8 0</inkml:trace>
  <inkml:trace contextRef="#ctx0" brushRef="#br0" timeOffset="35876.051">21806 7482 2451,'-12'13'2709,"3"-11"-2064,9-2-774,0 0 0,0 0 258,0 0 258,-4 11 387,4-11 0,0 0 516,0 0-129,0 0 129,0 0-129,0 0-129,-3 13-129,3-13-258,0 12-258,2-1-258,3 3 129,0 1 0,3 8 129,-4-1-129,3 5-129,-5 0 129,4 3 0,-5-3 0,4 2 0,-5-4 0,2-1 0,1-4 0,-1-4-258,-1-2 129,-1-14-258,5 18 0,-5-18-258,0 0-387,12 3-1290,-12-3-2322,20-13-129,-16-4 0</inkml:trace>
  <inkml:trace contextRef="#ctx0" brushRef="#br0" timeOffset="36596.092">22003 7635 774,'-17'0'3096,"0"0"258,17 0-516,0 0-2838,0 0-258,-11 0 258,11 0 0,0 0 387,0 0 387,0 0 129,0-8 129,0 8-129,8-8-258,2 5-258,4 1 129,1-5-387,4 3 0,2 0 0,0 1-129,5 1-129,-2 2 129,0 0-129,-5 0 0,-1 2 129,-2 5-258,-3 4 0,-4-1 129,-1 3 0,-2 2 0,-1-1 129,-2 2 129,1 1 0,-4-2 258,0 2-129,0-2 0,-1 3-129,-5-5 258,-1 3-258,-4-6 129,1 2-258,-1 1 0,-3-3-258,0-4 516,2 0-129,0-3 0,2-2 129,-2 1 0,12-2 129,-19 0-129,19 0 0,-16-7 0,16 7-129,-14-7-129,14 7 0,-12-9-129,12 9-129,-4-12 258,4 12 0,3-20-258,3 8 129,3 1 0,0-3-516,9 6-645,-4-8-1290,5 1-1419,9 5-516,-8-5 387</inkml:trace>
  <inkml:trace contextRef="#ctx0" brushRef="#br0" timeOffset="37272.13">22587 7562 1032,'-13'0'1548,"2"0"129,0 0-387,-3 0 129,-4 5-258,0 1-258,-6 0 129,3 5-129,-6-2-129,4 0-129,-3 1 0,7 0-258,-1-5 129,7 2-258,2-2-129,11-5 0,0 0-129,0 12 0,7-12-129,7 3 129,5-1 0,3 2 0,1-1-129,0-2 129,1 6-258,-2-2-387,-3 4-258,-3-1 0,3-1 258,-9 0 0,1 0 387,-11-7 129,12 12 387,-12-12 387,0 0 0,0 18 129,0-18 0,-17 14-387,7-6-516,-4-1-129,3 2-258,-3-2 129,14-7-258,-21 6 129,21-6-1032,0 0-2064,-18 0 258</inkml:trace>
  <inkml:trace contextRef="#ctx0" brushRef="#br0" timeOffset="37911.168">22810 7508 2967,'-1'8'3354,"1"-8"129,-12 0-2322,12 0-1290,0 0-258,0 0 387,0 0 0,0 0 387,0 0 0,0-9 129,0 9-129,0 0 258,-9 0-129,-2 0 129,11 0-129,-25 9-129,9-1 0,-1-1-129,0 3-129,2-1-258,1-1 0,14-8-129,-18 15-129,18-15 258,-4 13 0,4-13 0,0 0 0,15 10 258,-3-4-387,4-2 129,0-2-258,1 4 0,0-5-258,0 5 258,-3-2 129,0 2-258,-3 1 258,-11-7 258,13 18-129,-11-8 129,-2 2 129,0 0 0,-4 1 0,-5-1 387,0 0 129,-5-2 0,5 0 258,-4-3-258,13-7 0,-22 12-129,22-12-387,-16 6-258,16-6-1032,-10 0-645,10 0-2451,0 0 0,0-11 0</inkml:trace>
  <inkml:trace contextRef="#ctx0" brushRef="#br0" timeOffset="38348.189">23055 7553 645,'-9'14'3354,"9"-2"0,0-12-516,0 0-2709,0 0-1032,0 0 387,0 0 258,0 0 129,0 0 516,0 0 0,0 0 387,0 0 129,0 0 0,4 12-387,-4-12 0,2 16-129,-1-5-258,-1 3 258,1 3-129,-1 3-129,2 0 0,-2-3 0,1 4-129,1-5-129,-2-2-645,3-3-1290,2 3-1677,-5-14-129,0 0 1</inkml:trace>
  <inkml:trace contextRef="#ctx0" brushRef="#br0" timeOffset="38760.216">23387 7340 4644,'-3'28'3999,"3"-28"-129,-6 24-387,2-9-3870,4 5 0,0 2 0,0 0 258,0 2 129,2 1-129,2 5 258,0 2 0,1 4-129,-2 0 258,0 7-258,1-2 0,-2 0 0,-2 1 0,0-4-258,0-5 258,0-5-129,0-3-129,0-8-129,0-1-903,0-16-516,0 0-774,-14 5-774,1-14-645</inkml:trace>
  <inkml:trace contextRef="#ctx0" brushRef="#br0" timeOffset="39167.24">23301 7718 516,'10'0'1290,"-10"0"0,20 0 258,-7 0 258,4 0 129,-2 0-258,7-3 129,-1-3-516,8-1-387,-2-6-516,4 2-129,0-2 129,1 2-387,-1 0 0,-3 3 0,-1-2 0,-7 4 0,1 2 0,-1 3 0,-6 1 129,-1 0 0,-13 0 258,20 2 129,-20-2 129,14 15-129,-14-15 129,2 26 129,-2-9-258,0 5 0,0 0-129,1 4-258,-1-4 0,3 1 0,0-8-129,1-1-258,3-2-774,-7-12-3225,0 0-387,20-19-129,-16-7 0</inkml:trace>
  <inkml:trace contextRef="#ctx0" brushRef="#br0" timeOffset="39357.25">23853 7347 5160,'11'5'4773,"1"12"-516,-12-17-258,0 0-3999,12 11-1032,1-11-2064,0 2-1161,-13-2-516,20-3 258</inkml:trace>
  <inkml:trace contextRef="#ctx0" brushRef="#br0" timeOffset="39923.282">24003 7611 5805,'4'16'4902,"-4"-16"-774,11 5-129,-11-5-3741,22 5-516,-6-5-129,6-1 0,-1-4 129,4-1 129,0-1 129,-1-3 129,0 1 0,-7-4 0,4-1 258,-8-2-258,1 1 0,-5 1 0,-3-2 0,-6 1 0,0 2 0,0 13-129,-17-12-129,1 12 0,-7 0 129,-1 4-258,-6 6 129,-2 5 0,-2 2 129,1-1 0,-1 7 129,6-2-129,2-2 129,5 3 0,4-3 0,5 1-129,8 1 258,4 0-129,2 0 129,10-3 0,8 1 0,3-4 0,9 1-129,3-4-129,4-4-258,4-4 0,0-4-258,6 0 0,-5-13-258,3 6-129,-12-14-774,3 3-1161,-4 0-1419,-12-10-129,3 10 259</inkml:trace>
  <inkml:trace contextRef="#ctx0" brushRef="#br0" timeOffset="40383.309">24512 7582 516,'0'0'3483,"-2"14"0,2-14-129,0 0-3096,0 0 0,0 0 129,-4 12 129,4-12 129,2 13 0,-2-13 129,8 19-258,-5-5 258,4 3-258,0 1 0,1 3-258,-3-2 0,1 5-129,-2-3 129,3 4-129,-6-10 258,3 7 129,-4-12-129,0 2 0,0-12 129,-6 16 129,6-16-129,-13 0 0,2-4 0,11 4 0,-17-26-129,10 9 129,-3-10-129,5-2-129,0-5-129,5-1 258,3 1-387,10 3 0,7 2-258,1 6 129,9 3-129,-1 1-258,12 14-516,-14-7-2193,12 7-1548,-2-2-387,-4-2-129</inkml:trace>
  <inkml:trace contextRef="#ctx0" brushRef="#br0" timeOffset="15459.884">16969 8115 903,'13'0'3225,"-13"0"-129,9-11-2322,6 9 258,-1-5 0,10 5 129,-3-9 387,14 5-258,-2-4 0,14 8-516,1-6 0,14 3-387,-1-3 129,6 2-258,2 1-129,-1 0-129,-4-2 258,-2 2-516,-8-3 516,-8 3-258,-8-1 0,-4 3 0,-8-1-258,-7 1-129,-3 3-516,-16 0-1419,0 0-1806,0 0-387,0 0 129</inkml:trace>
  <inkml:trace contextRef="#ctx0" brushRef="#br0" timeOffset="14935.854">17344 7993 1935,'0'0'2967,"0"0"-1935,0 0 0,-3 6-258,3-6-258,0 0 129,0 0-129,-3 11 387,3-11 0,0 0-129,0 0 0,0 17-258,0-17 0,4 22-129,-3-5 0,4 5-129,1 8-258,1 6 258,0 6-258,-2 4 0,0 2-258,-5 6 258,0 0 0,0 2 0,-1-5 0,-5-4-258,1-5 0,-3-8-1548,1-10-1806,7-1-387,0-23 0</inkml:trace>
  <inkml:trace contextRef="#ctx0" brushRef="#br0" timeOffset="16407.938">17742 8422 1677,'0'0'2451,"0"0"-1935,-12-3-129,12 3 516,0 0 129,0 0 0,0 0 0,0 0-129,0 0-129,0 0-387,0 0-258,0 0-129,0 0 0,0 0 129,-6 5-129,6-5 387,0 18-258,3-7 258,0 4-258,3 0 258,-2 2-258,5 5-129,0 1 258,3-2-258,-1-1 129,1 2 0,-2-7 387,1 1-129,-11-16 0,15 15 129,-15-15 0,0 0 0,0 0 129,0 0-258,0 0 0,8-9 0,-8-4 129,0 1 0,-2-5-258,-1 0 129,-3-5-258,2 5 258,-4-2-258,3 6 0,-1-2-129,2 3 0,2 1 0,2 11-129,0-13 0,0 13 129,19-11-129,0 5-129,5 0 258,4-3 0,6 1-129,0 1 0,5-3-129,-4-2-387,7 7-645,-12-7-1677,-1 2-1290,1 6-387,-10-7 129</inkml:trace>
  <inkml:trace contextRef="#ctx0" brushRef="#br0" timeOffset="16939.968">18211 8427 1419,'0'15'3612,"0"-15"0,0 0 129,0 0-3354,0 0-387,18 0 258,-3-1-129,2-7 0,4-1 0,1-1 0,3-3 129,-2-2 0,4 5 129,-7-6 0,-2 5 258,-4 1-129,-3 3 0,-11 7-129,9-12-129,-9 12-258,0 0 0,-11-5-129,-1 5-129,-4 0 129,2 0 129,-6 3 0,1 2 0,-1 3 129,-1 3 0,2 0-129,2 2 129,4 2 0,0 1-129,3-2 0,1 4 258,3 0-129,4-2 258,0-1 129,2 1-258,0 1 129,5 0-129,1 1 129,7 0-258,1-3-129,3-1-258,5-3-258,-1-5-1161,10-5-2451,-1-1-258,1-12-387,3-1 646</inkml:trace>
  <inkml:trace contextRef="#ctx0" brushRef="#br0" timeOffset="17391.994">18645 8442 1806,'-3'14'3999,"3"-14"387,0 0-516,0 0-2580,6 2-1032,6-2-129,2-7 0,2-2-129,4-1 0,-1-2-129,1 2 129,-3 0 129,-5-4 129,-3 4 129,-9 10-258,5-18 129,-5 18-129,-12-11 0,-2 8-129,-7 1 0,-2 2 0,-3 5-129,-3 2 129,-1 4 129,0 2 0,3 4 129,-1-2 0,5 4 0,2-4 129,6 6 0,1-3 0,10 6 129,4-6-129,6 2 0,13-7 0,9 1-258,11-2-258,4-10-903,14-2-2838,2-4-774,1-9 0,3-2-516</inkml:trace>
  <inkml:trace contextRef="#ctx0" brushRef="#br0" timeOffset="18540.06">18949 7978 903,'-1'-14'3225,"1"14"129,0 0-1806,0 0-645,0 0 0,0-15 0,0 15-258,0 0 258,0 0 0,0 0 0,0 0-258,0 5-129,0 8 0,0 3-387,0 1 0,-1 7-129,1 3 129,0 6-129,0 2 0,3 5-129,2 4 129,0-4 0,-1 0 0,1 1 0,0-1 0,-4-6 0,1-3 0,-2-3 0,0-8 129,0-2-129,2-6 129,-2-12-129,0 0 0,19 0-129,-6-7 129,0-10 129,4-1-129,-1-4 129,2 1-129,-3 6 0,2 1 0,-2 2 129,0 1-258,0 7 129,3 4-129,3 0-129,-1 7 129,4 1 0,-1 4 129,2-2 0,-3 5-129,-1-2 129,-3 0 129,-8 0 0,-3 0 0,-6-2 0,-2 1 129,-14 0 0,-5 0 0,-5-1 0,-4 4 0,-4-4 0,-1 1-129,1-4 0,-1-3-387,6 0 0,-1-5-1161,10-10-2580,4 0-387,1-9-258</inkml:trace>
  <inkml:trace contextRef="#ctx0" brushRef="#br0" timeOffset="19156.095">19413 8364 1419,'-10'-3'2451,"10"3"-774,0 0-2967,0 0 258,9-3 387,-9 3 774,14-9 645,-1 7 516,-13 2 0,25-8 903,-14 4-258,8 4 129,-5 0-516,11 0-645,-6 5-387,5 4-387,3-1-129,-1 4-129,2 0 0,-1 0-129,-1 1 129,-5 0 0,0 0 129,-5-1 0,-4 4 129,-2-3-129,-6 3 129,-4-1 129,0 2-129,-7 0 129,-6-1 129,-2 1-129,-7-6 258,-1 1-258,-5-3 129,2 3-129,-5-7 129,4 0-129,1-5 0,4 0-258,2 0 0,2-7 0,18 7 0,-16-22-258,16 12-129,0-9-129,6 5-645,3-8-645,10 4-2064,4 7-645,-4-6 258</inkml:trace>
  <inkml:trace contextRef="#ctx0" brushRef="#br0" timeOffset="19811.128">19882 8381 903,'-19'0'2451,"19"0"-1419,0 0-1290,0 0 387,0 0 516,0 0 387,0 0 645,5 5 0,-5-5 0,14 7-129,-14-7-258,13 9-387,-13-9-129,11 20-387,-7-3-129,3 1 129,-1 2-258,-1 7 0,-2-3 258,2 3-258,-4-6 258,3 2-258,-4-7 129,2-2 129,-2-14-129,0 11 0,0-11-129,0 0 129,6-10-129,1-5 0,1-1-129,4-4 258,2-2-258,2-2 129,1 2 0,1 4 0,-3 1-129,2 6 129,-2 3 129,1 4-258,-1 4 0,3 0 129,0 6-129,0 0 0,-1 4 129,0 3 0,0 1 258,-2 5-258,-5 0 387,0 2-387,-5 0 258,0 1-387,-2-1 258,-1 3-387,4-4-387,-6-7-645,8-2-3225,-8-11-258,13 7-516,-13-7 0</inkml:trace>
  <inkml:trace contextRef="#ctx0" brushRef="#br1" timeOffset="-73998.397">21419 10086 1806,'5'34'3354,"-5"-12"0,0-4-387,0 6-387,0-8-774,0 6-516,0-7-774,2 1-258,0-2-387,-2-14-387,9 15-1419,-9-15-2322,0 0-129,12-14-129</inkml:trace>
  <inkml:trace contextRef="#ctx0" brushRef="#br1" timeOffset="-73807.386">21454 9873 8256,'18'34'4515,"-18"-34"-645,19 26-1677,-12-15-6708,-7-11-387,20 15-387</inkml:trace>
  <inkml:trace contextRef="#ctx0" brushRef="#br1" timeOffset="-73123.347">21730 10007 2709,'18'7'4515,"-18"-7"-516,0 0 129,0 0-2838,0 0-1032,5 18-129,-5-7 258,-3 3 129,3 6 129,-7-1-129,5 8 0,-6-6 129,8 8-258,-3-9 0,3 4 0,4-10-129,10-3 0,7-11-129,5 0 0,8-10-129,2-8 0,2-6 0,5-2 0,-1-6-129,0 3 258,-10 2-129,0 3 129,-7 0 0,-3 8 0,-6 4 0,1 6 0,-7 6-129,-10 0 129,19 10-129,-11 4 129,-2 3-129,2 4 258,-2 2 0,0 5 0,-3 1 0,0 0-129,-1-1-129,-2-6-387,9 9-903,-9-16-3096,3-4-516,-3-11-258,20 0-387</inkml:trace>
  <inkml:trace contextRef="#ctx0" brushRef="#br1" timeOffset="-72415.307">22482 10143 3354,'0'33'4773,"4"-19"-516,-4-14-129,16 3-2967,-4 0-1419,7 1-129,-1-4 129,4 0 129,1-7 129,0-2 258,1-2 129,-8-3 387,6 2 129,-14-7-387,2 5 129,-10-2-387,0 4-129,-2 0-129,-8 3-129,-4 0-129,-4 2 129,0 3-129,-2 4 258,-1 2 0,1 3 0,0 4 129,2 2-258,-2 3 387,7 3-258,-1 5 129,7 2-129,4 1-129,3 4 0,7 10-258,10-1 129,7 12-258,4 3 0,7 6 129,-3 1 0,2 6 0,-3-5 258,-2-1 0,-6 0 0,-6-10 129,-5-5-129,-3-7 129,-6-6-258,-3-4 645,-6-6-387,-8-9 129,-3-3 258,-7-5-129,-2-5 129,-6-3 258,3-6 0,-6-11-387,8-6 258,-3-8 0,10-1-129,3-11 0,16-2 0,3-8 0,20-4-258,11-6 129,12 1-258,13-2 129,7 1-129,8 4-129,-2 1-516,8 10-903,-11 3-2967,-5-1-258,-5 10-516,-18 0 0</inkml:trace>
  <inkml:trace contextRef="#ctx0" brushRef="#br1" timeOffset="-70154.182">23315 10376 7224,'23'18'4902,"-9"-4"0,-14-14-516,0 0-3741,0 0-645,0 0 0,0 0 0,0 0 0,0 0 0,0 0 0,0 0-129,0 0-129,0 0 129,0 0-516,-11-1-1548,11 1-2322,-11-9-258,1-3-258,3-2 646</inkml:trace>
  <inkml:trace contextRef="#ctx0" brushRef="#br1" timeOffset="-69922.164">23321 9962 7224,'0'0'4773,"0"0"129,12 3-645,-12-3-3096,1 10-1548,-1-10-258,6 17-387,-6-17-1935,0 12-1419,0-2-516,0-10-129</inkml:trace>
  <inkml:trace contextRef="#ctx0" brushRef="#br1" timeOffset="-77983.626">19446 9699 2709,'0'0'3999,"3"15"-645,-3-15-129,12 0-2709,-12 0-1419,22-7 129,-8-3 0,5 4 516,2 0 258,-1-7 387,6 1 258,-4 3 129,6 2-129,1-1 0,4 6-129,-3 2 0,5 0-387,-3 5-129,1 7-129,-5 2 0,-3 6-129,-5 1 129,-2 4 129,-6-4 0,-6 3 129,-5 1 258,-1 0 0,-7-4 0,-4 4 387,-10-4-258,-1 0 129,-11-4 0,0 5 0,-8-7-258,0 2 0,-2-5-129,-1 0 0,2-7 0,8 4-129,2-7 0,5-1-129,6-1-129,5-2-129,16 2-258,-21-12-645,21 12-1935,0 0-1419,7-15-129,7 9-258</inkml:trace>
  <inkml:trace contextRef="#ctx0" brushRef="#br1" timeOffset="-78566.66">19519 9852 258,'-3'12'903,"3"-12"129,0 0-258,0 17 129,0-17-387,0 24 0,5-7-258,-4 9 129,-1 1-258,1 9 129,-1 6-129,0 6 129,0 0 129,-2 5-129,-3-1 258,2-7-258,0-4 258,-1-9-387,4-6-516,0-26-2451,5 20 0</inkml:trace>
  <inkml:trace contextRef="#ctx0" brushRef="#br1" timeOffset="-75415.478">19857 10069 2193,'0'0'3096,"-15"0"-129,15 0-258,0 0-645,0 0-387,0 0-645,0 0-129,0 0-516,0 0-129,0 0 0,6-3-129,-6 3 0,22 0 0,-10-2 129,8 0 0,-1 1-258,1 1 0,3 1-258,-2 6 258,2-2 0,-6 3 0,4 4 0,-9 1-129,5 3 258,-9-2-129,-1 4 258,-4 3-258,-3-1-258,0 1 129,0 3-129,-7-5 258,-1 1-129,-2-1 129,-3-1 0,1-6 0,-4-1 0,3-1 129,-5-5 0,1 1-129,-1-5 129,-1-1-129,0-1 0,-3-5 129,2-1-129,-1-1 258,1-6-258,2 2 129,2-1-129,1 1 0,3 0 0,5 0-129,1 1 129,4 0-258,2 11 258,2-18-129,12 11 129,7 2 0,6-1 0,10 2 0,6 2 0,6-1-129,5 3-129,-2 0-258,7 0-903,-13 3-2064,-3-3-645,1 5-129</inkml:trace>
  <inkml:trace contextRef="#ctx0" brushRef="#br1" timeOffset="-74811.444">20307 10018 258,'0'15'2967,"9"4"-258,-8-9-1806,9 5-1032,1-1 129,0 1 258,0 2 258,-3 0 0,1 4 129,-4-1-129,0 2 258,-5 0 0,0 2-387,0-2 0,0-3 0,-3 2-258,-1-4 0,3-3 258,1-14 0,-4 15-129,4-15 387,0 0 0,0 0 0,0 0 0,0-11 129,-2-6-258,2 2-129,0-5-129,0-3-129,0-5-129,0 0 129,0 3-387,2-1 129,2 1 0,0 4 0,3 4 0,4 2 0,1 3 0,2 2 0,6 6 129,-1-1-129,4 5 0,0 0 129,1 0-258,-3 2-258,1 6-1935,2 1-1548,-24-9-258,25 4 129</inkml:trace>
  <inkml:trace contextRef="#ctx0" brushRef="#br1" timeOffset="-74211.41">21099 10036 5031,'18'4'4257,"-18"-4"-516,0 0-1419,-12 9-2451,-2-8-258,0 4 387,-7 1 0,-4-1 387,-2 3 0,-3 0 129,1 1 0,-1-1 0,5 4-258,2-5 129,3 2-387,5-4 0,15-5-129,-12 10 129,12-10-129,8 7 0,6-5 129,5 2-129,1-2 129,4 5 0,3-3-129,3 6-387,-6-2 0,3 7-129,-5-4 258,-1 3-129,-6 1 258,-5 0 387,-3-1 129,-7-14 645,-3 24 0,-12-18-129,-2 8 0,-7-5-129,1-1-129,-3-2-387,-1-3-129,0 0 0,3-3 0,4 0 0,5-3-129,2-2-129,13 5 129,-12-18-129,12 8-129,8 2-387,6-8-774,13 1-1161,3 0-903,1-8-774,15 0 0</inkml:trace>
  <inkml:trace contextRef="#ctx0" brushRef="#br2" timeOffset="49059.806">14115 10885 1161,'0'0'2838,"-5"-13"-387,5 13 0,0 0-387,0 0-129,0 0-129,0 0-387,0 0-258,0 0-387,0 0 0,0 0-387,-9 8-387,9-8 258,-5 22-258,2-7 129,0 6-129,-2 5 129,0 9-129,-2 5 0,-1 6 129,-2 12-129,0 4 129,-2 5-258,-6 4 258,4 0 0,-5 0-129,-2-5 0,2-3 129,0-10-129,1-5 129,0-9 0,6-6-129,1-6-129,3-10 129,6-4 0,2-13 0,0 14 129,0-14-129,13 2 0,1-2 129,3 0-129,5-5 129,5 1-129,7-3 0,5-3-129,4 2 129,7-3 0,1 0-129,1-1 258,1 3-129,-4-6 129,-2 6-129,-5 1 129,-4-1 0,-9 2 0,-4 2 0,-5 1 0,-6 3-129,-14 1 129,16-3 258,-16 3-387,0 0 0,0 0-387,0 0-516,0 0-3225,0 0-387,-13-4-516,13 4 0</inkml:trace>
  <inkml:trace contextRef="#ctx0" brushRef="#br2" timeOffset="49528.832">14703 11279 7353,'10'13'4515,"-4"16"-258,-6-15-129,0 5-3999,-2 6-516,0 3 258,-1 8 129,-4 1 0,0 5 258,-1-3-258,0 1 129,-2-6 0,0 0 0,3-3-516,-4-12-1032,9-5-2838,2-14-129,0 0-516,0 0 387</inkml:trace>
  <inkml:trace contextRef="#ctx0" brushRef="#br2" timeOffset="49760.846">14785 10868 9288,'11'29'4902,"-7"-15"-387,0-3-516,-4 0-5031,0-11-1548,13 10-2193,0 2-129,-3-5-258</inkml:trace>
  <inkml:trace contextRef="#ctx0" brushRef="#br2" timeOffset="50495.888">14999 11275 2451,'0'0'4257,"0"0"-129,0 0-258,0 0-1677,0 0-2193,9 9 0,-9-9 129,3 22 0,-1-7 0,1 7 129,-3-1 129,3 8 129,-3-5 0,0 6 0,-5-5 0,2 6 0,-5-8-129,3-1 0,-4-6-129,6 0-129,3-16 129,0 0-258,0 0 0,0 0 0,9-20 0,4 0 129,1-9-129,3 0 258,0-5 0,2 8-129,-4 0 129,-1 5 0,-4 5-129,0 4 0,-10 12 129,15-1-258,-15 1 0,20 15-129,-7 3 0,1-1 129,3 8-129,-1 1 129,1 5 0,-3 0-129,-1 0 129,-3 1 0,-4-1 0,-3-4-387,5 5-1032,-8-11-2838,0-8-645,0-13-129,0 0-258</inkml:trace>
  <inkml:trace contextRef="#ctx0" brushRef="#br2" timeOffset="51043.919">15551 11390 5805,'3'36'4128,"2"-19"-516,-5-17 0,0 0-3999,16 4-516,2 2 516,4-6 258,2-2 258,4-4 129,-2-5 258,8-1 129,-6-5 0,5-1-129,-9-2 0,-1 0 0,-6-1-129,-7 9-129,-4-6 0,-6 3-129,-7 3 0,-8 8-129,-5 2-129,-4 2 0,-3 1 0,-2 4 0,-1 8 0,0 6 0,2 3 129,1 5 0,5-1 129,1 3 0,3 0 0,6 5 258,4-4-129,8 3 0,0-4 129,9 4 0,3-8 129,14 4-258,0-7 0,8-3-258,7-6-258,-1-9-1032,10-4-3096,-2-1-516,-1-17 0,-1-1-258</inkml:trace>
  <inkml:trace contextRef="#ctx0" brushRef="#br2" timeOffset="54064.092">16133 11321 516,'0'0'3354,"0"0"129,0 0-129,0 0-3096,6-6-258,-6 6 129,0 0 258,0 0 258,14-14 0,-14 14 0,12-9 258,0 6-129,-1-5-258,6 6-129,2-1-258,6-1 0,0 4-129,4 0 0,1 8 0,-2-1 0,0 3-129,-3-1 129,-2 3 0,-3 3-129,-5-1 129,-2 6 0,-3-6 0,-5 8-129,-3-3 129,-2 3 0,-3 2-129,-6-1 129,-6 1 0,-3 0 129,-4 0-129,-4-1 129,-3-4 0,-1 2 258,-1-8-258,2 0 258,-1-11 0,3 0 0,0-2 258,9-6-258,-3-4-129,8-2 0,5-3-129,5 0 0,3 1-258,4-1-129,14 3 0,-3-1 0,13 2-258,-2 1 258,7 6 0,-4-4-387,9 8-903,-10 0-2064,0-6-516,7 6-258</inkml:trace>
  <inkml:trace contextRef="#ctx0" brushRef="#br2" timeOffset="54643.119">16754 11194 2580,'8'15'4128,"-8"-15"-129,6 14-387,-6-3-2580,5 3-1548,-2 2 387,2 4 129,-1 4 129,2 1-129,-1 6 258,1-2-129,1 7 258,-2-2-129,2 1 129,-5-2 129,1 4-258,-3-9 129,0 4 0,-9-9 0,3 2 0,-7-9-129,4 0 0,-5-11 0,14-5 129,-20 0-258,14-8 258,0-13 0,6-1 0,0-12 0,6 2 129,6-9-258,6 0 0,5 0-129,8 2-129,5 5-129,3-2-387,11 16-645,-9-3-2838,11-1-645,-2 8-129,-4-2-387</inkml:trace>
  <inkml:trace contextRef="#ctx0" brushRef="#br0" timeOffset="-59850.588">21900 11308 6450,'0'42'4773,"-1"-28"-129,1 10-516,-6-7-3354,6 6-1161,-3 3 129,3-1-129,-5-2 129,5 3 0,-1-11-258,1 6-516,0-21-1419,0 16-1806,0-16-387,9 0 258</inkml:trace>
  <inkml:trace contextRef="#ctx0" brushRef="#br0" timeOffset="-59634.576">22005 10909 11094,'-4'38'5160,"4"-21"-516,2 0-258,-2-17-5805,14 20-3096,-7-8-645,4-1-129,1-5-387</inkml:trace>
  <inkml:trace contextRef="#ctx0" brushRef="#br0" timeOffset="-59199.551">22432 11001 6063,'-24'28'4644,"9"-20"-774,13 11 129,-5-5-4128,4 9-258,-1 1 387,-3 3 516,3 7-129,-2-1 0,6 9 129,-4-1 0,4 7-129,-3 2-258,3 3-129,0 4-258,0-1 0,0 1-387,0-4-129,3 4-387,-3-11 0,4-1-129,-4-13 129,2 1 258,-2-13 129,0-3 258,0-17 0,0 0-516,-15 0-903,-3-25-1419,7 11 129</inkml:trace>
  <inkml:trace contextRef="#ctx0" brushRef="#br0" timeOffset="-58831.53">22139 11603 645,'-13'-38'774,"13"26"-516,10 2 387,6 3 258,6-1 0,6 0 258,5-1 0,6 3 516,3-1-387,5 1 258,-2-4-387,5 1-129,-2-1-387,0 4 0,-3-3-258,-2 1 0,-3 0-387,-5 2 129,-3 1-129,-5 2 258,-8 0 129,-1 3 258,-18 0-129,17 14 129,-17-1 0,0 7 129,-4-2-129,3 12 0,-8-2-129,5 3-258,-1-3 0,4-3 129,1-3-387,0-7-645,5 2-1032,-5-17-2709,17 0-387,-2-12-129,-4-15 0</inkml:trace>
  <inkml:trace contextRef="#ctx0" brushRef="#br0" timeOffset="-58654.52">23026 11117 7482,'12'23'5031,"-12"-7"-258,5 1-774,-5-17-2709,11 21-4386,-11-21-1677,13 16-387,-13-16-129</inkml:trace>
  <inkml:trace contextRef="#ctx0" brushRef="#br0" timeOffset="-57839.473">23130 11321 1161,'10'55'3741,"-9"-38"258,13-2-645,0-1-2193,-4-10-258,9-4 0,-6-5-258,7-6 0,-3-6-129,1-1 0,-5-6-129,4 3 129,-8 0-258,1 4 0,-7 0 129,0 5-258,-3 1 129,0 11-129,-20-4 0,4 4-129,-5 2 0,-4 5 0,-3 4 0,-2 2 129,-1 3-129,2 2 129,-2 2 0,7 4-129,2 0 0,6 1 129,7 2-129,6-1-129,3 3 129,13-2 0,6-1-129,7-4 129,4-2 0,7-8 0,3-3 0,5-7-129,2-6 129,0-11-129,0-9 0,-2-2 0,-3-4 0,-7-5 129,-3 1 0,-7-1-129,-4 10-129,-8-3-129,0 14-258,-6-6-129,-7 20 129,9-17-129,-9 17 129,0 0 387,8 12 258,-4 5 258,-4-1 129,0 10 129,0-2 129,5 8-258,0-4-129,3 3-387,5 1 129,1-3 0,3-2 0,-1-1 258,-2-9 0,-1 3 258,-13-20 0,19 22 129,-19-22 0,0 0-129,0 0-258,-13-3-129,-3-10 0,-1-3 129,-4-6-129,2 0 258,-2-7-258,6 0 0,3 0 0,9 4 0,3-2 258,14 4-387,8 9 0,8-1-129,9 8 0,6-4-516,15 11-1290,-2 0-2451,2 0-516,2 0-258,-6-4 129</inkml:trace>
  <inkml:trace contextRef="#ctx0" brushRef="#br0" timeOffset="-62571.744">19724 11078 258,'-14'7'2838,"14"-7"-645,-13 4 258,13-4-387,-14 9-387,14-9-129,-17 7-516,17-7-516,-17 14-258,4-4 129,0 1-258,-2 2-129,-1 7 129,-1 0 0,-1 2 129,-1 3 0,4 4 258,-2-2-129,5 4 0,-2-1-129,7 0 129,1-3 0,6 2-129,0-8-129,7 1 129,5-3-258,5-1 0,5-5 0,7-3 129,2-3-129,5-5 0,5-2 0,3 0 0,1 0 0,0-5 0,-1-2 129,-3 0-129,-5-3 258,-5 6-129,-11-3 129,0 6-129,-8-3 0,-12 4-129,14 0-516,-14 0-1806,0 0-1935,-8-13-387,8 13-258</inkml:trace>
  <inkml:trace contextRef="#ctx0" brushRef="#br0" timeOffset="-62163.72">20062 10807 4128,'0'11'4257,"-5"3"-516,5-14 0,-1 11-3354,-3 5-903,4 1 129,0 4 258,2 1 129,-1 2 0,1 1 129,-1 3 129,-1 1 0,4 3 129,-4 4 0,0 7 0,0 3-258,0 6 258,-1-2-387,1-1 129,0-3-258,0-3-258,1-1-516,1-16-774,7-7-2064,4 3-774,-13-22 387</inkml:trace>
  <inkml:trace contextRef="#ctx0" brushRef="#br0" timeOffset="-61383.676">20316 11169 1419,'0'-11'3354,"0"11"258,6 2-1935,-6-2-903,16 0-258,-5 0 129,7 0 129,-3 0-258,8 0 129,0 0-258,3 0-129,-1 0 0,4 3 0,-4 2-258,1 1-258,-1 6 258,-4 2-258,-1 3 129,-1 4 0,-4 3 0,-3 3 0,-2 1 129,-1 1 0,-5-4 0,-1 2 129,-3-3 0,-2 2 129,-6-5 0,-1-1 0,-5-6 0,-3 1-129,-2-7 0,0-1 129,0-4 0,-1-1 258,-4-4-129,7-3 0,-4-4 0,3-2 0,3 0 129,4 2-258,-3 0-258,6-2-129,8 11 0,-8-17-129,8 17-129,0-14 258,10 8-129,2 0 129,7-3-129,3 2 258,4 0-129,0 1-129,5 5-774,-2-7-1677,-5 1-1290,10 5-387,-10-7 129</inkml:trace>
  <inkml:trace contextRef="#ctx0" brushRef="#br0" timeOffset="-60663.634">21241 11163 3870,'10'17'3741,"-18"-17"-258,8 0-129,-15 6-3354,2 1-645,-7-3 258,-3 4 258,-4 4 645,-6-6 129,4 9 258,-4-5-129,5 5 129,-2-3-258,8 2-387,4-2-258,4-2-129,10 4-129,4-14 0,1 22 0,8-11-129,9 3-129,-1-6 0,4 8 0,-2-7-387,5 8-774,-9-2 129,3 4-258,-8-4 258,0 4 0,-5-2 1032,-4-1 645,0 0 903,-1-16 903,-9 21 258,-7-14-129,2 5-129,-10-10-258,2 2-1161,0-3-1290,-8-1-1290,8-5-1806,6 0-774,-3-11 129</inkml:trace>
  <inkml:trace contextRef="#ctx0" brushRef="#br0" timeOffset="-60135.604">21625 11231 4644,'-15'20'4644,"-6"-11"0,3 6-516,-9-1-2193,1-5-2193,2 6 0,0 1 129,-2-1 0,5-1 0,-1-5 0,5 0 258,1-4-129,16-5 0,-19 11 0,19-11 0,0 0 0,-1 13 0,1-13-129,13 14 0,2-6 0,3 2-129,1 0-258,5 5 129,-5-3-129,5 3-258,-5-3 258,1 6 129,-5-4 129,-5 1 387,1 1 387,-11-5 258,0 3-129,-11-9 129,1 6 129,-13-6-129,2 3-258,-5-5-387,-3-2-258,3 0-129,-4-2-387,12 1-774,-7-9-1290,7-6-1677,18 15-387,-15-29 258</inkml:trace>
  <inkml:trace contextRef="#ctx0" brushRef="#br0">20072 12585 1032,'13'-9'1419,"-13"9"-258,0 0 0,0 0-258,0 0 129,-12 0-129,0 0-129,-5 0-129,0 0-387,-7 3-129,3 4 258,-7 0-129,1 1-129,0 2 0,1 1 0,3 1-129,0-2 0,8 2-129,0-3 0,4 2 0,11-11 129,-6 14 0,6-14 129,1 11 0,-1-11 0,22 8 129,-6-3-129,2-1 0,6 2-258,0-1 0,0 0-387,1 7 258,-3 0-387,-1 2 258,-6 1-258,-4 5 129,-4-2 258,-4 2 129,-3-1 516,-6-4 258,-4 2 258,-6-5 129,2 3 0,-7-9 129,5 4-258,-3-9-258,2-1-645,2 0-516,0-1-258,15 1-774,-20-17-516,13 0-1548,7 17-387</inkml:trace>
  <inkml:trace contextRef="#ctx0" brushRef="#br0">20292 12401 129,'2'15'1290,"2"-2"-129,-4-3 129,3 5-516,-2 1-129,3 1-129,-2 4-258,2 3 387,-3 1-516,1 6 258,-2-1-258,0 3 0,0 1 129,0 0 0,-2-2-129,1-3 0,-1-1 129,0-6-129,2-4 258,0-2-258,0-16 258,2 14 129,-2-14-129,10 3 0,-10-3 0,16-7 129,-4-3-258,-3-4 0,3 0-258,1-1 0,-1-2-129,2 0 129,-2 2-129,-1 1 0,2 3 129,0 0-129,-1 1-129,-2 6 258,-10 4-129,20-6 129,-20 6-129,17 0 129,-17 0 0,14 14 129,-14-14 258,10 18-129,-4-3 258,-2-3 129,3 7 129,-6-7 0,4 5 0,-5-4-129,3 5 0,-2-6-258,4 1-129,-5-13-129,13 9 0,-13-9-129,21 0 0,-6-9 0,2-3 0,0-5 0,2 2 129,-3-2 0,-1 5 0,-4-2 258,0 6-258,-11 8 0,15-9 0,-15 9-129,12 0 0,-12 0 0,15 12 0,-5 1 0,-1 3 0,2 2 0,-1 3 129,0 2 0,1 4 0,0-1 0,-1-1-129,1-1 129,-1-6-258,2 0-645,-12-18-1677,12 2-1806,3-2-258,-7-24-258</inkml:trace>
  <inkml:trace contextRef="#ctx0" brushRef="#br0">20951 12480 5547,'-1'36'5160,"1"-36"-774,11 29-1032,-11-14-4386,0-15-3612,11 18-129,-11-18-516</inkml:trace>
  <inkml:trace contextRef="#ctx0" brushRef="#br0">21173 12528 4902,'0'0'4257,"0"0"-258,0 0-258,0 12-3354,0-12-645,-4 25 0,1-7 0,2 12 258,1 5 129,0 7 129,3 7 0,2 3-129,4 5 258,-3-4-258,2 5 129,-4-8 129,-1-1-258,-3-10 0,0-3-129,-4-7-258,-7-8-387,5-1 0,-7-13-645,13-7-516,-21 2-516,21-2-387,-21-19-387,12-5 387,-1-2 0</inkml:trace>
  <inkml:trace contextRef="#ctx0" brushRef="#br0">21011 12870 516,'0'0'1935,"15"0"258,0 0 387,10 9-258,1-4 129,14 7-258,-4-8-645,14 8-258,-6-7-645,8 3 129,-6-5-516,-2 3 0,-6-3-258,-6-1 0,-6-1-387,-13-1-1032,1 0-2709,-14 0-258,0 0-258</inkml:trace>
  <inkml:trace contextRef="#ctx0" brushRef="#br0">21706 13005 1548,'22'1'2451,"-22"-1"-645,23-1-2709,-3-2-129,0 1 387,1 0 0,1 1 387,-5 1 129,1 0 516,-2 0 258,-2 0-258,-1 0-516,-13 0-2193</inkml:trace>
  <inkml:trace contextRef="#ctx0" brushRef="#br0">22146 12787 645,'4'17'2064,"-4"-17"-2322,0 0-387,0 0 516,12 8 258,-12-8 258,0 0 0,0 0 129,0 0 0,0 0 129,7 13-129,-7-13-258,2 25-258,3-6-258,-1 3-129,3 6 129,-1 0 0,1 2 0,-1-2 129,2 1 129,-3-5 0,1-5 129,-2-2 387,-4-17 129,6 20 129,-6-20 516,0 0 0,0 0-129,0 0-129,2-8 129,-2-9-129,0 3-258,0-13-129,0 0-645,3-1 0,2-2 129,5 1 0,2 0 0,1 0 0,3 3 129,0 4 129,3 6-129,1-1 129,-1 6-129,2-1-129,1 7 0,3 1 129,-3 1-516,5 3 129,-3-1-387,5 2-1032,-6 9-1548,-4-10-1032,7 6 0</inkml:trace>
  <inkml:trace contextRef="#ctx0" brushRef="#br0">22714 12888 774,'25'-6'3096,"-7"5"-1161,-6-4-903,3-1-516,-2 1-516,0-2-129,-13 7-129,20-12 516,-20 12-129,9-12 0,-9 12 387,1-13 0,-1 13-129,-6-12 0,6 12 129,-19-5-387,7 2 0,-3 3 0,0 0-129,-1 0 129,1 6 258,-2 1 0,4 2 387,-4-3-129,5 6 258,-4-5 0,5 9 129,-4-8-258,8 8 129,-5-6-387,5 7-129,0-5 129,5 5-258,-1-1-258,3 1 129,0-2 0,5-1-129,5 1 0,3-3-129,5 1-129,2-4-516,10 0-516,-2-5-1290,3-4-1419,8 0-645,-6-4 387</inkml:trace>
  <inkml:trace contextRef="#ctx0" brushRef="#br0">23030 13005 4257,'-11'4'4386,"11"-4"-645,0 0-129,-13-12-3483,13-2-645,0 2 0,0-8-387,9 6 129,-4-8 258,9 5 0,-1-2 387,2 2 0,0 2 129,3 5-129,0 3 129,-1 5-258,2 2-258,0 0 0,-4 6-129,3 7 0,-5-1 258,-2 5 258,-5 1-129,-2 0 645,-4 4 0,-5-2 258,-7 3 258,-7-7 129,1 3 0,-9-5-258,2-2-258,-1-7-258,1-1-258,3-4-1032,2-1-1290,1-19-1419,16 8-516</inkml:trace>
  <inkml:trace contextRef="#ctx0" brushRef="#br0">23250 12554 1548,'14'0'2451,"0"8"0,-14-8-2967,18 18 387,-13-5 258,0 5 645,0 5 258,-5 1 387,0 5-129,0 2 258,-2 5-258,-6-1-516,4 6-258,-3-4-516,2 1-129,0-4-516,1-7-645,4-3-387,0-2-1419,0-22-645,7 21-257</inkml:trace>
  <inkml:trace contextRef="#ctx0" brushRef="#br0">23397 12816 645,'1'14'2580,"-1"-14"0,8 18-1161,-5-2-1935,0 1 258,1 3 516,-2 1 258,1 1 0,-3-3 645,4 2 129,-3-5-129,6 3 0,-7-19-387,19 20-258,-4-18-387,0-2-258,7-5-129,-2-5 258,4-7 387,-1 0 0,-4-7 129,0 4 258,-9-5 258,2 7-258,-8-5 0,2 6-129,-6 0-387,0 6-387,0 11-129,-5-16-258,5 16-258,0 0-774,0 0-1290,0 0-1290,-6-12-516,6 12 388</inkml:trace>
  <inkml:trace contextRef="#ctx0" brushRef="#br0">23927 12807 2580,'-15'2'2967,"15"-2"-774,-16 4-774,5-4-387,11 0-387,-21 3-258,21-3 129,-20 7-129,20-7 258,-21 13 0,15-1 258,-5-1-129,7 9 0,-5-3-129,9 9 0,-3-8-129,3 11 0,0-6 0,3 4 0,5-5-258,4 0 0,2-5-129,4-4-516,9 5-516,-5-15-1548,10-3-1548,3-2-645,-5-14-129</inkml:trace>
  <inkml:trace contextRef="#ctx0" brushRef="#br0">24170 12884 1806,'14'12'2193,"-14"-12"-903,16 2-903,2 3-3741</inkml:trace>
  <inkml:trace contextRef="#ctx0" brushRef="#br0">24302 12866 1,'19'-28'3224,"-8"20"-515,-11-8-516,0 2-1032,-3-2-903,-5 4-258,-8 0-387,2 6 129,-6 0-129,-1 4 516,-2 2 387,0 0 129,2 12 258,-3 2-129,8 6 645,-4-5-129,12 11 0,-6-7-129,12 8 0,-1-6-129,5 6-129,5-10-258,11 5 0,1-4-387,4 0 0,4-3-129,4-3-387,4 0-645,-8-2-3483,6-10 129,2 0-645,-13-10 129</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7.054"/>
    </inkml:context>
    <inkml:brush xml:id="br0">
      <inkml:brushProperty name="width" value="0.07" units="cm"/>
      <inkml:brushProperty name="height" value="0.07" units="cm"/>
      <inkml:brushProperty name="color" value="#3165BB"/>
      <inkml:brushProperty name="fitToCurve" value="1"/>
    </inkml:brush>
  </inkml:definitions>
  <inkml:trace contextRef="#ctx0" brushRef="#br0">9 237 120 0,'10'-38'46'0,"5"9"-24"0,11-14-19 0,-11 35 10 15,10-13-6-15,1 4 1 16,4 0 1-16,11 0 5 16,-6-4-8-16,1 8 8 0,-5 5 5 15,-6 3 1-15,0 5 0 16,-4 5-2-16,-6 3 1 15,0 9-6-15,-5 4 0 16,-10 9-4-16,0 4 2 16,-5-5 0-16,-5 1 3 15,0 8 2-15,-10 0-1 0,-11-4 1 16,-4 4 0-16,-1-8-2 16,-5-5-1-16,1 0-5 0,4-8-3 31,1-8-2-31,4-5-3 15,6-8-13-15,4-5-4 0,1-8-15 0,10-8-6 32,5 4-21-32,10 0-10 0,5-5-34 15</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7.537"/>
    </inkml:context>
    <inkml:brush xml:id="br0">
      <inkml:brushProperty name="width" value="0.07" units="cm"/>
      <inkml:brushProperty name="height" value="0.07" units="cm"/>
      <inkml:brushProperty name="color" value="#3165BB"/>
      <inkml:brushProperty name="fitToCurve" value="1"/>
    </inkml:brush>
  </inkml:definitions>
  <inkml:trace contextRef="#ctx0" brushRef="#br0">4 199 132 0,'-5'8'49'0,"10"-3"-26"0,0-5-18 0,-5 0 11 15,0-5-7-15,0 1-3 16,0-4-6-16,0-5-2 16,15-8 1-16,5 8 2 0,6-12 2 15,4-1 5-15,6 1 3 0,4 4 7 16,1 0 3-16,5 8 3 16,-6 0 0-16,6 9-9 15,-10 4-2-15,4 4-7 16,-9 5-2-16,-6 8 0 15,-15 0 0-15,0 4-2 16,-15 4-2-16,-5 5 7 0,-5-5 3 16,-5 1 6-16,-1 3 2 15,-4-3-1 1,-6-1 0-16,1-8-7 16,-1-4-4-16,1-5-3 15,0-8-3-15,4-4-4 16,6-5-2-16,-6-3-15 15,6-5-4-15,15-4-27 16,5 4-9-16,5 0-45 16</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8.123"/>
    </inkml:context>
    <inkml:brush xml:id="br0">
      <inkml:brushProperty name="width" value="0.07" units="cm"/>
      <inkml:brushProperty name="height" value="0.07" units="cm"/>
      <inkml:brushProperty name="color" value="#3165BB"/>
      <inkml:brushProperty name="fitToCurve" value="1"/>
    </inkml:brush>
  </inkml:definitions>
  <inkml:trace contextRef="#ctx0" brushRef="#br0">163 18 164 0,'25'0'63'0,"-14"-4"-34"0,-1 0-10 0,-10 4 23 0,0 0-6 16,-5 0-1-16,-6 0-15 16,1 0-5-16,-5-9-9 15,0 9-2-15,-5 0 0 0,4 9 0 16,-4-5 0-16,0 5-5 16,4-1 1-16,1 0 0 0,5 1 2 0,5 4-1 15,10 12-3 1,0-8-1 15,0 0-1-31,0 0 3 16,0 4 2-16,-5 0 0 15,-5 0 2-15,0 5 0 16,-10-5 1-16,5-4-2 0,0 0 1 16,5-9-9-16,-1-8-1 15,17-4-14-15,4-13-6 16,5 0-8-16,11 0-2 0,9-12 10 15,1-1 6 1,10 9 12-16,0-5 5 16,-6 9 15-16,-4 5 7 0,-6 3 6 15,-4 5 5-15,-6 4-6 16,1-4-4-16,-6 12-9 16,-5 1-2-16,-5 3-2 15,1 1 1-15,-6 8 0 16,5-4 1-1,-5 0 2-15,-5 4 4 16</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8.208"/>
    </inkml:context>
    <inkml:brush xml:id="br0">
      <inkml:brushProperty name="width" value="0.07" units="cm"/>
      <inkml:brushProperty name="height" value="0.07" units="cm"/>
      <inkml:brushProperty name="color" value="#3165BB"/>
      <inkml:brushProperty name="fitToCurve" value="1"/>
    </inkml:brush>
  </inkml:definitions>
  <inkml:trace contextRef="#ctx0" brushRef="#br0">-2 38 292 0,'0'4'110'0,"5"-8"-60"0,5-5-96 16,-5 5 0-16,5-9-67 16,0 1-26-16</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8.855"/>
    </inkml:context>
    <inkml:brush xml:id="br0">
      <inkml:brushProperty name="width" value="0.07" units="cm"/>
      <inkml:brushProperty name="height" value="0.07" units="cm"/>
      <inkml:brushProperty name="color" value="#3165BB"/>
      <inkml:brushProperty name="fitToCurve" value="1"/>
    </inkml:brush>
  </inkml:definitions>
  <inkml:trace contextRef="#ctx0" brushRef="#br0">305 0 192 0,'5'13'71'0,"5"0"-38"0,-4 4-32 16,-1-1 14-16,-5 6-8 16,0 7-2-1,0 22 0-15,0 17-1 16,0 4-2-16,-5-5 1 0,-1 1 2 16,-4 4 7-16,0-4 4 15,0-5-4-15,-5 1-2 0,0-9-1 16,4-8 1-16,-4-14-5 15,5-3-3-15,-5-9-6 16,-1-12-2 0,-4-9-6-16,0-5 0 0,0-3 6 0,-1-5 3 15,-4-8 0-15,4 8 2 16,-4 1 3 0,5-1 3-16,5 0 2 15,9 1-8 1,6 3-1-16,16 1-2 15,9-5 2-15,11 0-4 0,9-12 2 16,16 8-7-16,5 0-1 0,5-4 0 16,-4-5 2-16,-7 5 6 31,7 0 2-31,-1 0 2 16,-5 12 2-16,-6 1 10 15,-9 4 4-15,-10 4 4 16,-6 8 0-16,-4 5-5 0,-11 8 1 15,-5 4-5-15,0 1 1 16,-5 4-3-16,0-1 2 16,0 5-2-16,0-4 0 0,1-1-5 15,-1-8-3-15,0-4-7 16,0-4-1-16,5-9-35 16,0-8-12-16,5-9-62 15</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9.037"/>
    </inkml:context>
    <inkml:brush xml:id="br0">
      <inkml:brushProperty name="width" value="0.07" units="cm"/>
      <inkml:brushProperty name="height" value="0.07" units="cm"/>
      <inkml:brushProperty name="color" value="#3165BB"/>
      <inkml:brushProperty name="fitToCurve" value="1"/>
    </inkml:brush>
  </inkml:definitions>
  <inkml:trace contextRef="#ctx0" brushRef="#br0">-5 0 244 0,'0'9'93'0,"21"4"-50"0,-6 8-57 15,0-9 11-15,-5 5-45 16,0-12-19-16,1 7-18 16,-1-3-8-16</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9.439"/>
    </inkml:context>
    <inkml:brush xml:id="br0">
      <inkml:brushProperty name="width" value="0.07" units="cm"/>
      <inkml:brushProperty name="height" value="0.07" units="cm"/>
      <inkml:brushProperty name="color" value="#3165BB"/>
      <inkml:brushProperty name="fitToCurve" value="1"/>
    </inkml:brush>
  </inkml:definitions>
  <inkml:trace contextRef="#ctx0" brushRef="#br0">17 221 208 0,'-15'4'79'0,"15"1"-42"0,-6-10-39 15,6 5 14-15,0-8-15 16,6-9-5-16,4-8-18 16,5-1-7-1,0-3 18-15,11-1 1 0,4 5 2 16,11-1 21-16,-1 9 10 15,1 5 13-15,-5 3 5 16,-1 9-6-16,-4 4-2 16,-6 9-7-16,-5-5-4 0,-4 22 3 15,-16-5-8 1,-6 1 0-16,-9 4 6 16,-5-5 5-16,-11 5 0 0,-4-9 1 15,-1 0-8-15,1 0-2 16,-1-8-9-16,6-9-2 0,4-4-11 15,6-4-3-15,5-9-19 16,5-8-9-16,10-13-24 16,5 4-11-16,5 5-52 31</inkml:trace>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29.876"/>
    </inkml:context>
    <inkml:brush xml:id="br0">
      <inkml:brushProperty name="width" value="0.07" units="cm"/>
      <inkml:brushProperty name="height" value="0.07" units="cm"/>
      <inkml:brushProperty name="color" value="#3165BB"/>
      <inkml:brushProperty name="fitToCurve" value="1"/>
    </inkml:brush>
  </inkml:definitions>
  <inkml:trace contextRef="#ctx0" brushRef="#br0">-3-2 192 0,'0'8'71'0,"10"-3"-38"0,0-1-30 0,0 0 17 31,5-4-8-31,1 0-2 0,4 0-3 0,0 0-2 16,-5 0-3 0,1 4 1-16,-1-4 2 0,0 0 7 15,0 4 4-15,1-4 1 16,4 0 1-16,5 0-9 16,1 0-3-16,-1-8-4 15,11 4 1-15,4 0 2 16,1-1 4-16,-5 5 5 15,-6-4 1-15,-5 4-2 0,-4 4 0 16,-1 5-3-16,-5 3 1 16,1 14-2-16,-6-5 0 15,0 4 3-15,0 1 3 16,0-9-8-16,0 0-2 16,6-5-12-16,-1-3-5 0,5 4-38 15,1-18-15-15,4-12-79 31</inkml:trace>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286"/>
    </inkml:context>
    <inkml:brush xml:id="br0">
      <inkml:brushProperty name="width" value="0.07" units="cm"/>
      <inkml:brushProperty name="height" value="0.07" units="cm"/>
      <inkml:brushProperty name="color" value="#3165BB"/>
      <inkml:brushProperty name="fitToCurve" value="1"/>
    </inkml:brush>
  </inkml:definitions>
  <inkml:trace contextRef="#ctx0" brushRef="#br0">0 11 152 0,'20'0'57'0,"-4"-9"-30"0,4 5-12 16,-10 8 20-16,5-4-8 16,11 5-1-16,-6-1-6 15,11 0-3-15,-1 0-9 16,-5 9-3-16,1-4 1 0,-1 3 3 16,1 1 2-16,-6 4-5 15,-5 8-2-15,0 1 0 16,-4-1 2-16,-6 5-1 15,-5-9 0-15,-5 4 1 16,-6 1 3-16,-4-5 0 16,-10 4 2-16</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421"/>
    </inkml:context>
    <inkml:brush xml:id="br0">
      <inkml:brushProperty name="width" value="0.07" units="cm"/>
      <inkml:brushProperty name="height" value="0.07" units="cm"/>
      <inkml:brushProperty name="color" value="#3165BB"/>
      <inkml:brushProperty name="fitToCurve" value="1"/>
    </inkml:brush>
  </inkml:definitions>
  <inkml:trace contextRef="#ctx0" brushRef="#br0">20 271 316 0,'-15'-9'121'0,"15"5"-66"0,-5-13-66 0,5 9 16 15,0-5-13-15,5 0-2 16,5-3-4-16,0-10-1 15,16 1 8-15,9 4-10 0,6-5-1 16,5 5-10-16,5 4-3 16,-6-4-5-16,1 4-3 15,0 0-38 1</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47:10.903"/>
    </inkml:context>
    <inkml:brush xml:id="br0">
      <inkml:brushProperty name="width" value="0.05292" units="cm"/>
      <inkml:brushProperty name="height" value="0.05292" units="cm"/>
      <inkml:brushProperty name="color" value="#00B0F0"/>
    </inkml:brush>
  </inkml:definitions>
  <inkml:trace contextRef="#ctx0" brushRef="#br0">2683 8690 1548,'-53'74'774,"27"-39"-1161,1 1-516,3-7 0</inkml:trace>
  <inkml:trace contextRef="#ctx0" brushRef="#br0" timeOffset="1383.079">2820 7887 1032,'1'-10'-258,"10"-4"-258,-11 14 259,0 0 385,7-13 388,-7 13 516,0 0 258,0 0 129,-10-11 0,10 11 258,-11-3-258,11 3-387,-11-3-129,11 3-387,0 0 0,0 0 0,-12-4 0,12 4-129,0 0-258,0 0-387,0 0-129,0-16-258,0 16-258,0 0 0,7-14 0,-7 14 387,5-14 129,-5 14 387,0 0 645,0-12 0,0 12-129,0 0 129,0 0-387,0 0 0,0 0-258,0 0 0,0 0-129,0 0 0,0 0 129,0 0 0,12 9 258,-4 2 129,2 0-258,1 6 0,3-2-129,-1 3 0,3 0 129,0 2-129,1 1 129,0 1 0,-2 0 258,-1 0-129,0 2 0,-1 1-129,0 1 129,-2-4-129,-3 3 0,-2-2 0,-3-6 258,-1 2 129,-2-3 0,-4 4 0,-11-5 129,-1 3 0,-7-4 0,0 9 0,-8-6-258,1 7-129,-4-4-129,2 2 129,0-5-129,3 5 0,2-5-129,3-3 129,3-1-129,6-2 129,1-3-258,14-8 0,-13 9-129,13-9 129,0 0-129,0 0 129,0 0-258,-1 11 129,1-11-258,3 14 258,-3-14 0,11 16 0,-2-1-129,-5 0 0,0 2 0,-1-1 0,-2 4 129,-1 0 0,-1 5 129,-9 5-129,-3 1 258,-3 1 0,-3 5 0,0-2 0,2 10-774,-3-5-1806,3-6-903,13 2-258,-7-12 129</inkml:trace>
  <inkml:trace contextRef="#ctx0" brushRef="#br0" timeOffset="26459.513">2499 8636 1935,'0'-11'2709,"0"11"-1290,0 0-129,0 0-129,0 0 129,0 0 0,0 0 0,0 0 129,0 0-387,0 0 129,0 0-258,0 0-516,0 0-129,0 0-258,0 0 0,0 0 0,0 0 129,0 10 0,0-10 0,0 14 129,0-2 129,0 1-258,1 3 0,1 5 0,0 0-129,-1 4 0,2 0 0,-2 2 129,0-2-129,3-1 129,-2 1 0,-1-4 0,2 2 0,0-6 0,0-3 129,0-3-129,-3-11 0,9 14 0,-9-14 129,19 0-129,-6-1 0,4-15 0,2 0 0,1-5-129,2-5 129,-1-5 0,1-1-129,1-1 0,-2 2 129,1 6-129,-1-2 0,1 5 0,-2 5 0,1 0-129,-2 2 0,0 9-258,-8-9-645,8 5-3225,-6 5 0,-13 5-387,12-14-129</inkml:trace>
  <inkml:trace contextRef="#ctx0" brushRef="#br0" timeOffset="2067.118">1617 9494 4257,'0'0'4128,"0"0"-258,0 15 0,0-15-2451,-2 22-1290,2-6 129,-3 3 0,2 7 129,-4 4-129,4 8 129,-3 3 0,3 8-129,-2 2 0,3 5-129,-1 5 129,1 3-258,0-2 0,-1 0 0,0-7 0,-3-6-387,4 0-516,-5-14-1419,4-13-1677,1-5-258,0-17-129,0 0 130</inkml:trace>
  <inkml:trace contextRef="#ctx0" brushRef="#br0" timeOffset="2555.145">1611 9504 5934,'-11'-1'4128,"11"-11"-645,0 12-387,11-17-3483,1 7-387,1-6-129,8 3 258,1-4 129,5 2 129,0 2 387,-1-2 387,5 8 129,-4 2 0,3 5-129,-3 2 129,2 10-387,-4 5 129,-1 4-258,-6 4 0,-1 4 0,-6 1 0,-2 1 0,-7 0 258,-2 1 258,-11-3-129,0 3 258,-12-7 0,5 4 129,-12-6-129,2 3 0,-6-7-129,-1-1 0,-1-6-258,0 1-258,2-4 0,1-6-516,9 4-774,-3-7-2709,10-6-258,17 6-258,-12-29-258</inkml:trace>
  <inkml:trace contextRef="#ctx0" brushRef="#br0" timeOffset="3695.211">2480 9461 1806,'19'-18'2838,"-8"14"-258,-11 4-903,7-11-387,-7 11-129,0 0-129,0 0 129,0 0 0,0 0 0,-17 0-129,5 5-258,-8 5-258,-2 4 0,-5 5-387,-3 4 129,-3 5-258,-1 6 129,-2 5-129,0 5 0,-2 4 0,3 3 0,2 0 0,5-1 0,6 6 0,5-7 0,8-4 0,4-2 0,5-6 129,13-3-129,5-7 129,6-2 0,10-9-129,6-2 0,1-9 129,3-4-129,0-1 0,-3 0 0,-3-3 0,-5-2-129,-10-2 129,-3 2 0,-7 2-258,-13 3 0,16-2-903,-16 2-903,0 0-1806,0 0-129,0 0-645</inkml:trace>
  <inkml:trace contextRef="#ctx0" brushRef="#br0" timeOffset="4651.266">2867 9510 258,'2'17'3096,"3"-5"-129,-5-12 0,0 0-2451,0 0-774,15 5 258,-15-5 387,7 17 0,-3-6 387,-4-11 129,3 33 258,-3-16 0,1 14 258,-1-2-258,2 14-129,-2-3-129,3 10-258,-2-5-129,7 2-129,-2-3-129,2 4-387,3-7 129,0-7-129,2-5-129,-5-8 0,2 2 129,-4-6-258,1-5 258,-7-12-129,4 14-258,-4-14-645,0 0-1806,0 0-903,0 0-516,-1-12 129</inkml:trace>
  <inkml:trace contextRef="#ctx0" brushRef="#br0" timeOffset="5123.293">2810 9510 5934,'-7'16'4386,"7"-16"-387,6 0-258,-6 0-3225,27-3-387,-3-5 0,3 3 0,6-4 0,3-1-129,4-2 258,3 2-258,0 1 129,0 4-129,0 2 0,-3 1-129,0 2-129,-6 0-258,0 5-516,-11-5-903,-2 2-2193,-3 8 0,-18-10-258</inkml:trace>
  <inkml:trace contextRef="#ctx0" brushRef="#br0" timeOffset="5416.309">2855 9823 6708,'35'12'4128,"-1"-7"-903,-8-10-645,13 1-3999,-2-12-258,14 8 129,-9-9-258,7 11 129,-11-9 516,3 7 129,-4 3 0,-8-11-1548,8 16 0</inkml:trace>
  <inkml:trace contextRef="#ctx0" brushRef="#br0" timeOffset="6579.376">3922 9497 2322,'3'-11'2967,"-3"11"-1032,0 0-774,0 0 0,0 0 129,0 0-258,0 0 129,0 0-258,-15-2-129,15 2 0,-22 7-387,5 3 0,-5 2-129,-2 3-129,-3 4-129,-2 3 129,-6 2-129,3 5 258,-4 2-129,3 1 0,-2 3 0,3 2 129,0 2-258,5 0 258,4-2-258,3-1 129,7-1 0,6-1 129,5-7-129,2 0-129,6-2 129,7-3-129,4-1 129,7 0-129,3-1 0,2 1 129,4-6-129,4 2 258,1-5 0,1-2 0,1-1-129,0-4 0,-2-4 129,3-1 0,-4 0-129,-2-8-258,-2-4 129,-2-1 0,0-3 0,-4-4 0,-4 1 0,-4-3 129,-5 3 0,-3 1 129,-8 0-129,2 5 129,-5 1 0,0 12-258,-12-20 258,12 20-129,-20-14-129,5 8 129,1 3 0,-3 0 129,-4 0-129,1 2 258,-2 0-129,1 1-129,-1-4 129,1 4-129,-2 0 0,3-2 0,4 2-129,0 0 129,1 0-129,1 0 0,4 0 0,10 0-129,-18 4-129,18-4 0,0 0-129,-14 7-258,14-7-645,0 0-1548,0 0-1677,0 0-387,0 0-129</inkml:trace>
  <inkml:trace contextRef="#ctx0" brushRef="#br0" timeOffset="37251.13">4535 11443 1935,'0'0'2064,"0"0"-2193,-14-3-258,14 3 516,0 0 516,-17-6 387,17 6 516,-20-4 0,20 4 258,-24-4-129,24 4-258,-22-5-516,10 5-387,-1 0-129,1 0-258,-3 0 0,4 0 0,-7 0 129,2 0-129,-4 0 129,-4 1 129,-3 2-129,-1 2 0,-5-1 129,1 1-129,-3-2 129,0 1 129,-6-2-129,5 4 0,-8-5 0,2 0 129,-6-1-129,3 0-129,-4 0 129,2 0-129,2 0-129,4 0 129,3-2-258,1 2 0,6 0 0,1 0 0,3 0-258,-2 0 258,2 0 0,2-3 0,3 2 0,-1-4-129,3 3 129,2-2 0,2 0-129,3-1 129,13 5 0,-20-1-129,20 1 0,-17-1 129,17 1-129,-11-1 129,11 1-129,-12 0 0,12 0 129,-12 0 129,12 0-129,-12 0 0,12 0 0,0 0 0,-12 0 0,12 0 129,0 0-129,0 0 0,-12-2 0,12 2 0,0 0 0,-13-3 0,13 3 0,0 0 0,-15-3 0,15 3 129,-12-7-129,12 7 0,-15-8 0,15 8 0,-17-21 129,5 5 0,3 0-129,-2-3 0,0-2 129,1-1-129,1-4 129,0 2-129,-1 0 0,5 3 0,-2-4 258,2 3-258,-1-3 0,2 1 0,1 0 129,0-3-258,2 1 258,1-1-258,0 1 258,0 1 0,0-1-129,1-1 129,2 2-129,-1 4 129,2 1-258,-2 1 258,0 1-129,2 4 0,0 2 0,1 0 0,0 0 0,-3 0 0,2 0 0,-4 12 0,3-18 0,-3 18 0,1-16 129,-1 16-258,0 0 0,0-11 0,0 11-516,0 0-258,0 0-645,0 0-903,0 0-1290,0 0-903,0 0 0</inkml:trace>
  <inkml:trace contextRef="#ctx0" brushRef="#br0" timeOffset="37939.17">2791 10759 774,'0'0'3096,"-16"-2"258,16 2-645,0 0-1677,0 0-645,0 0-387,0 0 0,0 0 129,9-10 516,-9 10 258,16-19-129,-3 5 0,1-6 129,4-2-258,-1-3 0,8 2-387,-3-4 0,1 2 0,1 2 0,-2 4 0,-3 3-129,-1 4 129,-5 0 0,-13 12-258,17-8 129,-17 8-129,0 0 0,11-2 0,-11 2 0,0 0 0,0 0 0,0 0 129,0 0-258,0 0 129,0 0 129,13 0-129,-13 0 0,0 0 0,15 14 0,-15-14 0,19 17 0,-8-6 129,1 1-129,3 2 0,-2-2 129,4 1-129,-1 4 0,3 0 0,0 2 0,2 1 0,1 1 0,0-2 0,4 2-129,-5 0 129,3-5 0,-5-2 0,-4-3 0,-2-2 129,-13-9-258,13 10 129,-13-10 0,0 0-129,0 0-903,0 0-1677,0 0-1290,15 11-516,-15-17 129</inkml:trace>
  <inkml:trace contextRef="#ctx0" brushRef="#br0" timeOffset="16798.96">5420 11215 129,'5'-30'387,"-4"13"-258,-1 2 0,0 1 129,0 3-129,0-1 387,0 12-258,-5-20 387,5 20 129,-4-18 129,4 18 0,-6-13 387,6 13 0,0 0 129,-2-11-258,2 11-129,0 0 0,0 0-129,0 0 0,0 0-258,0 0 0,0 0-129,0 0 0,0 0-129,0 0-129,0 0 0,0 0 0,0 0 0,0 0-129,-1 6 258,1-6 0,0 11-129,0-11 0,0 19 0,0-4 0,0 3-258,0 5 129,0 4 0,0 4-129,0-1 129,3 5-129,-2 2 129,-1 1 0,0-2 0,0 2 0,-1-2-129,-2-4 129,0-3-129,-2-4 0,3-4-129,-2-5-129,4 0-129,0-16-774,0 0-1935,7-4-1419,-5-16 129,3 2-258</inkml:trace>
  <inkml:trace contextRef="#ctx0" brushRef="#br0" timeOffset="17227.985">5204 10976 2580,'-34'8'3354,"13"-8"0,21 0-1806,-23-1-1161,11-1-129,12 2 258,-14-1-258,14 1 0,0 0 387,0 0 0,0 0 129,0 0 129,0 0-129,20-8-129,0 4 0,9 3-129,3-6 0,13 4-258,6-3 0,5-2-258,6-1 0,2-4 129,3 1-129,-2-4 0,-2-1-129,-6 0 129,-5 1-129,-8 1 0,-4 5-129,-8 3-129,-5 7-387,-12 0-1290,-3 4-2064,-2 12-129,-10-4-129</inkml:trace>
  <inkml:trace contextRef="#ctx0" brushRef="#br0" timeOffset="18051.032">5790 11139 2193,'0'0'2838,"0"0"-258,6 4-645,-6-4-3225,0 0-516,5 10 387,-5-10 387,5 18 516,-5-18 516,4 21 645,-2-9 129,-1 1 258,3 3 0,-1 1-387,2 2-129,2 4-387,-1-1-129,-1 1 0,2 0-129,-2 2 129,1-5 0,-2 3 0,-2-7 129,-1-3 258,-1-13 387,1 19 129,-1-19 0,0 11 129,0-11-129,0 0 129,-7-8-129,7 8-258,-10-19-129,5 3-129,-2-3-129,2-5-129,0 2 129,1-2-129,1 4 0,3-1-129,0-1 129,7-1-258,1 6 129,2 0-129,8 1 129,-1 1 0,7-2 0,3 4 0,2 3-129,2 1 129,5 1 0,-4 3-129,0 2 0,-3 0-129,-2 3-387,-7 0-645,1-1-2193,-2 2-516,-19-1-129</inkml:trace>
  <inkml:trace contextRef="#ctx0" brushRef="#br0" timeOffset="18759.072">6358 11253 1935,'43'-13'2709,"-25"9"0,-4 3-516,-1-6-258,0 5-258,-13 2-387,19-15-258,-16 4 0,-3 11-516,5-20 0,-5 20-258,-2-23 0,2 23-129,-15-17 129,15 17-258,-23-17 0,7 11 0,1 5-258,0-3 258,0 4 0,1 3-129,1 4 129,-1 4-129,3 2 129,0 6 0,2 2-129,1 2 129,6-2 0,-1 1 0,3 1 0,0-2 0,1-2 129,6-1-129,-1-4 129,4 1 0,-2-1-129,2-3 258,-10-11-129,23 18 0,-9-12-129,-1-1 129,4-2-129,-1-1 0,5-1 0,1-1-258,3 0-645,-2-5-1290,4-7-1935,5 6-258,-6-14 0</inkml:trace>
  <inkml:trace contextRef="#ctx0" brushRef="#br0" timeOffset="19751.128">6828 11275 2709,'6'11'2967,"-6"-11"-129,0 0-2967,0 0-129,0 0 258,0 0 0,0 12 129,0-12 258,2 12 258,-2-12 129,11 11 129,-11-11 129,20 9-129,-7 0 0,0-9-258,6 0 0,-3-4-129,5-1-387,0-8 0,1-3-129,-3-5 0,0-2 0,-6 1 0,-4 1 0,-3 0 0,-6 1 0,0 3-129,-3 4 0,3 13 0,-23-17-129,12 16 129,-8 1-258,4 1 258,-5 8 0,0 3 0,1 4 129,-2 3 0,1 4 129,0-2-129,3 3 129,0-5 129,1 6 0,2-4-129,4 2 0,3-3 0,5-2 0,2-1 0,0 2 0,7-2-129,4 0 129,2-2 0,5-2 0,-2-1-129,4 0 0,-2-1-129,4-6-129,3 1-516,-3-6-903,2-3-1806,6 0-774,-10-14 387</inkml:trace>
  <inkml:trace contextRef="#ctx0" brushRef="#br0" timeOffset="20515.173">7191 10715 1032,'17'14'2064,"-10"3"0,-4-5 258,-1 3-387,2 2-387,-3 5-387,5 6-258,-4 5-387,1 8 0,-1 5-258,-1 5-258,-1 0 0,0 5 129,-4-2 0,1-3 387,-8-6-258,7-7 129,-5-9 0,6-5 129,-3-11-258,6-13 0,0 0 0,0 0-258,9-10 0,1-8-129,7-8 129,1-3-129,4 0 129,1-3 0,1 5-129,-1 4 0,-2 6 129,1 4 0,-3 12 0,-2 1-129,2 11 129,-5 5-129,4 4 0,-5 3 129,1 0-258,-4 1 258,0-1 0,-2-2 258,-5-2-129,0 1 258,-3-6 0,-1 5 0,-12-9 258,3 3-129,-10-11 0,4 9 0,-9-10 0,3 1-387,-5-2 129,-1-3-258,3-2-258,-2-7-387,10 5-1290,-1-6-2322,2-4-258,8 1-387,6-9 517</inkml:trace>
  <inkml:trace contextRef="#ctx0" brushRef="#br0" timeOffset="21223.213">7618 11107 903,'14'4'3741,"-14"-4"0,15 1-129,-15-1-2193,13 6-1419,-3-2 0,4 1 0,-2 0 0,2 2-129,5 0 258,0 0 0,1 3 129,0-1 0,2 4 0,-4 2 0,3 3 0,-5 0 0,-1 6-129,-5-2 0,1 1-129,-5-1 129,-3 1 0,-2-3-129,-1 2 258,0-7 0,-1 0 129,-8-2-129,4 0 129,-7-3-129,12-10 129,-19 13 0,19-13 129,-20 3-129,20-3 0,-22 0-129,12-2 0,-3-8 0,0 1-129,-1-1-129,-4 0 0,3 2-129,2 1 0,13 7-129,-20-15 0,20 15-129,-8-13 0,8 13 0,7-14-129,8 6 129,3-8-129,8 10-387,-3-5-1161,3-6-1806,9 12-387,-10-10 0</inkml:trace>
  <inkml:trace contextRef="#ctx0" brushRef="#br0" timeOffset="21883.251">8018 11118 1806,'20'18'3225,"-20"-18"258,0 0-1677,14 15-1419,-9-5 129,0 5 387,-3-4 0,3 11 129,-5-8 0,2 9 0,-2-7 129,0 4-387,-1-8 0,1 4-258,0-16 0,-1 16-129,1-16 0,0 0 0,2-8-129,-2 8 129,13-24 0,-5 10 0,-3-4-129,5-1-129,-5 2 0,2 5 0,-7 12-129,12-20 0,-12 20 0,16-8 0,-5 8-129,1 0 129,3 3-129,0 0 129,1 2 0,1 3 0,-2 1 0,0 0 0,-2 3 0,-2 6 129,-1 1-258,-4 2 258,-1 3-258,-2-3 129,-3 3 0,0-1-129,0 0-258,-2-10-645,2 3-1290,0-5-2193,0-11-129,0 0-387,6-5 259</inkml:trace>
  <inkml:trace contextRef="#ctx0" brushRef="#br0" timeOffset="22507.287">8534 10713 1032,'0'0'3096,"7"5"0,-7-5-258,0 0-2838,6 12-1032,-1 5 387,-2 3 516,0 0 516,3 11 387,-4-3 258,5 8 258,-6-7-129,6 15 0,-6-6-387,5 8 129,-3-4-516,2 2 129,-3-1-387,-1-2-129,-1-3 0,0-4-129,0-5 129,-1-2 0,-3-5 0,3-5 0,-4-5 258,4 0 129,1-12 129,0 0 129,0 0 0,0 0-129,-3-21 129,3 1-129,2-12-129,6-3-258,4-7-129,2-4 0,5-5 129,4 2-129,0 3 0,4 0 0,3 6 0,-1 2 0,2 4-129,-3 5 0,-1 7-258,-2 0 0,-2 6-129,-3 1-258,2 7-387,-11-4-774,6 12-903,-17 0-1806,15 0 258,-15 0 259</inkml:trace>
  <inkml:trace contextRef="#ctx0" brushRef="#br0" timeOffset="22823.305">8697 11117 4257,'45'39'4386,"-17"-21"-258,-7-7-258,2 2-3483,3 4-387,1 2 129,-1 0 0,-2 0 0,0 3 129,-5-2 0,-1 4 387,-3-4-258,3 5-129,-4-4 129,1 1-129,-1-4-387,-4-2-387,7 0-2064,-5-1-1935,-12-15 0,0 0-129</inkml:trace>
  <inkml:trace contextRef="#ctx0" brushRef="#br0" timeOffset="39015.225">2291 11879 3612,'8'15'3999,"-8"-15"-387,0 0-129,-6 4-2838,6-4-516,0 0 0,-6 12-129,6-12 0,-3 12 0,-1 1 0,1 0 129,0 6-129,0 3 129,0 6-258,0 5 129,0 2 0,0 9 129,1-3-129,-1 7 129,-1-2 0,-1 4 0,-1-5 258,1-2-258,-2-6-129,3-5 0,-3-7-129,2-9-903,5-16-1032,0 12-1548,-2-20-645,2-8 258</inkml:trace>
  <inkml:trace contextRef="#ctx0" brushRef="#br0" timeOffset="39535.259">2216 11860 774,'12'0'3225,"-9"-7"0,16 5-387,-19 2-2064,23-19-1290,-4 9 129,2 2-129,-1-2 387,0 4 258,1 4 258,-6 0 258,5 4 258,-8 7-129,3 5 0,-4-1-258,1 3 129,-3 2-387,0 1 0,-2 0-258,-2 3 129,0-6 258,-3 4-129,-2-3 129,2 0 129,-2-5 258,-2 6 0,-10-9 0,6 6 0,-9-9-129,2 6-129,-4-2 0,-1 2-129,-3-5-258,2 3 0,-2-3 129,0-5-258,3 2 0,0-2 0,3-2-387,-1 0 0,16 0-903,-15-8-2064,14-3-1032,1 11-258,2-28-129</inkml:trace>
  <inkml:trace contextRef="#ctx0" brushRef="#br0" timeOffset="40335.307">2670 11851 2451,'0'0'3096,"9"15"0,-9-15-2322,0 0-645,17 0 516,-17 0 0,23 0 0,-11-3 129,5 3 0,-4-3 0,6 3-258,-3 0-258,-1 6 0,2 5-258,-4-1 258,2 6-258,-3 0 0,-1 8-258,-1-1 129,-2 0 129,-2 0-129,0-1 129,-2-5 0,-3 3 0,1-8 258,-2-12 0,0 17 0,0-17-129,-13 9 0,1-6 0,-2 1-129,-3-4 0,-3 0-129,-2 0 129,0 0-129,-1-2 129,1 0-129,3-2 129,4 4 0,3-4-129,12 4 0,-17-7-258,17 7 258,0-12 0,2 1-129,8-1 129,7-7 0,4 2 129,-1 1 0,6 2 0,-2-1-645,4 7-903,-2 8-1935,-7-4-129,4 8-129</inkml:trace>
  <inkml:trace contextRef="#ctx0" brushRef="#br0" timeOffset="41035.347">3099 11889 5289,'7'17'4128,"-7"-17"-387,1 12-129,-1-12-3483,5 17-387,-5-17-258,6 22 258,-4-10 129,4 3 129,1-1 0,0 3 129,1 2 0,0 1-129,1 0 129,-3 3-129,1-3 129,-4 1-258,1 1 258,-4-7 258,1 1 0,-1-16 0,0 17 129,0-17 129,0 0-129,-13 0 129,13 0-129,-13-10-129,7-1-129,-1-4-129,1-2 0,2-1 0,0-3-129,4 2 0,0-2 0,0 4 129,7 2-258,4 1 258,3 5-129,3-4 0,3 6-129,3 2 129,0-1 0,4 4-129,-1-3 129,1 5-258,-2-4-129,4 5-903,-8-1-1806,-1 0-1161,3 3-387,-8-3-129</inkml:trace>
  <inkml:trace contextRef="#ctx0" brushRef="#br0" timeOffset="41667.383">3539 11961 903,'0'0'2709,"21"0"0,-21 0-1677,0 0-1032,19 0 258,-7 0 516,1 0 129,-2 1 258,5 6 258,-5-4-129,8 5 0,-8-3-129,8 7-516,-5-1 0,3 3-516,0 3-129,-3 0 0,2 5-258,-3-3 129,1 3 0,-5-4-129,1-1 129,-5 2 258,-3-3-129,-1 0 258,-1-3-129,-2-1 0,2-12 129,-17 17-129,3-9 0,3-3 0,-7-4 0,2-1 0,-4 0 0,-3-4 0,1-2-129,1-2 0,1-3 0,3 1 0,2 3 0,5-2-129,10 9 0,-12-14 0,12 14 0,6-14 0,7 11-129,2-11-645,11 8-516,-3-8-1032,4-2-1419,11 6-387,-8-8 258</inkml:trace>
  <inkml:trace contextRef="#ctx0" brushRef="#br0" timeOffset="42312.42">4000 11952 516,'0'0'903,"0"0"-774,0 0 129,0 0 387,-7 5-129,7-5 129,0 0-129,0 0 129,0 0-258,0 0 129,-10 7-516,10-7-516,0 0 0,0 0-129,0 0 129,0 0 258,0 0 258,0 0 0,0 0 387,0 0 0,0 0-258,0 0-387,0 0-258,0 0-258,0 0-258,0 0 0</inkml:trace>
  <inkml:trace contextRef="#ctx0" brushRef="#br0" timeOffset="43343.479">4002 12054 645,'3'40'1290,"-3"-14"129,1 0 0,-1 0-258,0-3-129,0 1 0,0-5-387,-1-1 129,-1-6-129,2-12-258,-3 15 258,3-15 0,0 0-129,0 0 258,0 0-258,0 0 258,3-7-387,-3 7 258,13-25-258,-3 9-129,-2-5 0,4-3-258,2 1 258,-1 2-258,-1 1 0,-3 1 0,2 2 0,-4 2 0,1 4 0,-2-2 0,-6 13-258,16-12 258,-16 12 0,21-9 0,-21 9 258,23-8-258,-23 8 129,21-7 129,-21 7-129,20-3 129,-20 3-129,10-4 0,-10 4 129,0 0-129,12 13 0,-6-1 258,-4 3-387,4 5 258,-4-1 0,3 4 129,-2-3 0,0 5 0,-3-5 0,1 1-129,-1-6 0,0 2 0,0-5-129,0-12-129,0 15 0,0-15 0,0 0 129,0 0 0,0 0 129,18-17-129,-10 2 129,5-3-258,-3 0 129,3-4 0,1 3-258,-2-2 129,1 5 0,-1 3 0,2 2-129,-2 2 129,2 4-129,1 0 129,4 5-129,-3 0 0,2 0 129,-3 0-258,0 5 516,-1 2-258,0 0 0,-3 5 0,-2-1 129,-1 4 0,-4-1-129,1 4 129,-5 4 0,0 2 129,0-3-129,-4 4 0,-4-7 0,3 2 0,1-3 0,-1-5-129,5-12 0,-5 15-258,5-15-387,0 0-1032,6-3-2580,-6 3-516,16-24-129,-6 6-258</inkml:trace>
  <inkml:trace contextRef="#ctx0" brushRef="#br0" timeOffset="45560.604">5110 12143 129,'0'0'3096,"0"0"0,10-7-1161,-10 7-903,0-11 129,0 11 258,0 0-129,0 0 129,-1-16 129,1 16 0,0 0-258,-15-1-387,0 1-387,5 0-129,-9 1-258,2 4 0,-3 1-258,-3 0 129,3 4 0,-2 1-129,2-3 0,0 0 0,3 2 129,2-3-129,3 2 0,2-2 0,10-7 0,-15 15-129,15-15 0,-3 15 0,3-15-129,0 16 129,9-6-129,-9-10 0,23 21 129,-9-11 0,3 5 0,1-1 258,0 0-258,-1-1 258,-4 2-129,-1-3 0,-4-1 258,-8-11 0,9 18 129,-9-18 0,0 14 129,-7-3-129,7-11 0,-22 16-258,9-9-516,-5 1-1677,-6-6-1806,8 7-516,-11-9 0</inkml:trace>
  <inkml:trace contextRef="#ctx0" brushRef="#br0" timeOffset="46594.664">2715 12588 645,'-1'-12'3612,"1"12"-258,0 0-129,0 0-2322,0 0-774,-10 10 129,6 6-129,2 4 387,-2 5-129,4 8 516,-6 6-258,6 10 258,-5-1-258,3 8 0,-4-6-258,4 1 0,-5-7-129,2-3 0,0-12 0,0-5-258,2-5-774,3-19-903,0 0-2193,0 0-516,-11-6 0</inkml:trace>
  <inkml:trace contextRef="#ctx0" brushRef="#br0" timeOffset="46887.681">2483 12864 1806,'0'0'3741,"0"0"0,8 0 0,5-7-2709,8 2-516,2-9 258,9 6-129,4-6 258,6 6-387,-1-8 129,9 8 0,-3-4-258,0 8-129,-1 2-129,-4 1 0,-4 1-129,-6 1-258,-3 8-258,-12-5-1161,-2 1-2451,0 6-258,-15-11-129,5 11 388</inkml:trace>
  <inkml:trace contextRef="#ctx0" brushRef="#br0" timeOffset="47390.71">3192 12927 5676,'-14'2'4257,"-12"-2"-645,26 0-129,-19-10-3612,7-2-645,1-5 129,6 5-129,-4-7 258,9 5 258,0-2 258,2-1 258,8 5 129,2-1-129,7 5 258,-1 0-258,5 2 0,-2 0-129,3 6 0,-6 0-129,2 7 0,-1 2 129,-4 3-129,-3 2 258,-1 3-129,-8 3 129,1 1 129,-4-2 129,-1 3 258,-11-5-129,4 2-129,-9-8 129,4 5-129,-6-10-129,2 2-129,-3-3-258,-2-5-129,2 0-258,-4-5-387,14 3-1419,-7-10-2064,8-5-258,7-1-387,2-7 517</inkml:trace>
  <inkml:trace contextRef="#ctx0" brushRef="#br0" timeOffset="47922.74">3496 12760 6837,'2'27'4257,"-2"-27"-258,6 14-645,-6-14-4128,15 24 129,-5-12-129,4 10 387,-2-2 129,1 1 387,-2 6 258,-3-5 258,2 9 258,-10-13 0,4 10 0,-4-11-129,0 5-129,-4-10-129,4 0 129,0-12-258,-6 15-129,6-15 129,0 0-129,0 0 129,-10-10-129,6-1 0,0-1 129,-2-6-129,3 3-258,-2-2 0,3 2 0,2 1 0,0-1 0,9 1 0,4-1-129,9 3 129,4-2 0,5 0 0,4-1-129,5 4 129,2-2-387,7 8-258,-8-11-1548,5 6-2322,-1 2-387,-8-4-387,-5-2-258</inkml:trace>
  <inkml:trace contextRef="#ctx0" brushRef="#br0" timeOffset="-173015.061">1346 13641 645,'0'0'3225,"8"0"-387,-8 0-1161,0 0-516,0 0 129,0 0-387,0 0-129,-9 5 0,9-5-129,0 0-258,-11 14 0,11-14 129,-4 19-387,1-7 129,1 2-129,2 4-129,0 5 129,0 3-129,2 5 129,3 3 129,1 7 0,-1 0-129,2 5 0,-2-1-129,3 1 129,-6-1 0,5-2-129,-7-4 0,0-6 129,0-4-129,0-4 0,-4-6-129,0-7-129,4-12-387,0 0-645,0 0-774,-4-9-1548,1-18-516,3 3 129</inkml:trace>
  <inkml:trace contextRef="#ctx0" brushRef="#br0" timeOffset="-172451.028">1333 13684 2451,'-17'-4'2838,"17"4"-645,-21-8-516,21 8-516,-15-14-258,8 0-258,7 14-258,0-24-129,0 8 129,6-2-129,4 3 129,0-4 129,7 4-129,1-1 258,5 0-258,2 4 0,5 2-129,0 3-129,3 2 129,1 4-129,-1 1-129,-2 1 0,0 9 129,-5 2-129,0 3 0,-5-2 129,-3 3-129,-3-1 129,-3-1 0,-4 3 0,-1-3 129,-7-14 0,8 25 129,-8-25 0,0 21 129,0-21-129,-12 20 0,-4-13 0,4 5 0,-9-5 0,-2 3-129,-6-3-129,0 3 129,-3-4 0,0 2-129,-1-1-258,2-2 129,5 3-258,1-4 129,7 1-258,0-5-645,18 0-1032,-9 12-2064,9-12-258,0 0-258,5-9-129</inkml:trace>
  <inkml:trace contextRef="#ctx0" brushRef="#br0" timeOffset="-171562.977">1722 13914 1935,'0'0'3354,"0"0"258,0 0-387,0 0-2967,0 0-129,2-12-258,-2 12 129,0 0 129,10-14 258,-10 14-129,12-9 129,-12 9 129,18 0-258,-5 0 129,0 6 0,3 2-258,4 3 0,1 2-129,5 3-129,-1 4 0,3-3 129,-1 3-387,0-1 387,-2 0-258,-2-1 258,-3 0-129,-4-3 258,-2-3 0,-14-12 129,16 21 258,-16-21-129,0 18 0,0-18 129,-11 19-129,-3-14-129,-1 2 0,-6-4-129,-1-1-129,-3 0 0,-3-2 0,2 0 0,-1 0 0,-1 0 129,5 0-129,2-2 0,2 0 0,6 0 0,13 2-129,-17-8 0,17 8 0,0-17 129,1 5-129,12-5 0,2 0 129,4-3 0,5-3 0,1 3 0,5-2-129,1 8-258,-1-1-516,5 13-516,-9-3-903,2 5-1677,1 11-129,-10-2 259</inkml:trace>
  <inkml:trace contextRef="#ctx0" brushRef="#br0" timeOffset="-170938.942">2388 13875 2322,'0'0'2322,"0"0"0,0 0-3225,12 0 0,-6 11 387,-2 1 258,0 5 516,1 8 258,-2 0 129,2 6 258,-2-2-258,1 1 0,-2 0-129,0 0 0,0-3-129,0-1 129,-1-9 0,2 0 258,-3-17 129,1 19 129,-1-19 129,0 0 0,0 0-129,3-17-258,-3-8-129,6 2-129,-3-6-129,3-2-129,-1-6-258,3 4 129,0 1-258,2 6 258,-1 2-129,2 6 129,3 0-258,3 7 129,2 0-129,2 4 129,2 3-129,2 2 0,0 2 0,1-2-645,3 2-1032,-3 7-2193,-2-7-129,2 5-387</inkml:trace>
  <inkml:trace contextRef="#ctx0" brushRef="#br0" timeOffset="-170218.901">3286 13834 5676,'-19'17'4386,"2"-11"-258,6 8-516,-11 0-2709,4-1-1161,-2-4-258,4 5 387,-1-4-129,4 2 129,1-2 258,12-10 0,-14 18-129,14-18 0,-1 16 129,1-16-258,8 12 0,5-7 0,4 2 0,4 1 0,1 0-258,8 2 129,-4-2-258,4 6 0,-2 1 129,0 4-129,-4-3 129,-3 1 387,-5 0 258,-8-5 387,1 4 129,-9-4 258,0 0-129,-14-7 0,4 4 0,-12-9-258,3 0-129,-9 0-258,4-1 0,-4-7-258,5 1 129,4-3-129,2 2-258,7 1-129,10 7 0,-7-13-258,7 13-129,12-11-1032,-12 11-2451,24-17-258,0 12 129</inkml:trace>
  <inkml:trace contextRef="#ctx0" brushRef="#br0" timeOffset="-169901.882">3699 13987 6837,'13'19'4515,"4"5"-387,-17-24-387,16 0-3483,-16 0-903,12 12 258,-3-2 0,-1 6 258,-2 1 258,-2 3 258,2 4-129,-2-2 0,2-1-516,5 7-1677,2-13-2064,-13-15-387,25 0-129</inkml:trace>
  <inkml:trace contextRef="#ctx0" brushRef="#br0" timeOffset="-169669.869">3966 13734 9288,'9'30'3870,"-9"-30"-516,0 0-1677,0 0-4773,11 0-1032,-11 0-1032,0 0 387</inkml:trace>
  <inkml:trace contextRef="#ctx0" brushRef="#br0" timeOffset="-169266.847">4028 13986 2193,'8'16'4128,"-8"-16"0,0 0-1032,16 2-903,-9-7-645,11-4-645,-9-8 0,11 4-387,-5-6-258,6 4 0,-4-4-129,3 8 0,-5-2 0,1 8 0,0-2 129,-1 4 0,0 1 0,0 2 0,1 0 129,0 2-129,0 6 129,1 2-129,-2 4 129,0 2-129,-3 1 129,1 7-129,-5-2 129,-1 5-258,-3-3 0,-1 2-129,0 1-258,-3-9-774,11 11-1419,-2-15-1935,-9-14-516,21 7-129,-8-11-258</inkml:trace>
  <inkml:trace contextRef="#ctx0" brushRef="#br0" timeOffset="-168603.808">4866 13791 4902,'0'0'3225,"0"0"-516,12 7-387,-12-7-4128,0 0 387,0 0 516,-6 3 903,6-3 516,-16 7 387,16-7 645,-18 9-129,18-9 258,-21 10-645,21-10-258,-17 12-516,17-12 0,-18 12-129,18-12 129,-18 17-129,18-17 0,-15 22 258,10-9-258,-1 4-129,2-3 129,1 9 0,2-2 0,1 1 129,1 4-129,6-5 0,4 1 0,5-6 129,7 1-129,4-11 0,6-6 0,2-11-129,6-10 258,-1-9-387,0-3 258,-3-10-129,-2-1 129,-11-3 129,0 2 129,-12 2-129,-4 8 129,-8 6 0,-3 8-129,-14 7 0,1 9-129,-5 5-258,-4 14-129,5 8-387,-7-1-516,10 15-645,-9-7-1548,7 4-1161,4-4-516,2-4 516</inkml:trace>
  <inkml:trace contextRef="#ctx0" brushRef="#br0" timeOffset="-168250.788">5066 13934 903,'8'50'3483,"-8"-21"-516,0 2-903,6 8-258,-1 0-129,5 7-258,-2 3-258,8 9-129,0 3-387,3 6 129,-3-2-129,1 4 129,-7-9-129,2 10 129,-11-17 0,1 0 129,-7-14-129,-1-3 0,-15-14 0,6-5-516,-9-14 0,-2-6-258,-2-14-129,-6-19-258,7-6-774,-12-25-1806,7-5-1677,5-6-258,5-5-387,6-2 258</inkml:trace>
  <inkml:trace contextRef="#ctx0" brushRef="#br0" timeOffset="-167611.751">4030 13697 2322,'9'-10'4386,"-9"10"0,0 0-258,0 0-1935,0 0-1161,0 0-516,0 0-129,0 7-129,0-7 0,0 0 0,0 14 129,0-1 0,0 0-129,-3 8 0,1 3-129,-1 2-258,3 16-645,-6 6-3225,5-3-516,1 5-258,-1-7-258</inkml:trace>
  <inkml:trace contextRef="#ctx0" brushRef="#br0" timeOffset="-1152.231">6382 13551 129,'13'-4'3741,"-13"4"129,-3-13-129,3 13-1935,0 0-903,-14-14 129,14 14-258,-18-8 0,18 8 0,-23-7-129,11 6 129,-5-5-258,3 6 0,-5-5-258,3 5 0,-4 0 0,-1 3-258,2 2 0,-2 6 0,-1 6-129,-2 4 0,3 4 129,-3 3-129,-2 7 0,1 0 129,-2 8 0,1 3 0,-1-3 129,2 6 0,-1-5 0,4 2 0,3-3 129,3 0-129,5-7 0,5-2-129,5-5 0,1-4 129,8-4-129,6-4 0,7-2 0,5-2 0,6-4 129,3-5-129,5 0 0,3-4 0,0 0 0,0 0 129,-2 0-129,-4-3 0,-5 0 258,-3 1-258,-8-1 0,-2 3 0,-4-2 129,-4 0-129,-11 2 0,15-3-129,-15 3-387,0 0-516,0 0-3096,10-3-258,-10 3-258,0 0-258</inkml:trace>
  <inkml:trace contextRef="#ctx0" brushRef="#br0" timeOffset="23551.182">6658 13546 1806,'0'0'2451,"0"0"0,0 0-645,0 0-129,0 0-387,0 0 0,0 0-645,0 0 0,0 0-516,6 8-258,-6-8 129,1 12 0,-1 0 0,1 2 129,2 5 0,-1 2 0,2 5 0,-1 3 0,3 6 0,0 5 129,0 6-258,-1 0 129,0 8 0,-2-4 0,-1 3 129,-2-2 129,-5 0 387,-5-8-258,5 1 258,-10-13 0,8-1-129,-5-11-129,6 1 0,-2-5-387,8-15-258,0 0 0,0 0-387,0-7-1290,5-15-2193,5-11-387,7 0-129,-7-17 0</inkml:trace>
  <inkml:trace contextRef="#ctx0" brushRef="#br0" timeOffset="23877.201">6721 13987 4128,'32'-27'4128,"0"4"-258,-5-18-258,8-1-3483,8-4-258,8-3 0,0-2 0,-2 6 0,-3 1 0,-9 10 0,-5 3 129,-10 9 0,-6 5 0,-3 7-387,-13 10-258,0 0-1548,11 16-1548,-11-16-129,-6 25 129</inkml:trace>
  <inkml:trace contextRef="#ctx0" brushRef="#br0" timeOffset="24195.218">6864 13808 2322,'-8'31'3741,"8"-31"387,0 23-516,-3-11-2193,3 1-1161,9 0-258,2 3 129,2 4 0,3-1 0,2 3-129,2 1 258,3 2-129,-1-5-129,0 7 0,-1-6 258,2 0-258,-6 2 0,-1-5 0,-4 5-645,-3-9-1161,-3-2-1935,7 3-129,-13-15-129</inkml:trace>
  <inkml:trace contextRef="#ctx0" brushRef="#br0" timeOffset="24784.253">7398 13598 1806,'12'16'3225,"-1"2"129,-11-18-1935,8 20-1032,0-4 387,2-3 129,1 10 129,-2-4-129,3 10 0,-5-6 129,4 5-129,-4-5-258,4 2-129,-7-2-129,3-2 129,-1-7-258,-1-2-258,-5-12 0,7 16-129,-7-16-258,0 0-516,21-4-645,-16-13-387,10-1-903,3-1-1032,-4-14-387</inkml:trace>
  <inkml:trace contextRef="#ctx0" brushRef="#br0" timeOffset="25519.295">7943 13546 1032,'0'0'3741,"6"-9"387,-6 9-1548,0 0-258,0 0-1032,0 0-516,0 0-387,-8 8 0,8-8-129,-12 9-129,0-4 129,0 4-129,-3 5 0,-4 2 129,-3 3-129,-4 10 0,-6 1 0,-1 5 258,-6 1-258,0 5 129,2-7-129,4 2 129,6-7-129,3-7 0,10-4 0,6-7-129,8-11 0,0 0-129,0 0 0,9 0 129,-9 0-129,13-7 258,-13 7-258,13-9 258,-13 9-258,0 0 129,0 0 129,0 0-129,0 0 0,0 0-129,0 0 0,0 0-129,0 0 129,-6-6-129,6 6-258,0 0 258,0 0 0,0 0 0,0 0 258,0 0-129,0 0 129,0 0 0,0 0 129,0 0-129,0 0 0,0 0 129,0 0 0,0 0-129,0 0 129,4 10-258,-4-10 258,6 15 0,-4-3-129,0 6 0,0 5 129,-2 8 0,0 3 0,-2 15 387,-6-6-129,2 9 129,-4-5-129,4 2 258,-4-10-258,7 0 0,-2-11-258,5-13-387,4 2-1161,-4-17-2838,19-6-129,-4-13-387,-9-21-129</inkml:trace>
  <inkml:trace contextRef="#ctx0" brushRef="#br0" timeOffset="27815.426">8775 13660 4257,'2'22'4257,"-2"-22"-387,0 16-129,-2-5-2193,2-11-1677,0 12 258,0-12 129,0 12 0,0-12 129,-2 13 129,2-13-129,-4 11 129,4-11 0,-5 11 0,5-11-258,-4 12 0,4-12 258,-5 11-387,5-11 129,-4 14-129,4-14-129,-4 20 0,1-8 129,1 5-129,-1 7 129,0 2-129,0 4 0,0 5 0,0 0 129,-1 0-129,1 0 129,-2-1-129,5-8 0,-3-2 129,3-7-129,0-2 129,0-15 0,0 17 0,0-17 0,0 0 129,9-10 0,-2 0 129,-1-9-129,7 1-129,-3-10 129,2-1-129,3-5-258,-1 1 129,5-2-129,-2 4 129,1 0-129,1 2 129,-2 7-129,-1 2 129,-2 7 0,2 2-129,-5 10 129,3 0 0,-2 1-129,-2 5 129,3 7-258,-2 1 516,-2 5-258,2 5 0,-4 0 129,0 4-129,-4 4 129,0-1 0,0 4 129,0 9-129,-3-8 129,0 5 0,0-6-129,-2 0 129,-2-6-129,3-1 0,-1-9 0,1-7 0,1-11-258,0 0-258,0 0-903,0 0-3225,7-27-258,-1-4-258,-1-9-516</inkml:trace>
  <inkml:trace contextRef="#ctx0" brushRef="#br0" timeOffset="28835.485">9150 13166 1,'0'0'3353,"-15"0"259,15 0 129,0 0-2322,0 0-645,5-9 258,-5-5-258,10 6 258,-5-9-129,13 7-258,-7-9 0,10 10 0,-3-3-387,7 2 0,2 4-129,0 1-129,0 5 0,-2 0 0,0 5 0,-1 2 0,-4 5 0,-6-2 0,0 5 0,-6 1 129,-3 5 129,-4-1 0,-1-1 129,-1 7-129,-8-4 258,0 0-258,-6 0 129,1-3 0,-3-5-129,3 0-258,-2-6 129,0-1 0,2-4-129,4 2 0,10-5 0,-17 2 0,17-2-129,0 0 0,0 0 0,0 0 0,0 0 0,0 0-129,0 0 0,9 7 129,2-3 0,4 1 0,2 3 129,3 2-129,0 1 129,0 0 0,-1 2-129,-2 0 129,0 7-129,-4-1 129,-3 0-129,-3 1 129,-2 4 0,-3-3 129,-2 1 0,-1 1 258,-10-7 129,3 6 258,-9-11-129,4 5 0,-7-12 0,2 6 0,-5-10-258,-1 2 0,-2-2-258,1 0-129,-1-4-258,0-7-516,13 11-2451,-7-6-1290,6-2-645,0-10 0,3-11-516</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789"/>
    </inkml:context>
    <inkml:brush xml:id="br0">
      <inkml:brushProperty name="width" value="0.07" units="cm"/>
      <inkml:brushProperty name="height" value="0.07" units="cm"/>
      <inkml:brushProperty name="color" value="#3165BB"/>
      <inkml:brushProperty name="fitToCurve" value="1"/>
    </inkml:brush>
  </inkml:definitions>
  <inkml:trace contextRef="#ctx0" brushRef="#br0">28 0 220 0,'16'8'85'0,"4"-12"-46"0,-35 42-32 16,25-21 20-16,-5 9-12 15,-10 16-3-15,0 13 1 0,0 21 2 16,0 0-8-16,-6 9 7 0,6-13 5 0,-5 8-4 16,5-12 2-16,0-9-10 15,0-4-2 1,5-8-14-16,0-13-4 0,5-5-27 15,10-16-9-15,6-9-39 16,9-8-54 0,6-9 41-16</inkml:trace>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0.974"/>
    </inkml:context>
    <inkml:brush xml:id="br0">
      <inkml:brushProperty name="width" value="0.07" units="cm"/>
      <inkml:brushProperty name="height" value="0.07" units="cm"/>
      <inkml:brushProperty name="color" value="#3165BB"/>
      <inkml:brushProperty name="fitToCurve" value="1"/>
    </inkml:brush>
  </inkml:definitions>
  <inkml:trace contextRef="#ctx0" brushRef="#br0">0 0 196 0,'15'8'74'0,"0"9"-40"0,-4-4-11 0,-6-9 37 16,-5 22-18-1,5 8-12-15,-5-5-7 16,0 9-14 0,0-4-3-16,0 4-2 0,0-8-7 15,0-1-2-15,0-12-27 16,0-8-11-16,0-9-77 16,15-13-41-16,0-4 79 15</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1.313"/>
    </inkml:context>
    <inkml:brush xml:id="br0">
      <inkml:brushProperty name="width" value="0.07" units="cm"/>
      <inkml:brushProperty name="height" value="0.07" units="cm"/>
      <inkml:brushProperty name="color" value="#3165BB"/>
      <inkml:brushProperty name="fitToCurve" value="1"/>
    </inkml:brush>
  </inkml:definitions>
  <inkml:trace contextRef="#ctx0" brushRef="#br0">0 0 208 0,'15'13'79'0,"0"-1"-42"0,6 18-32 0,-11-13 17 15,0 8-6-15,0 9 1 16,0 21-1-16,0 17 0 0,1 13-8 16,-1 12 4-16,0-8 3 0,-5-4-1 0,0 0 0 31,0-5-6-31,-5-8-3 0,0-9-2 0,0-12 0 15,-5-13-22-15,0-8-7 16,-5-17-29-16,0-13-12 16,-6-13-34-1,1-8-22-15,-5-5 59 16</inkml:trace>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1.890"/>
    </inkml:context>
    <inkml:brush xml:id="br0">
      <inkml:brushProperty name="width" value="0.07" units="cm"/>
      <inkml:brushProperty name="height" value="0.07" units="cm"/>
      <inkml:brushProperty name="color" value="#3165BB"/>
      <inkml:brushProperty name="fitToCurve" value="1"/>
    </inkml:brush>
  </inkml:definitions>
  <inkml:trace contextRef="#ctx0" brushRef="#br0">-3 123 112 0,'-5'-13'44'0,"36"13"-24"0,-11 4-10 0,-10 0 16 16,21 1-7 0,4-1-8-16,11-4-5 15,5 0-3-15,10-4-5 0,0-1 1 16,0 1-1-16,-5-4-2 0,0-5 3 16,-1-12 2-16,-9 8 2 15,5 4 1-15,-10-4 15 16,-11 9 10-16,1-1-2 15,-11 5-1 1,-5 21 5 0,-5 4-12-16,-15 4-4 15,0 5 0-15,-5-5 0 0,5 14 0 0,0-14 4 32,5 13 9-32,15-4-13 0,10 0-4 15,1-13-6-15,4-4-2 16,11-9-8-16,5-8-4 31,4-4-13-31,6-13-6 0,-5 0-3 16,0-8 1-16,-5-1 12 0,-6 5 8 15,-4-4 11-15,-6 4 5 16,-4 4 3-16,-1-4 5 16,-5 8-4-16,1 0 2 15,-6 1-1-15,-5 7 1 16,0 1 2-16,-5 21 10 31,-5 4-2-31,-5 9 0 0,0 8-1 16,-5 8 3-16,0 18 2 15,-5 16-2-15,-6 9-1 16,6-4-12-16,0-9-4 16,5-4-5-1,5-13-2-15,-6-16-15 0,1-5-5 16,0-13-41-16,0 1-17 15,-15-14-84 1</inkml:trace>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0T17:24:33.127"/>
    </inkml:context>
    <inkml:brush xml:id="br0">
      <inkml:brushProperty name="width" value="0.07" units="cm"/>
      <inkml:brushProperty name="height" value="0.07" units="cm"/>
      <inkml:brushProperty name="color" value="#3165BB"/>
      <inkml:brushProperty name="fitToCurve" value="1"/>
    </inkml:brush>
  </inkml:definitions>
  <inkml:trace contextRef="#ctx0" brushRef="#br0">-1 146 80 0,'0'-4'30'0,"0"4"-16"0,5 0-10 0,-5 0 10 15,0 0-2-15,0 0 3 16,10 4 3-16,-10-4 3 0,10 4 0 16,1 4 2-1,-1-3-2-15,0-5-1 0,5 8-10 16,5 1 5-16,11-5 2 0,10 4-3 16,9 1 2-16,11-5 0 15,21 0-1-15,9 0-1 16,6 1-1-16,9 3-3 0,21-4-1 15,26 1-5-15,4-1-1 16,6 0 1 0,14 0 0-16,22 1-2 15,-6-1 1-15,15 0 2 16,26-4 4-16,-6 4 0 16,16-12 2-16,20-1-4 15,-15 1 1-15,5-1-3 16,15-3 0-16,-20 3-1 15,0 1 0-15,15-5-5 16,-15 5-1-16,15-5 3 16,11-12 1-16,-21 8-3 15,15-9 1-15,5 9-2 16,-10-4-2-16,1 4 0 0,-6 4 0 0,-21 9 0 16,11 0 3-16,16 12-2 15,-27 1 1 1,11-1-5-16,56 14 0 15,-36-10 3-15,-10-16 2 16,-15 0 2-16,-15 0 2 16,-21-13-3-16,-15 0-2 15,-193 17-7 17,315-26-13-32,-66 18-3 15,-25 4-24-15,-26 4-8 0,-26 12-37 0,-19 5-15 16,-21 13 51-16,-25 4 25 31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0:12.88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2 280 3,'0'0'6,"-13"5"1,13-5 0,0 0-2,3-9 1,17-3-2,14-5 0,9-3 1,13-7 2,10-1-1,16-3 0,0 1 0,-2 1-1,-1 5 0,-7 5-1,-9 4-1,-16 4-2,-9 3-1,-11 4-1,-8 2-2,-8 2-3,-11 0-5,0 0-3,-21 4 0,3-5-1,-2 0 2</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8:52:37.9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158 3 21,'-51'-10'5,"51"10"-4,-53 9-1,53-9-9,-54 32-1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4:01.6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 15 3,'0'0'8,"0"0"-3,0 0-2,0 0-1,0 0 0,0 0 1,0 0 1,0 0 1,0 0 1,0 0 1,0 0 1,-10-4 0,10 4-2,0 0 1,0 0-2,0 0 1,0 0-3,0 0 0,0 0 0,0 0-1,0 0 0,0 0-1,0 0 0,0 0 0,0 0-1,0 0 1,0 0 0,0 0-1,0 0 1,0 0 1,0 0-1,0 0 0,0 0 0,0 0 1,0 0-1,0 0 0,14 3 1,-14-3-1,17 5 0,-5-5 1,3 3 0,2-3 0,1 1 1,3-1-1,1 1 1,2-3 0,0 1-1,-1-1 1,6 0-1,-2-1 0,2 3 0,1-1-1,4 2 0,-2-1 0,5 3-1,-1-3 1,0 1 0,4-1 0,1 0-1,2 0 1,1-1 0,3 1 0,1 0 0,2-2 0,2 1-1,-4 1 1,0-2-1,-1 0 0,-2 1 0,-2-1 0,-2 1 0,0 1 0,-1-1 0,-2 1-1,-4 1 1,-2 0 1,-3-2-1,0 1 0,-2 0 0,-4-1 0,-3 2 1,-2-1-1,-3 0 0,-2-1 0,-2 2 0,-11-1 1,11-1-1,-11 1 0,0 0 0,0 0 0,0 0 0,0 0 0,0 0 0,9-1 1,-9 1-1,0 0 0,0 0 0,0 0 0,12 0 0,-12 0 0,0 0 0,14-1 0,-14 1 0,18 0 0,-7-1 0,-2 0-1,1 0 2,1 2-2,-11-1 0,16 1-1,-16-1-2,10 7-5,-10-7-5,1 15-9,-6-3-7,-2 6 1,-4 1 0</inkml:trace>
  <inkml:trace contextRef="#ctx0" brushRef="#br0" timeOffset="3345">61 1208 3,'0'0'7,"0"0"0,0 0-2,0 0 0,0 0-2,0 0 0,0 0 0,9 5-1,-9-5 0,0 0 1,0 0 1,11 9 0,-11-9 2,12 8 0,-12-8 1,18 8-1,-9-4 1,5 3 0,-1-3-1,3 2-1,-1-2 0,5 2-1,-3-2 0,3 2 0,-1-1 0,4 0-1,-3-1 1,9 0-1,2-1 1,4 1-1,1 0 0,6-1-1,1-2 1,6 2-1,2-2 1,-1 2-1,0-2 0,4 1 0,-1-1 0,0 1 0,1-1-1,2 1 0,-2-2 0,1 1 0,-3-1-1,0 0 1,0 0-1,-2 0 1,-2 0-1,-1-1 2,-1 0-1,-1 1-1,0-1 1,-2 0-1,0-1 0,-1-1 0,-2 0 0,-2 1 1,-2-2-1,-4 0 0,-3-1 0,-2 2 0,-6-1 0,-5 1 0,-2 1 1,-5 1-1,-9 1 0,14-2 0,-14 2 0,0 0 0,0 0 1,0 0-1,0 0 0,0 0 0,0 0 0,0 0-1,0 0 0,0 0-5,0 0-5,0 0-19,-2 12-1,2-12-2,-24-3 1</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2.7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0 788 13,'0'0'14,"0"0"-10,-5 12-10,5-12 2,15 10 2,-1-6 0,10-1 1,6-4-1,8-1 0,9-6 1,3-8 6,4-3-1,1-5-2,0-2-1,-6-2 1,-5 1-1,-10 0 1,-5 4 0,-9 3 1,-4 3-1,-11 3 1,-5 2-2,0 12 1,-22-10-2,2 9 0,-5 2 0,-5 5-1,-5 4-1,-4 5 1,-7 3 1,-1 5 0,-1 5 0,2 5 1,-1 3 0,2 2-1,7 1 2,5 1-1,10-1 0,7-3 0,6 1 1,9-7-1,11-1 1,7-6 1,10 0-1,7-6 0,9-4 1,1-4-1,6-3-1,-1-5-1,-3-5-3,-82-11-15,79 4 0,-12-9 0</inkml:trace>
  <inkml:trace contextRef="#ctx0" brushRef="#br0" timeOffset="1202">733 616 4,'0'0'14,"-11"1"0,11-1-11,0 0-2,0 0 0,3-9 1,-3 9 1,0 0 1,12-13 0,-1 10 0,0-1-1,2 3 0,5 2-2,3 4 0,0 2-1,5 4 0,-1 6-1,-1 0 0,0 8 0,0 1 1,-5 4-1,-2 0 1,-5 5-1,-1 0 1,-4-2 1,-4 1 2,-4-4 0,-5 1 2,-7-4 0,-2-1 1,-8-7 1,-3 0 1,-7-6-2,-2-3 1,-5-6-1,4-2-1,-1-6-1,4-2 0,4-5-2,6 2 1,5-3-2,10-1 0,8 0-1,8-1 0,11 2 0,9-1 0,9 3-1,8-2 1,7 1-2,1 1-2,8 5-5,-2-2-10,-3-1-9,-2 2 2,-8-5-1</inkml:trace>
  <inkml:trace contextRef="#ctx0" brushRef="#br0" timeOffset="1923">1489 163 11,'0'23'6,"3"4"-6,-1 9 2,-2 7 3,0 8 1,-4 7 1,-4 8 1,0 6 1,-3 2 0,-1 2-1,-1-3 0,2-6-2,-1-6-2,2-13-1,2-7-2,1-13-1,2-12-1,5-16-3,-16 3 1,2-14-2,-2-10 3,-4-5 0,-3-6 1,-5-4 0,-1-1 3,-3 1 1,5 3 3,1 6-2,6 6 0,3 4-2,5 8-1,12 9 1,0 0-1,0 0 1,16-9-2,7 8 1,7-3 0,10-1 1,9-1 0,9-4 0,6 0-2,0 0 1,-1 2-1,-2-1-1,-7 4 1,-10 2 0,-7 6 1,-12 5 0,-6 7 1,-10 7 0,-3 8 1,-7 5 1,-2 8 0,-4 0 1,-2 3-1,0-4 0,0-1-1,1-6-1,0-9-4,7-7-11,1-19-15,16 3-1,-1-19 0,2-15 0</inkml:trace>
  <inkml:trace contextRef="#ctx0" brushRef="#br0" timeOffset="2524">1865 559 63,'-6'12'31,"6"-12"-1,-4 9-3,4-9-28,0 0-9,16-1-2,-16 1-2,13-1-4,-13 1-3,11-3-6,-1 7 1</inkml:trace>
  <inkml:trace contextRef="#ctx0" brushRef="#br0" timeOffset="3896">1982 688 12,'0'0'16,"0"0"0,0 0-11,0 9-4,0-9 1,1 16 1,-3-1 2,-3 8 0,-3 5 1,2 6 0,-81 8-12,82-1 2,7-4-2,6-6-1,9-11 0,4-12-1,13-21 11,2-7 1,77-13 13,-75 2-1,-18-12-10,12 18 0,-21-12 0,11 22-1,-24 0-10,11 17-2,-9-2-3,5 11 1,-3 4 11,-2 6-1,0 4 0,0 4-1,2 0-2,4 2-7,107-9-10,-85-16-1,11-2 0</inkml:trace>
  <inkml:trace contextRef="#ctx0" brushRef="#br0" timeOffset="4307">2636 918 2,'5'14'16,"6"4"0,-2-4-8,6-2-3,0-4-1,3-7 0,3-4-1,-3-7 1,0-7 0,-4-5 1,1-3 1,-8-4-1,0 1 3,-8-1-1,-3 4-1,-6-1 0,-4 6-1,-4 3-1,-4 8-1,-3 2-1,-1 5-1,2 4-1,-1 3 0,4 6-1,4 4 1,5 5-1,7 1 0,4 6 0,7 4 0,5 7-1,5 1 1,7 5-1,2 6 0,4 4 0,8 23-11,-15-10 1,11 17-1,-20-14 1,9 13 2,-23-19 2,6 9 2,-23-22 1,-3-14 11,-6-6 1,-8-15-1,-4-4 1,-5-11-1,-2-4-1,-1-9-2,3-4 0,2-8-1,6-8 0,11-8-1,10-9 1,16-8-2,41 59 2,19-84-11,17-1-11,13-7 0,14 6 0</inkml:trace>
  <inkml:trace contextRef="#ctx0" brushRef="#br0" timeOffset="5118">3966-3 3,'0'0'16,"0"0"1,-11-2-2,-2 5-12,-8 2 0,-3 5 1,-8 4 2,-7 6 0,-9 10 1,-8 6 2,-6 12-1,-8 6-1,1 13-1,-7 6 0,8 13-1,1 5-1,14 9 0,10-3-1,35-64-10,23 83 2,17-7-2,22-4 0,13-11-1,17-8 1,10-12-1,12-6-1,-12 54 8,2-91-9,2-3-14,3-27 3</inkml:trace>
  <inkml:trace contextRef="#ctx0" brushRef="#br0" timeOffset="28381">4466 361 8,'19'-8'15,"6"4"-1,3 0-2,3 2-2,1 2-3,1 1 0,-2 3-2,-1 2-1,-3 5-1,-4 2-2,-6 5 0,-4 3-1,-6 2 1,-4 2 0,-5 3 0,-4-1 1,-4 1 1,-7-1 0,-1-1 0,-8-3 1,-2-2 0,-5-2 0,1-2 0,-6-6-1,3-3 1,-1-6-1,4-4-1,4-5 0,6-3 0,4-7 0,8-1-1,7-2 0,10 0 0,9 0-1,2 4 0,5 1 0,5 5 0,1 3-1,3 5 1,2 3 0,-2 1-1,1 4-2,-2-1 0,4 3-3,-4-3-6,4-1-14,3-2-1,-1-5 0,2-4 0</inkml:trace>
  <inkml:trace contextRef="#ctx0" brushRef="#br0" timeOffset="28912">5294 82 4,'13'3'19,"-13"-3"-1,0 0 1,10 14-15,-9-3-3,0 5 0,-4 4 1,0 9 1,-6 6 1,1 9 1,-4 3 1,1 5-1,-4-2 1,3 2-2,0-6-1,0-2-1,5-7 0,1-6-2,2-7-2,3-8-1,4-4-2,-3-12-4,15-7-3,-1-14 0,5-8 0,2-12 2,6-8 2,4-10 1,4-4 2,2-2 3,1 5 2,-2 5 2,-3 7 1,-1 9 2,-5 9 0,-5 10 2,-5 8-1,-2 7 1,-15 5 1,13 18 0,-12 4-2,-3 8 1,-4 6-3,-1 9 0,-5 2 1,0 6 1,-2-3-1,2-1 0,2-7-1,4-4 0,2-7-2,4-7-4,5-5-5,5-7-17,3-12-3,6-4 1,-3-14-1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2.3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 24 4,'-1'26'16,"1"-8"-6,1 6-3,-1 6 1,-1 4 0,0 5-1,-1 6-1,-1 3 1,-1 3-1,0 2 0,-1 0-1,2-2-1,-1-5-1,2-4 0,-1-9 0,2-5 0,-1-9 0,3-8 1,-1-11-1,0 0-1,1-29 1,0-3-1,3-11-1,2-10 0,4-8-2,1-7 0,7 0 0,1 3 0,3 7-1,3 6 1,1 11 0,-1 9 0,1 8 0,-3 9 1,-1 6-1,-6 8 1,0 6-1,-4 7 1,-4 5 0,-2 6 0,-4 3 0,-2 3 0,-6 0 2,0-2-1,-4-3 2,-3-1 1,-1-9 0,0-1 0,-4-8 0,5-1 0,-3-6 0,3-3-5,13 5-4,-16-21-10,16 8-11,9-4-3,6-1 0,4 0 0</inkml:trace>
  <inkml:trace contextRef="#ctx0" brushRef="#br0" timeOffset="551">530 178 15,'-8'15'16,"-9"-6"1,7-4-12,-2 0-5,12-5-1,0 0 2,-1-12 1,11 3 1,3-1 2,6 1 1,0-1-1,6 4 1,-4 3 0,0 3-2,-3 4-1,-3 7-2,-4 2 0,-4 6 0,-5 1 0,-3 4 2,-5-2 1,-1 4 1,-6-5 0,2-1 1,-6-8 0,0-2-1,-3-6 0,1-2-2,-1-8-1,2-4-3,3-3-1,-1-4-2,9 0-4,2-6-4,10 2-8,10-2-7,4 0 0,12 4 0</inkml:trace>
  <inkml:trace contextRef="#ctx0" brushRef="#br0" timeOffset="951">1163 142 14,'-18'5'20,"-2"-5"-5,-8-1-3,-1 1 1,-9-1 0,3 3-2,-3-2 0,5 2-3,3 1-4,7 4-1,7 1-3,10 3-1,7 0-1,6 4 0,8 0 0,2 3 0,6 0 1,0-1 0,0 1 0,-5-2 1,0 0 0,-8 0 1,-6-2 1,-4 1 0,-9-3 1,-2-1 1,-7-3-1,0 0 1,-5-4-2,3-2-1,0 0-3,-4-8-5,13 1-10,11 5-9,-6-22-1,15 9 1,9-6-1</inkml:trace>
  <inkml:trace contextRef="#ctx0" brushRef="#br0" timeOffset="1352">1404 179 15,'-26'6'17,"-3"1"-7,-5 3-3,-5-3 2,1 4-1,-1-6 0,7 3 0,5-2 0,9 3-3,8-1-1,10 3-3,9 1-1,6 0 0,7 4 0,1-1-1,1 3 1,-2-2 0,-3 3 0,-5-3 0,-4 1 0,-6-1 1,-5-2 0,-2-1 0,-4-3 0,0-1 1,7-9-1,-11 4-1,11-4 0,1-11-2,7-1 0,6-3-1,6-2 0,4-3 0,9-1 0,4 1 1,3 2 0,0 2 1,-1 4 1,-4 3 0,-4 2 0,-7 4 0,-8 4 2,-4 6-1,-9 4 2,-4 3-1,-5 6 1,-2 3-1,-1 0 0,1 3 0,1-1-2,0-2-1,6-3-6,8-4-15,-7-16-1,26-1 1,-7-16-1</inkml:trace>
  <inkml:trace contextRef="#ctx0" brushRef="#br0" timeOffset="1923">2024 0 5,'0'0'19,"6"22"-1,-7-9 1,1 8-14,-1 7-3,-1 5 2,0 6 0,-3 3 2,-2 2 1,-1-4-1,1-1 0,0-7-1,1-5-1,1-5-2,5-7-1,11-3-4,2-10-3,9-1-1,4-6 0,5 0 0,1-1 2,3 2 1,-4 1 1,-7 4 3,-4 8 2,-11 7 2,-6 3 1,-10 5 2,-3 5-1,-10-3 1,3 5 1,-11-6-1,3-2 0,-1-6-2,6-4-3,2-6-5,4-10-13,7-9-9,8-10-3,12-9 1,8-9 1</inkml:trace>
  <inkml:trace contextRef="#ctx0" brushRef="#br0" timeOffset="2353">2577 81 1,'-4'16'18,"3"7"-2,-4 4-5,-4 3 0,-1 5 0,-5 0 0,2 5 1,-3-3-1,3 4-1,-4-5-2,6 1 0,-1-5-3,6-1-1,3-4-3,7-4 0,7-3-2,5-4-2,9 0 0,4-7-2,8 3 1,3-7-1,5-1 0,-1-3 1,2-2 1,-6-3 1,-1-3 1,-3-1 1,-3-1 0,-6-2 0,-5-2 0,-4 2 1,-4 1-1,-4-1 0,-10 11-1,2-15 1,-11 11-1,-4 1 1,-5 3 1,-5 2 0,-8 1 2,-3 3 0,-3 0 1,1 4 0,-1-1 0,5 3 0,2-1-1,6 1-1,4-1 0,9 2-1,6 1 0,6 2 1,8 2-1,10 3 0,6 4 0,7 4-3,5 4-11,3 1-13,0-5-2,1-3 1,-5-12-2</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02T19:50:21.289"/>
    </inkml:context>
    <inkml:brush xml:id="br0">
      <inkml:brushProperty name="width" value="0.05292" units="cm"/>
      <inkml:brushProperty name="height" value="0.05292" units="cm"/>
      <inkml:brushProperty name="color" value="#FF0000"/>
    </inkml:brush>
  </inkml:definitions>
  <inkml:trace contextRef="#ctx0" brushRef="#br0">7700 10157 1032,'-9'0'1935,"9"0"-516,0 0-129,0 0-516,0 0-258,0 0-129,0 0-387,0 0 0,0 0-129,0 0 129,0 0 0,0 0 129,0 0-129,5-6 129,-5 6-129,13 0 129,-13 0 0,19 0-129,-8 3 0,1 2 0,3-3 0,0 2 0,-2-1 258,2 0-129,-1-1 129,4-1 0,-4 1 258,6-2-129,-1 0 129,2 2-129,2-2 129,5 0-258,1 0-129,2 3 0,2 0-129,2-2 0,3 3 0,0-3-129,0 4 129,1-3 129,-2 2 129,2-2-129,0-2 258,1 4 129,0-4 0,3 0 129,-2 0-258,7-1 129,-2-5 0,3 2-129,2 1-258,2 0 0,-3 1-129,2-1 0,-2 1 129,0 0-129,1 2 129,2-3 129,-4 1-258,-1-1 129,1-1-129,2 1 0,-3 2 129,0 0-129,-1 1 129,0 0-258,2 4 129,2 0 0,-1 2 0,2-3 0,3 2-129,-1-1 258,2-1-129,2 4 0,-2-5 129,2 1-129,-3-1 129,2 1-129,-2 0 129,-1 1-129,0-2 129,1-2-129,-2 3 0,-1 1 0,1 1 129,-1 0-129,1-2 129,-1 1 0,0 1 0,1 0 129,-1-2-129,3 2 258,-4-5-129,3 4 0,-4-4 0,5 0-129,-3 0 0,2 0 0,-2-5-129,2 1 0,4 1 129,0 1-129,2 0 129,-1 2-129,1 0-129,1 0 129,-1 2 0,-1 1 129,1-1-258,-2 2 129,-3 1 0,-3-3 129,-1 1-129,-2-1 0,0 6-516,-7-7-1677,1 5-2193,5 1-258,-15-11-387</inkml:trace>
  <inkml:trace contextRef="#ctx0" brushRef="#br0" timeOffset="-124385.28">19181 11952 516,'-3'14'1419,"3"-14"129,0 0 0,13 7-129,-2-4-129,5-3 0,3 0-387,5 3-387,5-1-129,6 3-258,6 0 129,9 0 258,10 2 129,8-2 129,20 6 258,10-8-129,27 6 0,10-6 129,24 6-258,18 2 0,20 3-516,15-2 0,18 5 0,16-4-258,12 3 0,16-1-387,2-7-1290,9-6-2580,8 2-258,-12-5-129</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19.1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123 0 11,'70'57'8,"-70"-57"1,64 71 1,-31-29 0,0 9-1,-4 3-1,5 7-1,-3 4-1,-7 7-1,2 0 1,-5 4-1,-1 2-1,-7 2 1,-5-1 0,-3 0 0,-7-2-1,3-1 1,-11-2-1,3-2 1,-12-6-1,0-4 1,-4-3-1,-3-3 1,-1-7 0,-4 0-1,-5-6 0,-1-2-1,6-5 0,-6 1 0,3-9-1,-2-2 0,2-3-1,2-4 0,9-5-1,0-4-2,4 0-2,9-10-9,1 1-19,9-1 1,-9-16-3,8 0 2</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5:45.6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 43 16,'0'0'21,"-2"-11"0,2 11 0,17-13-12,-4 6-6,8 3-1,2-2 2,7 5 0,1 0 1,5 5-1,0 3 0,1 4 0,-1 5-2,-2 4-2,-1 3 0,-5 4-1,-5 3 0,-5 1 1,-5 2 0,-5-2 0,-4-1 1,-5-3 2,-9-4-1,-1-2 1,-7-8 0,1-4 0,-6-3-1,3-6 0,-4-4-1,6-3-1,3-1-2,3-5-1,7-1 1,4-2-2,8-2 1,3-3-2,9 3 1,5-5 0,5 2 1,2 1 0,2 2 1,1 4-1,0 3 1,0 7-1,1 6 1,-7 8-2,4 9 1,-7 5-2,-2 7 1,-1 2 1,-4 2 2,-1 0 1,-6-4 2,-1-2 2,-7-9 3,4-2 0,-4-8 1,-3-10-1,0 0-1,0 0-2,5-13-2,4-7-4,6-5-3,1-7-2,7 1 0,0-4-1,4 5-1,-3 0 2,2 9 1,-8 3-1,-2 10 3,-3 4 0,-2 6 0,-11-2-1,16 21 2,-7-5 0,1 4 2,1 4 1,6 1 3,4-2-1,2-1 1,9-4 0,4-6 0,5-5-2,2-7 0,-1-6 0,-2-4-1,-5-6 2,-10-3-1,-8-2 2,-9-1 0,-13 3 0,-8 2 2,-8 5-1,-8 2-1,-3 8-1,-3 4 0,-4 8 0,2 5-1,3 5 0,3 2 0,5 6 0,5 3 0,8 2-1,8 5 1,4 3-2,5 1 1,2 3-1,3 2 1,3 2-1,-2-1 1,-1-3 0,-6-4 1,-3-3 1,-7-6 0,1-6 1,-7-8 0,-3-5 1,-3-10-1,0-5 0,0-8-1,4-6-1,8-8 0,3-5-2,7-6 1,7-4-1,12-6 0,8-2-1,12-2-2,3 0 0,11 3 0,1-2 1,3 6-1,0 0 1,-6 10 0,-5 2 2,-7 7 1,-7 6 1,-10 5 2,-5 6-2,-7 6 0,-3 5 0,-10-5 0,6 22 1,-7-8 0,-1 2 1,-2-2 0,2 3 1,-1-6 1,6-1 0,-3-10 0,20 8-2,0-10 0,7 0 0,5-1-2,4-1 1,4 0-1,0 1 0,-1 2 0,-2 2 1,-2 1 0,-3 2 0,-4 0 1,-5 2-1,-2 0 0,-1 0-1,-4-1 0,-2 0 0,-4-2 0,1 0 0,-11-3-1,14 4 1,-14-4-1,13 5 1,-13-5-1,0 0 1,11 3 0,-11-3 0,12 2-1,-12-2 0,13 5-1,-13-5-1,17 4-5,-17-4-10,19-1-11,-7-1-3,-12 2 2,16-18 0</inkml:trace>
  <inkml:trace contextRef="#ctx0" brushRef="#br0" timeOffset="1762">2080 422 19,'10'0'21,"4"-2"-2,-3-5 0,4 1-16,6-1-3,4 1 2,2 1 1,-1 0 0,2 3 0,-5 0 0,2 2 1,-2 1 1,-4 3-1,-4 2 0,1 3-1,-4-1 0,4 6 0,-3-2 0,6 2 0,-1 0-1,6-1-1,2-1 1,3-3-2,7-2 1,1-4-2,5-2 1,2-2-1,4-3 1,-3-1-1,2-1 0,-3-2 1,-2-2 0,-6 0-1,-3 0 2,-7 0-1,-6 1 1,-6 1-1,-14 8 0,9-16 0,-9 16 0,-17-9-1,0 9 1,-2 2-1,-4 3 1,-2 3 1,0 3-1,2 2 1,5 2 1,2 0 0,5 3 0,6-1 0,3-1 1,6 0 0,5-1 0,7 1 0,0-2 0,9 0-1,2-2 0,4 0 0,1 0-1,2-1-1,0 0 1,-2-1-1,-2 0-1,-3-4 0,-2 0-3,-5-5-2,5 3-8,-4-7-13,2-4-3,0-3 1,-1-7-1</inkml:trace>
  <inkml:trace contextRef="#ctx0" brushRef="#br0" timeOffset="2443">3573 181 5,'-5'16'18,"3"10"3,0 5-10,-1 4 0,0 9 1,-4 2 1,5 8-1,-5-3-1,1 1-3,1-5-3,1-2-3,3-6-3,-2-8-3,4-7-6,-7-12-2,6-12-2,-14-4 0,3-13 3,-7-11 2,-3-4 4,-6-4 3,-1-2 7,2 4 4,-1 1 3,8 10 0,3 3-2,7 10-2,9 10-1,14-3-2,8 8-3,13 3-2,8 4-9,10 2-16,6-6 2,11 1-2,-4-7 0</inkml:trace>
  <inkml:trace contextRef="#ctx0" brushRef="#br0" timeOffset="2854">4162 546 8,'-10'2'12,"-2"0"1,-3-3 3,2 1 2,-3-2 0,3 2-1,-4-3 0,6 4-6,-3-4-4,5 5-3,-5-2-1,3 2-2,-2-1 1,1 5-2,2-2 2,-3 3-2,-1-1 1,2 4-2,-1-2 2,0 3-2,3-2 2,2 0-1,-1 0 0,5 2 0,5 0 0,6 2 0,5 2 0,6 1 0,5 2-1,2 0 1,4 1-1,1-1 1,1 0-1,-3-2 0,-5-1 0,-3 1 1,-5-3-1,-2 1 0,-6-2 1,-5 1 0,-5-3 1,-6 1 1,-7-1 1,-3-2 0,-8-2 0,-7 1 1,-3-4-2,-3-4-3,-4 3-16,-7-6-12,-2-5-2,-5-4 0,-5-8-1</inkml:trace>
  <inkml:trace contextRef="#ctx0" brushRef="#br0" timeOffset="48710">1652 1199 9,'-11'11'13,"1"9"-2,-2 6-2,-2 8-1,-4 10-1,0 14 1,-6 11-2,-2 12-1,-2 7 0,-2 4-3,-2 2 2,-2-6 0,4-6 0,0-14-1,9-12 1,1-17-1,4-10-2,5-11-2,11-18-6,-11-2-11,12-14-3,-4-15-3,5-3 0</inkml:trace>
  <inkml:trace contextRef="#ctx0" brushRef="#br0" timeOffset="48970">1185 1599 1,'-13'-21'16,"2"9"-5,-2-2-1,7 1-4,2-4 1,4-5 2,5-5 0,3-6 0,5-7 0,8-8-2,13-5 0,5-7-1,10-1-2,8-2-1,7 1-2,4 1 0,4 5-1,-4 6 2,-5 7-1,-11 10 2,-11 8-1,-12 7 0,-5 6 0,-11 7-1,-13 5-1,5 18 0,-10 3 1,-3 7-1,-2 10-1,0 8 1,-2 11 1,-1 8 0,1 5-1,5 7-3,2 2-6,4 3-16,8 3-2,0-10 0,11-3 0</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8:53.5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2012 12,'54'0'9,"10"-3"1,13 0-1,10 0 1,13-2-1,12 1-1,10 0-2,8 2 0,9-1-2,11 3 1,1-1-2,6 1 0,1 0-1,4 2 0,0 0 1,4 0-1,-3-1 1,4 2 0,-1-2 0,3 1 0,-4 0-1,1 0 1,-8-1-2,-4 1 1,-11-1 0,-11 0-1,-15 0 1,-14 0 0,-18 0 1,-14 1-1,-14-1 0,-13 2-1,-12-1 1,-9 0-1,-8 0 0,-6 0-1,-9-2 1,0 0 0,0 0-1,0 0 0,0 0-4,-11 1-9,-4-5-15,-4-4-1,-7-9 0,-1-8 0</inkml:trace>
  <inkml:trace contextRef="#ctx0" brushRef="#br0" timeOffset="901">3984 667 8,'0'0'8,"-1"-16"-2,1 16-1,11-14-1,-2 6 0,4 1-1,6-1 0,4-3 0,2 5 0,4-4-1,1 8 0,0 2-1,-2 2 0,-1 5 0,-4 2-1,-2 6 1,-6 2 0,0 5-1,-6 1 1,-1 0 0,-2 5 0,-3-1 0,-3 2 0,-2-3 1,-4 1-1,-3-2 1,-2-4 0,-4-2 1,-3-5-1,0-2 2,-3-6-1,1 0 2,-2-7-1,2-2 0,2-6-1,2 2 0,3-3 0,2 1-1,5-5 0,6 3-1,5-3 0,7-1-1,5 0 0,8-4 0,4 1 0,5-4-1,5 2 1,2-2 0,-1 2 0,-2 1 0,-3 2 0,-3 3 0,-5 2 0,-5 3 0,-5 3 0,-5 2-1,-3 3 1,-9 1-1,10 3 1,-10-3 0,4 13 0,-4-13-1,3 16 2,-3-16-1,5 17 1,-5-17 0,19 11 0,-2-10 1,5-3-1,5-2 0,2-2 1,2 1 0,-2-1-1,-1 1 1,-7 2-1,-2 5 1,-7 4-1,-1 3 1,-5 4-1,0 3 0,1 1-1,4 0 1,5 3-5,4-7-7,11-2-10,7-7-4,3-9-1,7-6 1</inkml:trace>
  <inkml:trace contextRef="#ctx0" brushRef="#br0" timeOffset="1702">5215 720 1,'3'13'13,"-3"-13"-1,0 0-12,0 0 0,10 11 3,-10-11 2,19 8 0,-4-4 1,5-2 0,4 0 0,3-1 0,3-2-1,1-3-1,0-3-1,-5-4 0,-1-2 0,-8-2 1,-5-2 0,-9 0 0,-6 1-1,-8 1 0,-7 6 0,-7 2-1,-6 6-1,-2 5 0,-1 2-1,3 3-1,2 0 0,5 0 0,6-2 0,8-4 0,10-3 0,13-11-2,6-5-1,9-6 1,4-4 0,6-4-1,1-6 2,0-1 0,-4-1 1,-5 2 1,-5 5 2,-7 6 1,-5 3 1,-5 5-1,-1 5 1,-7 12-1,3-11 0,-3 11-1,0 0-1,-2 9-1,1 4 0,-2 6 1,-1 8 0,1 9 0,1 8 0,1 5 1,2 6-1,6-1 0,2 0-1,7-4 0,5-6-5,5-7-8,5-8-11,-1-14 0,5-9 1</inkml:trace>
  <inkml:trace contextRef="#ctx0" brushRef="#br0" timeOffset="2543">6551 512 3,'0'0'7,"18"-15"0,-7 10 2,5 3-1,2 1-1,6 1 0,3 3 0,3-2-1,1 6-2,-1 3 0,-1-1-2,-4 6 0,1 3-1,-7 3-1,0 2 0,-5 4 1,-2-1-1,-3-1 1,-4 3 0,-4-5 1,-4-2 1,-7-4 1,-8-4-1,-9-2 1,-3-5-1,-7-4 1,1-2-1,-2-4 0,3-1-1,5-5 0,7-1-1,8-3 0,9-1-1,9-1 0,6-1-1,4 2 1,6-1-2,3 0 1,5 3-1,2 2 0,1 1 0,0 3 0,-1 1 1,0 3-1,-2 0 1,-4 1 1,-2 1-1,-1 0 1,-2 0 1,-2-2-1,1-4 1,-3 3 0,2-2 0,-2 1 1,0-1 0,-5 2 0,0-1 0,-9 5-1,10-2 1,-10 2-1,2 12 0,-3-3-1,-2 4 1,1 0-1,1 2 1,0-1 0,4 2 0,-3-16 1,22 11 0,0-11-1,7-4 1,4-5 0,4-6 0,3 1-1,1-2 0,-4 3-1,-6 0 1,-6 4-1,-8 0 0,-3 6 0,-5 3 0,-9 0 0,6 9-1,-6-9 1,2 19 0,0-7 0,3 6 0,2 1 0,4 3-6,7 0-19,6-3-1,1-7 0,10-4 0</inkml:trace>
  <inkml:trace contextRef="#ctx0" brushRef="#br0" timeOffset="3615">8005 412 10,'13'-3'10,"7"4"-1,1 1-2,3 3-1,1 4-1,-1 4 0,0 4-2,-5 7 0,-5 3-1,-5 2-1,-3 3 1,-9-1 0,-2 1 0,-6-3 2,-4-1-1,-3-8 2,-3-4-1,-3-6 2,2-3-1,0-6-1,2-5-1,4-6-1,5-5 0,8-4-1,6-6-2,8 2 1,6-4-1,6 2 0,4-1 0,5 2 0,0 3 0,2 1-1,-2 7 2,-1-3-2,0 5 2,-2 3-1,-1 3 0,-2 4 1,-1 4 0,-4 3 0,1 5 0,-3 7 0,-5 4 1,-1 4 0,-5 5-1,-4 3 2,-3 4-1,-3 0 0,-3 1 1,-3-3-1,0-4 2,-1-1-1,1-5 0,0-4-1,1-8 2,2-4-1,5-10 1,0 0 0,-9 5 0,7-18-1,3-7 0,1-9 0,2-6-1,3-13-1,5-4 0,3-2-2,5 0 1,5 5 0,1 5 0,2 9 0,0 7 0,0 15 0,-2 4 0,0 9-1,-3 6 2,-3 5-1,-2 6 0,-3 5 1,-3 4-1,-5 1 1,-3 1 0,-8 0 1,-5-1 0,-9-4 0,-3-2 0,-3-7 1,-2-2 0,0-5-1,2-5 0,6-4-4,4-8-2,14-2-1,3-7-3,13-3-4,3-6-4,9 1-5,5-3-2,1-1 2</inkml:trace>
  <inkml:trace contextRef="#ctx0" brushRef="#br0" timeOffset="4456">8924 511 18,'0'44'11,"-1"1"-1,1 3 1,-3 2-2,1 0 0,-2-5-2,1-1-2,-2-4-2,0-4 1,0-7-2,1-7 0,1-5 2,1-4 1,2-13 0,0 0-1,-7-17 1,8-8-1,1-11-1,4-7-1,4-10-1,6-6-2,6-3-1,5 2 1,3 5-1,2 7 1,1 10 0,-3 9 1,-5 9-1,-2 8 1,-6 8-1,-6 6 1,-11-2-1,11 22 1,-13-2 0,-4 3 0,-5 4 1,-4 2 1,-4-2 0,-4 1-1,-1-4 2,2-4-2,1-6 2,4-4-1,5-5-3,2-9-3,10 4-5,7-26-11,1-1-6,7-4 0,5-11 0</inkml:trace>
  <inkml:trace contextRef="#ctx0" brushRef="#br0" timeOffset="4967">9493 0 8,'4'13'18,"3"6"1,-2-2 0,0 10-16,1 6 1,-3 7 2,-1 7 0,-5 4 1,0 4 0,-6-5-2,3 6-1,-1-5-1,4-2-1,2-5-6,3-9-6,5-9-14,9-7 0,1-9 0,7-15 0</inkml:trace>
  <inkml:trace contextRef="#ctx0" brushRef="#br0" timeOffset="5227">9871 532 3,'20'5'17,"8"4"-8,4-5 1,5-3 0,1-6 0,-3-8 0,2 1-1,-6-8 0,-5 2-2,-7-5-2,-4 4 0,-9 0-2,-6 3-1,-9 2-1,-5 5 0,-10 6 0,-7 5 0,-8 6 0,-7 7 0,-5 3 1,-2 5 0,-4 4 1,1 3-1,3-3 0,6 1 0,7-5 0,9 0-2,5-4 1,8 1 0,10-4 0,13 2 0,12 0 0,11 4 0,9 1 0,8 3 1,9-1-1,7-1 0,3 1-1,-2-2 0,-2-1-2,-8-5-8,-5 0-17,-5-3-1,-10-7-1,-5-7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01.3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261 0 0</inkml:trace>
  <inkml:trace contextRef="#ctx0" brushRef="#br0" timeOffset="80">240 33 0,'-12'14'1,"5"-3"0,-3 4 0,1 5 1,-3 6 0,-2 8 0,-4 5 1,-2 9-1,0 3 1,-4 1 0,5 1 1,0-2-1,-1-4 1,6-6 0,1-8 0,7-4-1,4-6 1,3-2 0,3-4 0,9-4 1,8 1 0,5-4 0,10 2 1,4-4 0,6 1 0,4-4-1,1 0-2,-2-1 0,-5-1-1,-5-2 0,-11-1-1,-3 1 0,-4-1-2,-5 0-2,-2-1-8,-14 1-11,21-5 1,-21 5-1,14-14 0</inkml:trace>
  <inkml:trace contextRef="#ctx0" brushRef="#br0" timeOffset="641">91 465 9,'40'-1'10,"6"-4"1,6 1-2,3 0-2,7 0-4,2 1-5,-7-3-7,-2 3-4,-16-6-3</inkml:trace>
  <inkml:trace contextRef="#ctx0" brushRef="#br0" timeOffset="851">126 100 14,'-16'2'19,"16"-2"1,0 0-1,22-8-12,9 1-5,7-1 0,8-2 1,9-2-2,8-3 0,1 5-2,4-4-6,-3 9-9,1 6-4,-4 1 0,-1 6-1</inkml:trace>
  <inkml:trace contextRef="#ctx0" brushRef="#br0" timeOffset="1192">734 465 14,'5'-13'16,"-5"13"-5,11-1-3,-1 4-4,4 4-1,4 3 0,4 3-2,2 4 1,1 6 0,-3 3-1,1 5 1,-4 0 0,-4 0 0,-7-3 1,-2 0 1,-7-4 0,-4-3 2,-2-6-2,-3-6 0,-6-5-1,3-6-3,0-7-1,-1-8-1,11-6-1,4-8 0,10-7-1,9-5-1,10-3 2,5-6 2,7-1-1,8-1 1,-3 1 0,-1 3 1,-2 2 0,-3 5-1,-3 6 2,-5 9-1,-6 6 1,-5 9 0,-3 6 1,-2 7 0,-3 8 1,-3 8 0,-3 8 0,-2 8 1,-3 10 0,0 10 0,-5 6 1,1 9 0,-6 2 1,1 1-2,-2-5 1,3-3-2,0-9 0,4-10-1,1-10-1,1-10-1,2-10-1,-3-13 0,10-5-3,-9-14-3,-1-9-4,-11-12 0,-2-5 0,-7-8-1,0 3 1,-4-1 3,0 10 2,1 7 3,4 9 4,5 13 0,4 11 2,10 1 0,-10 17 0,12 0 0,3 0 1,8 3 1,10-3 0,10 1 1,9-6 0,11-1 0,4-6-2,4-3 0,0-4 0,-3-3-1,-6-4-1,-4 0 0,-11-1-1,-6 0 1,-8-1 0,-4 1-1,-4-2 1,-4 3-1,-6-1 1,0 1 0,-4-2-1,-2 1 1,-4 0 0,1 0-1,4 10 0,-16-15-1,6 9 1,-1 2-1,-1 0 0,-1 4 0,1 2 0,-3 5-1,2 1 0,2 3 1,-3 6-1,3 1 1,0 5 0,0 1 0,3 2 0,2 1 1,3 0 0,3 0 0,6-3 0,4-4 0,9-4 0,7-3 0,6-8 1,6-3-2,1-6 0,2-5 1,3-7-2,-1-3 2,-4-4-2,-3 0 2,-3 0-2,-6 0 1,-5 4 0,-3 4 0,-7 5-1,-12 10 1,13-1-1,-10 10 1,-4 9 0,-2 2 0,2 1 1,2 2 0,1-1 0,6-1 1,6-8-1,8-6 0,8-12 0,4-2-1,5-3 0,4-1 0,-4-2-1,-3 1 0,-6 2 1,-6 8-1,-5 8 1,-6 6 0,-7 8 1,-2 2-1,-3 5 2,0 3-2,0 3 2,3-1-3,4 0-3,3-10-11,11-6-13,9-8-1,4-11 1,6-8 0</inkml:trace>
  <inkml:trace contextRef="#ctx0" brushRef="#br0" timeOffset="2624">3241 75 24,'6'17'23,"-6"-17"-1,-17 16 1,-1-6-19,-5 4-1,-3 5 1,-8 4 1,-4 8 0,-5 5 1,0 10 1,-6 6-1,7 14 0,-3 6 0,7 9-3,4 1 0,9 3-1,10-5-1,11-4 0,15-10 0,10-10-1,16-10-1,6-10-1,13-11-2,3-10-3,7-6-6,-1-11-10,0-8-7,0-9 2,-7-8 0</inkml:trace>
  <inkml:trace contextRef="#ctx0" brushRef="#br0" timeOffset="2964">3473 485 8,'-10'-3'19,"10"3"0,-11 15-2,3-3-9,2 8 0,-1 3 1,3 6-2,-2-1 2,7 5-2,1-7 1,9-1-3,10-12 0,10-6-2,8-13-2,7-8 0,3-6 0,3-4-1,-1 0 0,-5-2 0,-8 5-1,-8 6 0,-8 7 1,-6 11 0,-9 8 1,-4 7-1,-2 5 1,0 4-1,1 2 2,4-1-2,3-1 2,6-3-1,6-5 0,3-6 0,5-7 1,2-2 0,2-10-1,0-2 1,-2-7-1,-3-6 1,-3-6-1,-3-2 0,-6-2-1,-2 1 0,-5 2 0,-3 2 1,-4 5-3,-2 4-2,3 7-13,-3 10-12,4-12-1,-4 12 1,12-7-1</inkml:trace>
  <inkml:trace contextRef="#ctx0" brushRef="#br0" timeOffset="3515">4693 766 24,'0'0'22,"10"5"1,-10-5 0,0 0-17,0 0-1,-12 12 0,6 4 0,-6 5 1,2 9 0,-7 10-1,2 11 1,-6 5-2,2 4-2,0 4-10,4-4-15,6-10-5,8-12 0,6-19 0</inkml:trace>
  <inkml:trace contextRef="#ctx0" brushRef="#br0" timeOffset="4577">5205 452 1,'7'-13'15,"-7"13"-6,19-6-3,-4 4 0,2 2 1,6 1 0,3 4-1,2 1 0,1 4-1,1 3-1,-2 2-1,-1 3-1,-3 0 0,-5 3 0,-3-1 2,-6-1 0,-3 1 0,-9-2 1,-3 2 0,-10-5 1,0 2-1,-9-6 0,-3 3 0,-3-7-2,1-3 0,1-4-2,5-3-1,6-3-1,5-7-1,11-2-3,7-5 0,8 0-2,5-4 1,6 1-1,4-3 2,7 5-1,-2 0 1,2 8 2,0 1 1,0 8 0,-3 5 0,-2 10 2,-1 6 0,-4 12 2,-2 8 0,-3 6 1,-1 8 2,-5 3 0,-2 4 0,-7-2 2,-2-2-1,-6-10 0,1-3 0,-7-11 1,1-5-1,-2-10-1,9-15-1,-14 3-2,9-15-1,1-11 0,3-12-1,6-5-1,2-5-1,4-4 1,5-2 0,4 2-1,3 5 1,3 8 0,2 9 1,-3 7-2,-2 5 2,-2 7-1,-2 8 0,-1 8 2,-3 9-1,-3 3 2,-3 6-1,-5 4 1,-3 2 0,-5 1 1,-3-1 0,-6-6-1,1-5 1,-5-6-3,-1-10-1,2-6-3,-1-13-5,8-3-4,-2-12-9,7-8-6,2-4-1,5-9 0</inkml:trace>
  <inkml:trace contextRef="#ctx0" brushRef="#br0" timeOffset="5388">6294 149 10,'11'8'21,"-2"13"1,-7 0 1,-2 10-12,1 11-3,-4 6 1,2 12 0,-5 6-1,3 4-1,-5-3 0,6 1-3,0-9 0,4-5-2,1-11-1,4-11-2,2-10-4,1-16-5,7-5-10,-1-12-8,4-12 0,3-6 0</inkml:trace>
  <inkml:trace contextRef="#ctx0" brushRef="#br0" timeOffset="7190">6106 614 6,'0'17'13,"-4"2"-1,2 6-1,1 4 0,1 5-2,1 3 0,1 0-2,0 3 0,-2-2-2,1-1-1,-3-4 0,1-2 0,-3-8-2,0-3 1,-1-4-1,2-5 1,3-11-1,-2 10 0,2-10 0,0 0-1,4-26 1,2 2-2,3-10-1,3-7-1,4-4 1,0-4-2,3-1 1,1 2 1,2 7-2,-3 8 2,-1 6 0,-4 8 1,-3 8-1,-2 5 1,-9 6 0,12 10-1,-9 2 2,0 7-1,-3 2 1,-2 6 1,-2-1 0,-1 2 0,-4-2 1,-2-2 0,-1-3-1,0-2 1,-1-4-2,1-5 1,2-1-2,-1-4-1,11-5-2,-14 0-2,14 0-7,-9-13-8,7-1-6,4-2 1,-1-7 1</inkml:trace>
  <inkml:trace contextRef="#ctx0" brushRef="#br0" timeOffset="7911">6551 635 0,'-12'10'15,"7"5"-1,3 1-5,3 0 0,5 0-1,5-3 1,9-2 0,7-9-2,7-3 1,3-7-2,1-5-2,-2-7-1,-1-1 0,-4-2-1,-7 2 0,-10-2 0,-6 1 2,-7 2-2,-3 3 0,-5 3 1,-3 0-1,-5 2 0,3 2-1,-5 2 0,2 2 0,-2 5-1,1 5 1,-5 5-1,3 8 0,-4 8 2,0 7-1,0 5 1,4 8-1,1 4 2,6 0-1,7-1 0,7-2-1,8-10 0,11-6-3,15-3-9,9-10-16,6-15-1,6-9 0,4-11 0</inkml:trace>
  <inkml:trace contextRef="#ctx0" brushRef="#br0" timeOffset="8672">7228 115 9,'23'23'6,"2"3"-1,5 9 2,-1 6 0,6 7 1,-2 5 0,1 7 1,-1 5 0,-5 2 0,-2 6 0,-8-1-1,-3 4 0,-13-4 0,-5 3 0,-14-8-1,-3-2 1,-14-7-2,-3-5 1,-8-4-2,1-5-1,-5-9 0,-1-6-2,4-6-1,1-6-6,9-7-23,3-10-2,4-15-1,7-7 0</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11.33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0 535 21,'40'-41'15,"-40"41"-1,23-46 0,-23 46-2,27-65-2,-27 65-3,32-74-2,-32 74-2,33-80-2,-33 80 1,41-77-1,-41 77 0,43-62 1,-43 62 0,28-47 0,-28 47 0,0 0 0,0 0 0,0 0-1,19-43-1,-19 43 1,0 0-1,0 0 0,0 0 0,0 0 0,0 0 0,7 54 0,-7-54 1,10 64 0,-2-21 0,4 5 0,-3 4 0,1 0 1,3 0-1,-4-1 0,4-2 0,-5-2 0,1-1 0,-3-3 0,-6-43 0,16 73-1,-16-73 1,7 54 0,-7-54 0,0 0-1,13 47 1,-13-47 0,0 0-1,0 0 0,0 0-5,0 0-13,0 0-9,0 0-1,0 0 0</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8:59:23.4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-1 121 4,'-2'11'3,"2"-11"-4,15 9 1,-4-4 1,0 1 0,2-1 0,2-1 1,0-1 0,0-1 2,2-1 1,0-2 1,3-2 2,3-2 0,5-1 1,3-4 0,6 0 0,3-1-1,8 0 1,1 0-3,7 2-1,2-2 0,6 3 0,4 0 0,6 1-1,7-2 0,10 3 0,6-1 0,12 1 0,9-2-1,15 4 0,6-1 0,11 1-1,8 1 1,7 2-2,5 0 1,5 3-1,2-1 1,1 2-1,-5 1 0,-6 0 0,-13-1 0,-10 1 0,-15-3 0,-13 1 0,-19-3 0,-16 0 0,-14-3-1,-12 2 1,-11-1 0,-12 2 0,-8-1-1,-10 0 1,-3 1 2,-11 1-2,9 0 1,-9 0-1,0 0 0,0 0 0,0 0 0,0 0 0,0 0-1,0 0-1,0 0 1,0 0-1,0 0 0,0 0 0,0 0 0,0 0 0,2 10 1,-2-10-1,0 0 0,11 13 1,-11-13 0,14 11 0,-14-11 0,16 7 0,-16-7 0,15 6 0,-15-6 0,11 2 1,-11-2-1,0 0 1,0 0-1,0 0 1,0 0 0,0 0-1,0 0 0,0 0 0,0 0 0,0 0 0,0 0 0,0 0-1,0 0 1,0 0-2,0 0-3,0 0 1,0 0-6,0 0-15,0 0-6,-27 2-2,-7-7 1</inkml:trace>
  <inkml:trace contextRef="#ctx0" brushRef="#br0" timeOffset="2954">1648 2187 16,'0'0'19,"0"-14"0,0 14-14,5-17-2,-5 17 0,18-15 0,-2 7 0,5-2-1,7 2-1,6 1 1,4 0 0,6 1 0,6-1 1,7 3 2,4-1-1,8 3 0,7 0 0,10 2 0,8 0 0,11 2 0,9-3 0,15 2 0,12-2 0,12 0-1,14-2 0,13 2 0,12-2-1,16 4 1,10 1-2,9 5 0,9 2-1,11 4 1,3 2-1,2 2 0,8 0 0,0 1 0,0-3 0,2-1 1,-3-4-1,-2-2 0,-3-2 1,-3-1-1,-2-3 1,-5-1-1,-5 0 1,-7 0 0,-9 2 0,-8 0-1,-15-1 1,-10 2-1,-18-2 1,-19 1-1,-17-2 0,-16-1 0,-20-1 0,-19 0 0,-16-1 1,-15 0-1,-15 0 0,-5 1 0,-14 0 1,-6 1 0,-10 0 0,10 0-1,-10 0 1,0 0-1,0 0-2,-15-7-4,-5 4-17,-19 1-7,-21-9-1,-10-8 0</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2:19.7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 9,'34'-2'9,"7"2"0,4-2-1,8 3 0,8-1-1,11-1-1,6 1 0,10-2-1,9 2 0,9-2 0,7 3-1,6-2 1,7 2-1,7 0 0,5 2 0,8-1-1,7 2 0,5-2 0,7 3 0,6-3-1,2 2 0,4-2 0,4 1 0,0-1 0,2 1 0,-2 0-1,2 1-1,0 2 1,0 1 0,0 1-1,0-2 1,-1 3-1,-1 0 0,-2-1 1,0 0-1,-4-2 1,-1 1-1,-4-2 1,-3 2-1,-6-2 1,-5 1-1,-6-1 0,-8 0 0,-9 0 1,-3 0-1,-9 0 0,-8 0 0,-8-1 0,-7 0 0,-9 1 1,-6-1-1,-5 0 0,-10 0 0,-10-2 0,-4 1 1,-14-2-1,-7 1 1,-7-2-1,-7 1 1,-8-1 0,-11 0 0,0 0 0,0 0 0,0 0 0,0 0-1,0 0 0,0 0-1,0 0-2,0 0-5,0 0-6,0 0-12,0 0-3,-13-1 1,0-9 0</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2.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0 334 5,'39'2'8,"3"-1"1,6 0-1,3 1-1,8 3 0,4-2-1,8 2-1,7 0 0,7-1 0,8 1-1,8-1 0,10-1-1,11-3 0,11-1-1,12-4 2,8 0-2,9-1 1,11-1-1,6-2 0,8 2 1,5 0-1,4 3 0,1 1 0,6 1 0,-2-1 0,-1 3-1,-6 0 1,1 1-1,-12-1 0,-7 3 0,-11-2 0,-10 1 0,-12-1-1,-9 0 1,-14 0 0,-17 0 0,-15-1-1,-14-1 1,-15 0-1,-13 0 1,-14-2 0,-10 2 0,-12-2 0,-10 3-1,9-2 1,-9 2 0,0 0 0,0 0 0,0 0-1,0 0 1,0 0-1,0 0 0,0 0 0,0 0 0,0 0-2,0 0 1,0 0 0,12-9-1,-3 5 0,4-2 1,7-1-2,2-1 1,8 1 0,0-3-1,4 2 1,-3 0-1,1 2 1,-5-1 0,-5 0 1,-4 2 1,-8-2-1,-10 7 1,-5-15 0,-11 7 1,-11-4-1,-8 1 0,-12-2 1,-8-1 0,-8-1 0,-6-3 1,-1-2 0,2 3 0,4 0 0,5 3 0,10-1-1,8 4 1,12 0-2,11 7 1,18 4-1,0 0 0,13-1 0,17 4 0,11 6 0,9 1-1,12 3 1,10 2-1,5 3 1,6 3-1,4 4 1,-1-1-1,-5-1 1,-3 1 0,-9 0-1,-9-1 1,-8 0-1,-13-3 1,-12-1 0,-10-1-1,-8-1 1,-9 0 0,-10-2 0,-6 2 1,-10 0-1,-10 2 1,-8 2-1,-9 1 1,-7 1 0,-8 3 1,-3 0-1,-2 2 0,0 3 0,5 1 1,5 0-1,6-1-1,9-3 1,7-3-1,9-3-1,5-4-3,8-4-17,1-2-7,-5-11 1,1-4 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7.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486 2782 0,'12'-22'13,"-5"11"-11,6 0-1,3-1 2,7 0 1,3 4 0,4-2 0,3 5 0,2 4 1,-2 3-2,-2 4 1,-8 6-2,-10 5 0,-5 3 0,-8 4 0,-12-2 0,-4 1 2,-8-3 0,-2-2 1,-4-6-1,1-6-1,-1-8 1,4-5 0,6-9-2,4-3-1,7-8 0,5-1 0,5-1 1,3 2-1,2 1 1,2 6 0,-1 4 0,-2 6-1,-5 10 0,0 0 0,0 0-1,1 13-1,-4 1 1,-1 4-1,0 5 1,1 3 0,1 3-4,2 3-18,0-6-1,7 2-1,-4-6 0</inkml:trace>
  <inkml:trace contextRef="#ctx0" brushRef="#br0" timeOffset="621">284 3330 9,'5'19'12,"-1"7"-1,-1 3-1,-4 5 0,-1 6-1,-8 6 0,-1 8-1,-6-1 1,2 5-1,-3 0-2,6 0-1,3-3-1,6-2-2,7-8-2,8-9 0,9-7-2,2-13-1,4-9-3,-3-13-3,1-9-5,-10-12 0,-5-6-1,-13-7 1,-9-3 0,-9 1 2</inkml:trace>
  <inkml:trace contextRef="#ctx0" brushRef="#br0" timeOffset="851">87 3639 20,'-33'-17'12,"8"3"1,6 4 1,8 6 0,11 4-2,0 0-2,30-8-3,6 10-1,9-2-2,12 1-1,7 0 0,6 1-2,3 1-2,-5-1-7,-5 2-10,-6-1-9,-11-3 1,-7 2-1</inkml:trace>
  <inkml:trace contextRef="#ctx0" brushRef="#br0" timeOffset="1152">836 3784 31,'0'0'22,"6"11"-3,-6-11-2,21 0-27,-7-1 0,7 0 2,-2-3 2,3 0 1,-2-2 4,-1-4 2,-6 1 3,-5-2 0,-4 2 0,-7-1-2,3 10-1,-20-14 0,2 10-1,-5 0 0,-1 6 0,-6 0 2,-1 3 1,-2 3 0,-2 3 1,1 5 0,1 3 1,1 2-1,3 5 0,5 1-1,5 4-1,6 0 0,5 0 0,8-1 0,7-2 0,6-3-1,7-2 1,5-6-1,5-3 1,1-6-1,3-4 0,-2-5 0,0-4 0,-1-6 0,-2-2-1,-2-3 1,-1 0-1,0-2 0,-1 0 0,-1 0 0,0 1 0,-2-1 0,0 5 0,-5 0 1,-3 2-1,-3 1 0,-11 10 0,13-8-1,-13 8 1,1 11 0,-4 1 0,-2 4 1,1 3-1,0 3 0,5 1 2,3-1-1,10 0 1,7-6-1,9-7 0,5-5 0,4-3-1,3-4 1,-1-3 0,-7-1 0,-4 0 0,-9 2 0,-7 2-1,-4 3 1,-10 0-1,0 0 1,4 14-1,-4-14 0,-1 16 0,1-16 1,9 15 0,0-9-1,6-1 1,1-1 0,1-3-1,1 1 0,0 0 0,-2 0 0,-5 1 0,-2 1-1,-9-4 1,11 13-1,-7-4 1,1 0 0,2 1 0,2-2 0,6-2 1,1-3-1,4-5 0,4-5 1,1-6-1,-1-7 1,-1-3-1,-3-4 1,-5 0 0,-8-1 1,-1 3-1,-9 2-1,-4 5 1,-6 5-1,-6 5 1,-4 3-2,0 3 0,1 5-2,-2 1-1,6 2-1,-1-3-2,19-3-2,-11 4-4,11-4-4,15-7-3,2-3 1,-1-1 2,6-2 1</inkml:trace>
  <inkml:trace contextRef="#ctx0" brushRef="#br0" timeOffset="2153">1842 3817 4,'11'-4'7,"-11"4"1,9-4 0,-9 4 0,0 0 1,1 9 0,-1-9 1,-7 24 0,-2-4 0,3 10 0,-2 4-2,4 7-2,-1 3-2,3 4 0,3-4-3,6-3-2,9-5-14,5-9-11,1-16 0,2-10-1</inkml:trace>
  <inkml:trace contextRef="#ctx0" brushRef="#br0" timeOffset="4526">961 672 3,'0'0'6,"0"0"-2,0 11 0,-2 0 0,0 4 0,-1 3 0,-1 7 1,-4 6-1,-1 7 1,-2 6-1,-3 9 0,-3 5 0,-4 7 1,-1 7-2,-1 4 1,-2 0-2,0 1 0,0-5-1,3-7 0,1-1 0,3-5-1,3-6 0,2-5-1,6-5-4,2-4-6,1-10-5,7-1-5,-7-17 1</inkml:trace>
  <inkml:trace contextRef="#ctx0" brushRef="#br0" timeOffset="4887">338 1557 0,'-10'13'18,"11"5"-1,-4 1 0,2 11-16,1 10-3,0 7 1,-1 6 2,0 4 0,0 0 2,0-2 0,2-3 0,3-4 1,4-4 1,4-5-1,8-5 1,6-7-2,8-4 1,5-8-1,8-7-1,3-8-1,6-6 1,-2-8-1,0-6 1,-5-7 0,-1-3 1,-6-5-1,-4 0 1,-6-3-1,-5 2 0,-3 1 0,-8 2-2,0 1-3,-9-2-4,-2 1-13,-1-1-5,-6-9 0,0-1 0</inkml:trace>
  <inkml:trace contextRef="#ctx0" brushRef="#br0" timeOffset="5588">1122 46 12,'-4'16'12,"-2"3"-2,-4 8 0,-4 5-2,-2 7-1,-5 4-1,-1 3-2,-1 1-2,4-1 1,2-3-2,3-4 0,4-7 0,3-4 0,3-8 1,4-6 3,0-14-2,0 0 0,0 0 0,12-21 0,-7-4 0,2-7-1,-1-7-1,1-5-1,2-4 0,-4-1 0,-1 1 1,0 1-1,-1 3 0,-1 7 0,0 6 1,1 5-1,2 6-1,0 6 1,-5 14 0,15-12-1,-4 14 0,2 4 0,0 6 1,2 8-1,0 6 1,1 7-1,-1 4 1,2 3-1,-1 8 1,1 2 1,2-1-1,0-1 0,3-5 0,1-4 1,-1-3 0,2-5 1,-2-11-1,2-5 1,-2-8-1,4-6 1,-1-8 0,0-9-1,-1-6 1,1-10-1,-1-9 1,-3-4-1,-6-7 0,-2-3 0,-7 1 0,-2 3 0,-3 5-1,-2 7 0,-1 6 0,1 7 0,-1 7-1,0 5-2,2 14-3,1-14-3,-1 14-5,0 0-5,10 6-3,-3 3-2,0 3 0</inkml:trace>
  <inkml:trace contextRef="#ctx0" brushRef="#br0" timeOffset="6319">1712 476 16,'0'0'16,"-14"-11"0,10 2-15,3-1-3,2-3 1,3-2 1,1-1 2,3-1 1,2-3 2,2 4-1,1 1 1,2 6 0,-1 5-1,-1 4-1,2 6-2,0 5-1,0 6 0,1 2 0,0 5 0,0-2 1,-1 0-1,-1 3 0,-2-5 0,-2-2 1,-4 0 0,-2-3 0,-5-2 2,-5-2-1,-6-2 1,-2-1 0,-6-4 1,-5-2 0,-1-4 0,-1-1-1,0-5 0,5 1 0,1-3-2,5-3 0,10-2-1,6-2-2,10 1-1,3-4-1,8 0-2,0-3-3,10 4-7,1-2-7,1 2 0,5 5-1</inkml:trace>
  <inkml:trace contextRef="#ctx0" brushRef="#br0" timeOffset="6790">2162 361 1,'0'0'19,"-9"3"0,9-3-2,0 0-14,0 0-3,0 0 0,0 0 0,0 0 1,0 0 1,0 0 0,0 13 0,0-13 0,5 22 1,-1-10-1,1 8 1,-2-3-1,1 5 0,-1 1-1,0 2 1,0-1 1,2 1-1,0-1-1,6-2 2,2-7-1,6-3 0,5-7 0,4-6 0,2-8 0,1-3 1,1-7-1,-2-1 1,-6-1-1,-3 1 1,-9 2 0,-2 4-1,-4 3 0,-6 11-1,4-10-1,-4 10-1,0 0 1,0 0-1,-3 16 0,1-3 1,1 2-1,1 5 2,-1-1-1,2 2 0,1 0 0,2-1 0,1-1 1,1-2-1,2-5 0,2-3 1,1 0-1,3-6 1,-1-5 0,2-4 0,2-5 0,1-5 0,-1-6 0,2-2 0,-2-4 0,0 0-1,-2 2 1,3 1 0,-7 2 0,2 5 0,-7 4-1,-2 4-1,-4 10 0,1-10-3,-1 10-7,-18 8-12,5-3-5,-5 2 0,1-3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30.6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342 558 12,'0'0'14,"-16"16"-9,5-2-3,-5 2 2,-3 8 1,-3 5 1,-4 4 2,2 5 0,-7 2 0,3 5 1,-3 1-1,4 0-1,0-2-4,4-5-3,6-3-8,3-5-10,4-14-5,11-5-1,-1-12 1</inkml:trace>
  <inkml:trace contextRef="#ctx0" brushRef="#br0" timeOffset="401">584 196 27,'-2'-10'18,"2"10"-2,0 0-3,0 0-2,16 9-4,-5 0-3,3 6 0,6 5 1,4 5 0,4 4 0,6 7-1,2 5 0,4 5-1,2 1-1,1-2 0,-4 0-1,-1-2 0,-6-2-1,-3-4 0,-6-6 0,-8-5-3,-4 0-5,-6-2-15,-6-8-5,-4-2 1,-8-13-1</inkml:trace>
  <inkml:trace contextRef="#ctx0" brushRef="#br0" timeOffset="721">533 701 26,'9'4'25,"18"-12"0,13-15 2,17-13-19,14-4-4,12-14 0,9-3 0,3-5 0,0-2-2,-3 0 0,-5 2-1,-10 7 0,-8 5-4,-8 9-14,-8 9-10,-10 0-1,-1 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5:18:19.858"/>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238 1202 1728,'25'-35'1093,"-2"-13"2144,13-25-2399,40-10 260,57-57-612,-39 32-238,-6-5 1,17-34-249,-96 134-7,219-331 1138,-140 272 21,-47 46-827,0 31-117,-12 5 11,-16-5 170,4 28 241,0 22-364,38 37-164,-19-42-60,-21-21-18,0 2 0,-3 0-1,0 0 1,-2 1 0,1 10-24,10 31 15,11 28 46,4 0 0,23 39-61,70 164 134,-78-164-17,-49-133-126,0-1 1,-1 1-1,0 0 0,0-1 1,-1 1-1,1 0 1,-2-1-1,1 1 0,-1 0 1,1 0-1,-2-1 1,1 1-1,-1 0 9,-3 9-3,5-13 8,-1-1 0,1 0 0,0 1 0,-1-1 0,0 0 0,1 1 0,-1-1 0,0 0 0,0 0 0,-1 0 0,1 0 0,0 0 1,-1 0-1,1 0 0,-1 0 0,1 0 0,-1-1 0,0 1 0,0-1 0,0 1 0,0-1 0,0 0 0,0 0 0,0 0 0,0 0 0,0 0 0,-1 0 1,1 0-6,-150 6-32,98-8-38,-213-4-228,51-12 228,-197-70 60,334 74 36,-1 4 1,-70 0-27,-78 9-309,207-4-806,19 3 70,2 1 341</inkml:trace>
  <inkml:trace contextRef="#ctx0" brushRef="#br1" timeOffset="11187.864">99 1597 3328,'8'-5'3973,"-8"-12"-3882,27-18-337,-28 50-58,-79 56 982,34-54 31,44-17-629,16-11-437,19-15 389,-31 25-79,0-1 0,0 1 0,0 0 0,0-1 0,0 1 0,0 0 1,0 0-1,1 0 0,-1 0 0,0 1 0,1-1 0,-1 1 0,1-1 0,-1 1 0,0 0 1,1 0-1,-1 0 0,1 0 0,-1 1 0,1-1 0,-1 0 0,0 1 0,1 0 0,1 0 47,2 0-1674</inkml:trace>
  <inkml:trace contextRef="#ctx0" brushRef="#br1" timeOffset="12220.104">420 1689 2400,'1'0'54,"0"-1"1,0 0 0,-1 1-1,1-1 1,0 0-1,-1 1 1,1-1-1,0 0 1,-1 0 0,1 1-1,-1-1 1,1 0-1,-1 0 1,0 0-1,1 0 1,-1 0-1,0 0 1,1 0 0,-1 0-1,0 0 1,0 1-1,0-1 1,0 0-1,0 0 1,0 0 0,0 0-1,0 0 1,-1 0-1,1 0 1,0 0-1,0 0 1,-1 0-1,1 0 1,-1 0 0,1 0-1,-1 1 1,1-1-1,-1 0 1,1 0-1,-1 1 1,0-1 0,1 0-1,-1 1 1,0-1-1,0 0 1,0 1-1,1-1 1,-1 1-1,0 0 1,0-1 0,0 1-1,0-1-54,-34-4 2699,35 5-2641,0 0 1,5 16 266,-5-14-280,0-1 0,0 1 0,-1-1 0,1 1-1,0-1 1,-1 1 0,1-1 0,-1 1 0,0-1-1,1 0 1,-1 1 0,0-1 0,0 0 0,0 1-1,0-1 1,0 0 0,0 0 0,0 0 0,0 0-1,-1 0 1,1 0 0,0 0 0,0 0 0,-1-1-1,1 1 1,-1 0 0,1-1 0,-1 1 0,1-1-1,-1 0-44,48-38 464,-44 36-469,0 0 0,0 1-1,0-1 1,0 1 0,0-1-1,1 1 1,-1 0 0,0 0-1,1 0 1,-1 0 0,1 1-1,-1-1 1,1 1 0,0-1-1,-1 1 1,1 0 0,0 0-1,-1 0 1,1 0 0,-1 0-1,1 1 1,0-1 0,-1 1-1,1 0 1,-1 0 0,0 0-1,1 0 1,-1 0 0,0 0-1,2 1 6,-4 33 240,0-34-133,-5 9 677,-42 1-208,36-11-416,11 0 139,0 0-59,0 0 5,1-2-101,3-3-148,0 0 1,1 0-1,-1 0 0,1 0 1,1 1-1,-1 0 1,0 0-1,1 0 0,0 1 1,0 0-1,0 0 0,5-2 4,19-10-121,15-7-274,-60 34-1402,-9 4-646,13-7-202</inkml:trace>
  <inkml:trace contextRef="#ctx0" brushRef="#br1" timeOffset="13069.836">810 1694 2976,'0'-23'1829,"0"22"-853,0 1-43,6-10 523,-4 9-1408,0 1 0,0-1 0,0 1 0,0 0 0,0-1 0,0 1 0,0 0 0,0 0 0,0 0 0,0 1 0,0-1 0,0 0 0,0 1 0,-1-1 0,1 1 0,0 0 0,0 0 0,0-1 0,0 1 0,-1 0 0,1 1 0,0-1 0,-1 0 0,1 0 0,-1 1 0,0-1 0,2 2-48,-3-3 47,0 0-13,0 0 1,-1 0-1,1 0 1,0 0-1,0 1 1,0-1 0,-1 0-1,1 0 1,0 0-1,0 0 1,0 0-1,0 0 1,-1 0 0,1 0-1,0 0 1,0 0-1,0 0 1,0 1-1,-1-1 1,1 0 0,0 0-1,0 0 1,0 0-1,0 0 1,0 1-1,0-1 1,-1 0 0,1 0-1,0 0 1,0 1-1,0-1 1,0 0-1,0 0 1,0 0 0,0 1-1,0-1 1,0 0-1,0 0 1,0 0-1,0 1 1,0-1 0,0 0-1,0 0 1,0 0-1,0 0 1,0 1-1,0-1 1,0 0 0,1 0-1,-1 0 1,0 1-1,0-1 1,0 0-1,0 0 1,0 0-1,0 0 1,1 0 0,-1 1-1,0-1 1,0 0-1,0 0-34,-5 0-117,3 0 191,2 0-36,0-2-21,0 0-1,0 1 1,0-1 0,1 0 0,-1 0 0,1 1 0,-1-1 0,1 1 0,-1-1 0,1 0-1,0 1 1,0-1 0,0 1 0,0-1 0,0 1 0,0 0 0,0-1 0,0 1 0,0 0-1,1 0 1,-1 0 0,1 0 0,-1 0 0,1 0 0,-1 0 0,1 1 0,0-1-17,0-1 13,56-24 14,-23 25-422,-47 7 347,1-2 20,-5 1 316,20-14-4223,-3 8 2693</inkml:trace>
  <inkml:trace contextRef="#ctx0" brushRef="#br1" timeOffset="13871.114">1137 1689 3232,'-18'5'3093,"20"-24"-1749,2 13-1246,0 1-1,0 0 1,1 0-1,0 0 1,0 0-1,0 1 1,1 0-1,-1 0 1,1 0-1,0 1 1,0 0-1,1 0 1,-1 0-1,7-1-97,-6 2 31,1-1-1,0 1 1,-1 0-1,1 1 0,0 0 1,0 0-1,0 1 1,0 0-1,1 0 0,5 2-30,-13-2 20,0 0-1,0 0 1,0 0-1,0 1 0,0-1 1,0 0-1,0 1 1,0-1-1,0 1 1,0-1-1,0 1 0,0-1 1,0 1-1,-1 0 1,1-1-1,0 1 0,0 0 1,-1 0-1,1 0 1,0-1-1,-1 1 0,1 0 1,-1 0-1,1 0 1,-1 0-1,0 0 1,1 0-1,-1 0 0,0 0 1,1 0-1,-1 0 1,0 0-1,0 0 0,0 0 1,0 1-1,0-1 1,0 0-1,-1 0 0,1 0 1,0 0-1,0 0 1,-1 0-1,1 0 1,-1 0-1,1 0 0,-1 0 1,1 0-1,-1-1 1,1 1-1,-1 0-19,-5 4 166,0-1 0,0 0-1,0 0 1,0 0 0,-1-1 0,1 0 0,-1 0 0,0-1-1,0 0 1,0 0 0,-4 0-166,12-12 144,1 7-125,1 0 1,-1 0-1,1 0 0,-1 0 0,1 1 1,0-1-1,0 1 0,1 0 1,-1 0-1,0 0 0,1 0 1,-1 1-1,1-1 0,-1 1 0,1 0 1,1 0-20,10-6 59,4-1-5,-10 2-69,1 2 0,-1-1 1,1 1-1,1 1 0,-1 0 0,0 0 1,1 1-1,7 0 15,-17 1 2,-1 1 0,1 0 0,-1 0 0,1 0 1,0 0-1,-1 0 0,1 0 0,-1-1 0,1 1 0,0 1 0,-1-1 0,1 0 0,0 0 1,-1 0-1,1 0 0,-1 0 0,1 0 0,0 1 0,-1-1 0,1 0 0,-1 1 0,1-1 1,-1 0-1,1 1 0,-1-1 0,1 1 0,-1-1 0,1 0 0,-1 1 0,0-1 0,1 1 1,-1-1-1,0 1 0,1 0 0,-1-1 0,0 1 0,0-1 0,1 1 0,-1 0 0,0-1 1,0 1-1,0-1 0,0 1 0,0 0 0,0-1 0,0 1 0,0 0 0,0-1 0,0 1 1,0-1-1,0 1 0,-1 0 0,1-1 0,0 1 0,0-1 0,-1 1 0,1-1 0,0 1 1,-1-1-1,1 1 0,0-1 0,-1 1 0,1-1 0,-1 1 0,1-1 0,-1 1 0,1-1 1,-1 0-1,0 1-2,-34 34 364,35-35-362,-5 4 84,-8 19-119,14-23-44,0 1-1,0-1 0,-1 1 1,1-1-1,0 0 1,0 1-1,0-1 0,-1 0 1,1 0-1,0 0 0,0 0 1,0 1-1,0-1 0,0 0 1,0-1-1,-1 1 1,1 0-1,0 0 0,0 0 1,0 0-1,0-1 0,-1 1 1,1 0-1,0-1 1,0 1-1,-1-1 0,1 1 1,0-1-1,0 1 0,-1-1 1,1 1-1,-1-1 1,1 0-1,0 1 0,-1-1 1,1 0 77,11-9-1008</inkml:trace>
  <inkml:trace contextRef="#ctx0" brushRef="#br1" timeOffset="14751.951">1732 1705 1728,'11'-7'339,"14"-2"5034,-24 9-5310,1 0 1,-1-1 0,0 1-1,0 0 1,1 0 0,-1 0-1,0 0 1,0 1 0,1-1-1,-1 0 1,0 1 0,0-1-1,0 0 1,1 1 0,-1-1-1,0 1 1,0 0 0,0-1-1,0 1 1,0 0 0,0 0-1,0-1 1,0 1-1,0 0 1,-1 0 0,1 0-1,0 0 1,0 0 0,-1 1-1,1-1 1,-1 0-64,-27 30 1157,18-25-1045,12-12 118,5-2-135,0 0 1,0 1-1,1 0 1,0 1-1,0 0 1,1 0-1,0 1 1,0 0-1,0 1 1,0 0-1,10-2-95,50 1 240,-70 5-230,0 1 0,1-1-1,-1 1 1,0-1 0,0 1-1,1-1 1,-1 1 0,0-1-1,0 1 1,1-1-1,-1 1 1,0-1 0,0 1-1,0-1 1,0 1 0,0-1-1,0 1 1,0-1 0,0 1-1,0-1 1,0 1 0,0 0-1,0-1 1,-1 1 0,1-1-1,0 1 1,0-1 0,0 1-1,-1-1 1,1 1 0,0-1-1,-1 0 1,1 1 0,0-1-1,-1 1 1,1-1 0,0 0-1,-1 1 1,1-1-1,-1 0 1,1 1 0,-1-1-1,1 0 1,-1 0 0,1 1-1,-1-1 1,1 0 0,-1 0-1,1 0 1,-1 0 0,1 0-1,-1 0 1,0 0 0,1 0-1,-1 0 1,1 0 0,-1 0-1,0 0-9,-83 40 1339,53-30-1056,36-20-593,12-5-3071,-16 14-2096</inkml:trace>
  <inkml:trace contextRef="#ctx0" brushRef="#br1" timeOffset="15937.278">0 1638 736,'9'-2'-433,"-8"1"2420,1-1 4437,38-9-2925,-15 5-2880,20-4-251,-21 15-379,-20 11 182,-10-10-53,-1 0 0,1-1 0,-1 0 0,0 0 0,0-1 0,-1 0 0,1 0 0,-1 0 0,0-1 1,0 0-1,0-1 0,-1 0 0,1 0 0,-6 0-118,12-2-91,2 0-175,0 0-150,4-1-2251,-3-2-1578</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3.4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15 85 4,'-13'-10'15,"13"10"0,-4-18-14,9 8-3,3 0 0,1 0 0,5 0 1,5 2 2,3 2 0,2 3 1,2 4 1,-2 5-1,1 5 1,1 6-1,-7 4 0,-2 7 0,-4 1 0,-3 3 0,-5-2 2,-6-2 1,-3-1 2,-9-7 0,-1-1 1,-9-11 1,0 2 0,-4-11-1,3 0-2,1-7-1,8-3-2,5-6-1,5-1-2,7-3 1,6-1-1,7 0 0,3-1 0,3 3 0,4 3 0,-1 4 0,4 4 0,-1 3-1,-1 5 1,-1 5-1,-3 4 0,-5 4 1,-8 2 0,-6 5 0,-7 1 0,-8 1 1,-8 3 1,-7-4 0,-7 1 0,-5-3 0,4-2 0,0-4 0,5-5-2,9 0-6,5-7-17,16 0-5,7-13 0,8-3-1</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4:00.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1896 1387 1,'10'-12'4,"-10"12"1,6-11-1,-6 11 0,-4-14 0,4 14-1,-16-17 1,1 8 0,-4-2-2,-6 0 1,-6 0-1,-6 2 0,-3 0-1,-6 3 1,-6 1 0,-4 3 0,-3 1 1,-1 2 0,-2 3-1,-1 2 1,-2 4-1,0 1 1,2 1-1,1 5 0,0 3 0,0 4-1,-1 2 0,0 4-1,0 2 1,0-1-1,0 4 0,0-6 0,-1 5 0,2 1 0,2 1 0,4 0 0,2 2 0,6 5 1,2 3-1,6 10 1,5 1 0,6 2 0,6 4 0,3 2 1,6 1-1,3-1 0,5-3 2,3-5-1,7-3 0,3-5 1,7-2-1,3-4 1,7-1 0,3-3-1,7 1 1,2 0-1,6 2-1,5-3 0,5 3 0,5-3 1,4 0-1,6-4 0,5-2 0,4-7 1,5-4-1,2-6 1,3-8-1,2-9 0,1-7 1,-2-11-2,-1-5 2,-1-7-1,-1-9 0,-5-5 0,1-7 0,-4-5-1,0-2 1,-4-3-1,0-2 1,-4-3-1,-3-1 0,-7-1 0,-6 0 0,-5 1 0,-7 1 0,-7 1 0,-6 1 0,-6 4 0,-6 2-1,-4 4 1,-7 0-1,-3 3 1,-7 1 0,-7-1-1,-6 1 1,-8 0 0,-10-2 0,-8 3-1,-12 5 1,-10 5-1,-9 7 1,-8 7-1,-11 10 0,-9 6 0,-5 9-1,-9 13-2,-5 3-7,-9 10-15,-7 8 0,-10-4 0,2 2 0</inkml:trace>
  <inkml:trace contextRef="#ctx0" brushRef="#br0" timeOffset="31405">605 882 15,'0'0'19,"0"0"-2,5-11-1,-5 11-2,0 0-3,0 0-3,0 0-1,0 0-2,10-7-1,-10 7-1,18 16 0,-5-1-1,6 6-1,5 7 0,3 7 0,9 6 0,1 5-1,2 2 1,-2-3-1,-2 0-1,-1-7 0,-9-7 0,-3-4-3,-10-9-5,-5-6-15,-5-1-3,-2-11 1,-19-2 0</inkml:trace>
  <inkml:trace contextRef="#ctx0" brushRef="#br0" timeOffset="31745">378 1286 6,'-15'5'20,"15"-5"1,14-13 1,5-5-13,15-2-4,10-11 2,15-3 0,9-10 1,7 1-1,1-7 0,4 6-2,-8-1 0,-3 6-1,-16 3-1,-5 8-1,-14 7-1,-8 5 0,-10 5-1,-4 2 0,-12 9-1,10-9-4,-10 9-13,0 0-10,10-11-1,-3 0 0</inkml:trace>
  <inkml:trace contextRef="#ctx0" brushRef="#br0" timeOffset="33097">2970 960 14,'0'0'15,"0"0"0,0 0 0,17-7-2,-1-7 1,1-10-3,9-7-2,3-13-3,6-7-2,7-9-2,0-1 0,-1-2 0,-1 2-1,-1 2 0,-5 9 1,-4 7-1,-4 10 0,-6 7 0,-3 7-1,-5 3 0,-2 7 1,-10 9-1,10-11 0,-10 11-1,0 0 0,11 7 1,-11-7 0,13 22 0,-5-4 0,5 4 0,0 5 0,3 5 0,3 3 0,2 3 0,-3 4 0,3-2 0,-1 3 1,-2 2-1,-1-2 0,-2-3 0,-2-2 1,-5-6-1,1-6 1,-4-5-1,0-4 1,-2-8-1,-3-9 1,2 11-1,-2-11 0,0 0-2,0 0-5,2-10-17,-2 10-4,1-21 1,0 3 0</inkml:trace>
  <inkml:trace contextRef="#ctx0" brushRef="#br0" timeOffset="38024">4487 0 6,'0'0'7,"0"0"-1,0 0 0,0 0 0,0 0-1,0 0-1,0 0-1,0 0 0,0 0-1,0 0-2,0 0 0,0 0 0,-9 7 0,9-7 0,0 14-1,1-2 1,0 4 0,0 6 1,0 7 2,1 7 0,0 11 0,-1 9 1,2 11 1,0 10-1,-1 7 1,-1 2 0,1 1 0,-3-4-1,2-5 0,-3-8-1,2-4 1,-3-16 0,1-4-1,0-9 0,1-6-1,1-4-1,0-4-1,2-7-1,-2-6-1,0-10-3,0 0-5,0 0-6,-10-7-4,-2-12-2,0-4 1</inkml:trace>
  <inkml:trace contextRef="#ctx0" brushRef="#br0" timeOffset="38465">4167 853 8,'-19'-9'15,"9"4"0,10 5-2,-14-5-1,14 5-1,0 0-2,21-10 0,-2 1-2,8 2-1,13-4-1,11-1-1,10 0-1,7-2 0,3 2-1,0 1-1,-3 3 0,-3-2-1,-13 4-2,-8 0 0,-7 1-3,-10-1-5,-4 3-3,-9-3-5,-2 1-1,-2 1-2,-10 4-1</inkml:trace>
  <inkml:trace contextRef="#ctx0" brushRef="#br0" timeOffset="38785">5000 611 8,'34'-19'10,"4"4"-1,-3-1 1,-3 0 1,-3 2-1,-10 2 0,-5 2-2,-8-1 1,-6 11-2,-7-14 0,-2 8-4,-4 0-1,-4 4-1,-4 2-1,0 3 0,-6 6 1,-2 2 0,-4 4 0,0 5 1,-1 4-1,-1 0 1,4 2-1,1 0 0,6 0 0,5-2 0,7 1-1,3-1 1,7 0-1,5 1 1,5-2 0,7-1 0,6-4-1,6-2 1,8-7 0,5-4 0,3-7-1,2-7 1,3-7-1,-1-5 1,1-4-1,-4-3 0,-3-1 0,-4 0 0,-5 3 0,-4 4 0,-7 3 0,-3 6 1,-8 4-1,0 4 0,-10 5 1,0 0-2,0 0 1,0 0 0,0 0 0,-4 18 0,2-7 0,-1 1-1,3 2 1,1 0 1,3-1 0,7-1-1,5-6 1,9-6 0,3-2-1,7-2 1,1-4-1,1 0 0,-4-1 1,-3 0-1,-8 3-1,-4 5 1,-6 2 0,-12-1 0,10 20 0,-10-6 1,0 2-1,1 3 0,2-1 1,9 0 0,7-5 0,5-3 0,10-7 0,4-3 0,3-3-1,1-4 1,-2 1-1,-9 0 0,-5 2-1,-8 0 1,-5 4-1,-13 0-2,12 12-2,-12-12-7,6 20-10,4-9-6,-10-11 1,18 16-1</inkml:trace>
  <inkml:trace contextRef="#ctx0" brushRef="#br0" timeOffset="39667">6170 633 7,'0'0'20,"0"0"0,0 0 0,12-3-12,-12 3-6,18-5 0,-7 0 2,2 3 2,0-2-1,5 3 0,-2-1 0,5 5 0,-1 0-1,2 8-2,1 1-2,-1 8 1,-2 6-1,-5 2 0,0 4 0,-3 3 1,-4 1-1,-4 0 1,-4-4 0,-2-4 1,-5-6 0,0-1 0,-7-7 1,-1-2-1,-6-8 1,0 0-1,-2-4 0,-1-3 0,-1-2-1,0-3 0,1-3 0,6-3-1,4-1 0,5-3-2,9-2 0,6-3-4,16 3-4,4-7-8,11-1-8,7 0-1,6-6 1</inkml:trace>
  <inkml:trace contextRef="#ctx0" brushRef="#br0" timeOffset="40097">6802 305 25,'4'-15'20,"-9"3"-1,5 12-4,0-9-3,0 9-5,0 0-3,0 0-1,0 0 0,-12 23-1,10-1 0,-3 5 0,0 11 1,-2 10 0,1 9 0,1 7 0,-1 3-1,1-3 0,1-1-1,0-6 0,2-9-1,3-8-2,3-11-2,5-11-10,5-10-12,2-12-2,4-10 1,1-12 0</inkml:trace>
  <inkml:trace contextRef="#ctx0" brushRef="#br0" timeOffset="40398">6897 764 22,'-5'11'21,"16"1"1,4-6-9,10-6-10,6 0 1,7-7-1,0-6 0,4-7-2,-2-3 1,-6-1-1,-6 0 0,-7 1 0,-7 2 1,-8 2 0,-5 5 0,-10 3 0,-3 4 1,-8 2 0,1 4 0,-6 1 1,0 4 0,-3 2-1,1 9 1,-1 3 0,2 5-1,2 6-1,3 6-1,6 1 0,5 3 0,9 1 0,10-2 0,7 0-2,8-2 0,11-5-2,2-5-5,9-6-14,-1-4-7,0-9 1,-1-7-1</inkml:trace>
  <inkml:trace contextRef="#ctx0" brushRef="#br0" timeOffset="40908">7947 326 8,'13'-12'22,"-13"12"0,0 0-4,0 0-6,-16 4-2,2-4-2,-2 6-1,-8 4 0,-6 9-2,-4 3 0,-3 8-2,-6 7 0,-1 9-1,-3 11 0,1 4-1,4 2 0,6 0 0,6 0 0,6-3 1,11-3-1,7-2 1,13-7-1,9-1 0,6-4 1,11-2-2,4-5 0,1-5-2,4-4-2,1-13-5,-3-6-14,-1-11-6,-6-13 0,-7-4 1</inkml:trace>
  <inkml:trace contextRef="#ctx0" brushRef="#br0" timeOffset="41279">7803 696 15,'0'0'22,"-13"-4"-1,13 4 0,0 0-15,-2 13-2,6 2 0,0 1-1,9 8 0,6 1 0,6 6 1,4 0-2,5 2 0,3-6-1,-1 0-1,1 0-1,-9-3-3,-3-2-5,-3-2-10,-14-6-5,-3 1 0,-10-5 0</inkml:trace>
  <inkml:trace contextRef="#ctx0" brushRef="#br0" timeOffset="41539">7660 996 32,'-10'-8'24,"7"-1"-6,16-2-1,7-4-8,12-3-2,7-6-2,12-4-2,2-5 0,8 0 0,-4 2-1,0 3 0,1 3-1,-14 5-3,0 6-3,-13 2-8,-31 12-8,56-14-5,-56 14 0,42-15 0</inkml:trace>
  <inkml:trace contextRef="#ctx0" brushRef="#br0" timeOffset="41890">8368 397 16,'0'0'20,"0"0"-1,0 0-8,0 0-3,0 0 0,0 0 0,0 0-2,0 0 0,48 40 0,-48-40-2,29 45 0,-29-45-1,24 71-1,-11-24 0,1 6 0,0 4-1,-6 2 0,3 3-1,-7-2 1,6 0-1,-3-4 1,-6-4-1,-3-3 1,-7-4 0,4-1 0,5-44 0,-39 79 0,39-79-1,-55 70-2,55-70-11,-49 62-13,23-43-3,-9-8 0,4-16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3:14.6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372 31 1,'0'0'8,"0"0"-1,0 0-2,0 0-3,0 0-1,0 0 1,0 0-1,0 0-1,0 0 1,-2-10 0,2 10 1,0 0-1,0-10 2,0 10-1,0 0 1,0 0-2,-3-11 0,3 11 0,-3 10 0,2 1 0,-1 7 1,0 6 1,-3 11 1,1 9 1,-4 13 0,-1 6 1,-1 4 0,2 2-2,-2 1 1,1-6-2,2-7-1,1-7-1,4-12 0,1-9-1,2-8 1,1-8-2,-2-13 0,9 6-5,-9-6-4,11-21-5,-10 0-1,-1-4-1,-5-6 1</inkml:trace>
  <inkml:trace contextRef="#ctx0" brushRef="#br0" timeOffset="401">32 421 6,'-22'-2'10,"11"4"1,11-2 0,0 0-1,24-6-2,4-1 0,13 2-1,7-6 1,11 1 0,3-2-3,2 4-2,-3 0-2,-5 3 0,-8 2-3,-10 2-1,-7 4-4,-9 1-7,-9-1-8,2 6 0,-15-9-1</inkml:trace>
  <inkml:trace contextRef="#ctx0" brushRef="#br0" timeOffset="681">927 504 20,'0'0'24,"13"-1"-1,-13 1 0,-11-5-15,-1 7-9,-1 2-1,-4 1 2,-2 1-1,-3 1 1,-2 2 1,2-1 0,2-2-1,3 0 1,4 0-1,2 2 0,11-8 0,-13 13 0,13-13 0,-4 15-1,5-5 1,3 2 0,2 4 0,3 1 0,4 3 0,2 1 0,2 0 0,-1-1-1,1 0 1,-3-4 0,-4-3 1,-5-1 0,-7-3 1,-4 0 1,-10-1 1,-1 0-1,-5-3 1,0 2-1,-2-2 0,5 1 0,0-4-2,3-3-3,16 1-1,-3-16-2,14 3-5,3-9-8,8-6-7,6-2-1,2-7 1</inkml:trace>
  <inkml:trace contextRef="#ctx0" brushRef="#br0" timeOffset="1142">1134 383 0,'13'3'17,"-13"-3"1,0 0-4,3 13-9,-5-3 1,1 5 1,-6 3 1,0 9 0,-4 3 0,1 9 0,-2 5-2,0 8-2,2 2-1,2 0-1,2-1-1,3-4 0,3-8-1,1-5 0,2-11 1,1-10-1,-4-15-1,0 0 0,1-19-1,-9-6 0,-2-6 0,-2-5 1,-5-4 0,-2 1-1,2 5 2,-1 6 1,5 7-1,4 5 0,6 7-1,3 9 0,20-5 0,4 5 1,6 0-1,6-1 1,4 0 0,6 1 0,2 0 1,0 1 0,-3 2-1,-2 2 1,-3 4 0,-4 4-1,-4 2 1,-5 4-1,-7 1 0,-6 3 0,-6-1 0,-5 1 0,-6-1 2,-5-2-1,-4-3 1,-4-1 1,-3-2-1,-4-2 0,-1-5 0,0-1 0,-2-4 0,4 0 0,4-4-1,2-2 0,3-2 0,13 6 0,-13-12-1,13 12 0,-2-11-1,2 11 0,13-14-1,-1 6 0,5-1 0,0-1 0,6-2 1,1-1-1,2 1 1,-1 1 0,-4 3 1,-2 1-1,-2 5 1,-4 2-1,-1 5 1,-1 3-1,-1 5 1,-1 0 0,0 3-1,-2 1 1,1 2 0,-1-3 1,-2 2-1,0-2 0,-3 0 1,-2-3-1,0-1 1,0-2 0,0-10 1,-4 13 0,4-13 1,0 0-1,0 0 0,3-13-1,4-6 0,8-4 0,5-6-1,7-10-1,6-3 0,4 0 0,2-1 0,1 2-1,1 5 0,-6 1 0,-1 5-2,-5 6 1,-4 3-1,-3 2 1,-4 3 0,-3 2 1,-3 5-1,0 0 2,-12 9 0,11-6 0,-11 6 1,0 0-1,0 0 1,6 11 0,-6-11 1,-5 22 0,-2-7 1,-4 6 1,-3 5 1,-2 5-1,-2 4 0,-1 4 0,1 1 0,1 1-1,5-1 0,5-3-1,7-4 0,7-6 0,8-4-1,7-9 0,4-7-1,3-8 0,-1-9 0,-2-6-2,-3-6-2,-6-5-4,-7-3-5,-11-5-3,-5 0 1,-12 1 2,-3 5 2,-9 1 4,-3 6 5,-4 3 5,1 7 5,1 5 5,5 6-1,5 2 0,7 3-2,18-4 0,-8 13-1,23-6-2,13-3 0,15 1-1,13-3 0,13 1-1,12-5-3,8-1-6,6 0-17,5 0-5,-8-6 1,4 0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16T19:08:28.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30 8,'-6'-9'7,"6"9"-2,-3-11-3,3 11-4,1-10-5,-1 10 0</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4.7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3,'11'4'11,"7"1"1,2 2-1,4 2-1,5 0-1,5-1 1,5 6 0,1-5-1,6 5-1,0-2-2,1 4-2,0-2 0,-2 4-2,-5 0 0,-4-1-1,-5 1 0,-6-2-1,-7-1 1,-2 1-1,-7-1 1,-3 0 0,-4 0 0,-2 2 1,-3 1 0,-1 3 0,-4 0 0,-2 0 1,-6 1 0,-1 1 0,-7-3 0,-1 2 0,-5-3-1,-1-1 1,-4-1 0,-2 1-1,-1-3-1,3 0 1,0-2-1,2 0 0,3-1 1,3 1-1,5-4 1,4 0-1,5-1 0,1-3 0,12-5-1,-12 5 0,12-5-2,0 0-3,0 0-12,11-1-14,4-8 0,8-6-1,4-10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06.6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1465 1151 3,'0'0'9,"-16"-1"-1,6 0-3,0 0 0,-4 1-2,2 0-1,-3 0 0,0 1 0,-3 1 1,0 0 1,-3 1-1,-3 1 2,-5 0-1,-2 1 0,-3 0 1,-4 0 0,-5-1-1,-1 0 1,-2-1 0,2 1-1,-1-3 0,2 0-1,-4-1 0,3 1-1,-1-1-1,-2 1 0,0-1 1,3 1-1,-1-1 1,1 1 0,2 2 0,5-1 0,4-2 1,4 2-1,3-2 0,1 0 0,3 0 0,2 1 0,4-3 0,1 2-1,1 0 1,2 0-1,0 0 1,1 0-1,1 0 0,1 0 0,-2 0 0,0 1 0,1-1 0,1 0 0,9 0-1,-16 1 1,16-1 0,-13 0 0,13 0 1,0 0-1,-11 0 0,11 0 0,0 0 1,0 0-1,0 0 0,0 0 0,-10-1 0,10 1 0,0 0 0,0 0-1,0 0 1,0 0-1,0 0 0,0 0 0,-10-3 1,10 3-1,-9-4 1,9 4-1,-12-2 0,12 2 1,-13 0-1,13 0 0,-14 2 0,14-2-1,-15 1 1,15-1 0,-16 4 0,7-3 0,9-1 0,-13 0 0,13 0 0,-9 1 0,9-1 0,0 0 0,0 0 0,0 0-1,0 0-2,0 0-1,0 0-8,0 0-19,0 0 0,0 0 0,-1-15 0</inkml:trace>
  <inkml:trace contextRef="#ctx0" brushRef="#br0" timeOffset="12338">2051 1095 13,'0'0'11,"16"-8"-1,-7 5 1,2-1-1,0 2-2,1 0-2,2 2-1,-2-1-2,2 3-1,-5 1 0,2 1 0,-11-4 0,13 13 0,-9-4 0,-2 2 0,-2 0 0,0 1 1,-2 0 0,1 0 0,1-12 1,-7 18 1,7-18 0,-13 11 0,13-11 0,-13 3 1,2-6-1,11 3-1,-17-9 0,17 9-2,-18-17 0,12 8-1,-2-3 0,2 0 0,2 0-1,1-2 0,3 1 0,2-2 0,6 2-1,2 0 0,1 1 1,4 2-1,1 3 0,0 0 1,1 6-1,-2 2 1,-1 5-1,-4 1 1,1 3-1,-3 3 1,-1 0-1,-3 2 1,-1 1 0,-1 1 0,-2-2 0,-3 1 0,-2-3 1,-2 1 0,-4-4 1,0 0 0,-3-4 0,-2 1 0,-3-5 0,4 0 1,-1-4-1,3 0 0,1-3 0,3-1 0,2-3-1,5-1 1,1-4-2,2 1 0,2-3 0,1 0-2,3 0 2,1 3 0,2 0-1,-2 4 1,-8 9 0,15-12 0,-15 12-1,13-1 1,-13 1-1,0 0 1,13 16-1,-9-6 0,-1 4 1,1 0 0,-1 2-1,-2-2 1,-2 2 1,-2-2-1,-7-2 1,-2-1-1,0-3 1,-3 0 1,0-4-1,0-1 2,1-2-2,1-2 1,13 1-1,-12-14 0,10 4-1,2-3 0,4-1-1,2-2 0,3 0 0,4 0 0,0 2 0,2 2 0,-1 3-2,-1 2 3,-4 2-1,0 3 0,-9 2 0,0 0 1,7 14-1,-15-2 1,5 2-1,-5 2 1,0 0 1,-3 2-1,0-4 2,2 0-1,-4-5 1,13-9 1,-21 12 0,21-12 0,-18-1-1,18 1 0,-12-10 0,12 10-2,-4-15-1,5 4-2,-1 11-4,8-16-25,-1 6-2,-3-1-1,-2 0 1</inkml:trace>
  <inkml:trace contextRef="#ctx0" brushRef="#br0" timeOffset="13970">222 1180 9,'0'0'5,"0"0"0,0 0 1,0 0 2,0 0 1,0 0 0,0 0 1,0 0-1,0 0 0,0 0 1,0 0-3,0 0-2,12-3-2,-12 3-1,14 1-1,-2 0-1,0 0 0,4 1 0,2-2 1,7 1-1,3-1 0,8-1 0,4 0 0,6-1 1,6-1-1,4 1 0,6-1 1,3 1 0,8 1 0,-2-1 0,6 0 0,0 0 0,1 1 0,0-1 0,-3 1 0,-4-1-1,-3 2 0,-3 1 0,-3 0 0,-3 0 1,-2 1-1,-3-2 0,-2 1 1,-2-2-1,-4-1 1,-3 0 0,-5-1 0,-8 0-1,-3 1 1,-8-1 1,-4 1 0,-15 2 0,15-3 0,-15 3 0,0 0 0,0 0 0,0 0 0,0 0-2,0 0-3,0 0-7,0 0-18,-9-1-1,9 1 0,-19-11 0</inkml:trace>
  <inkml:trace contextRef="#ctx0" brushRef="#br0" timeOffset="16173">2060 1519 3,'0'0'15,"0"0"-5,10-5-6,-10 5 2,0 0 0,0 0 0,0 0 1,0 0 0,2 10 1,-6-1-1,-1 7 0,-5 2-2,0 8-1,-6 1 1,1 9 1,-6-2 0,2 3 0,-2-2 0,3-1 0,-1-6-1,5 0 0,3-7-1,6-1 0,6-5 0,9-3-2,6-4 1,8-1-3,8-4 2,6 0-2,0-2 1,5-2-1,-4-1 1,-4 1-1,-3 0 0,-6 0 0,-5 0-1,-5 0 0,-3 1-4,-13 0-5,13-9-20,-13 9-2,3-18 1,-6 5 0</inkml:trace>
  <inkml:trace contextRef="#ctx0" brushRef="#br0" timeOffset="16664">1957 1751 34,'11'15'25,"3"-16"1,12-2-2,5-1-22,5-2-1,8 2 1,0-4 1,5 4 0,-2-1 0,-1 2 1,-8-1-1,-3 3-1,-6 0-2,-7-1-3,-2 2-9,-7-1-16,-13 1-1,-2-12 1,-11 1 1</inkml:trace>
  <inkml:trace contextRef="#ctx0" brushRef="#br0" timeOffset="16924">2001 1548 34,'-1'10'27,"1"-10"0,24-3 0,1-4-19,1-2-7,4-2 1,5 0 0,5 2 1,2-3 0,4 5 1,-2-1 0,1 6-1,-1-2 0,-1 4-1,-2 1-2,-6 0-2,-2 6-8,-5-3-19,-5-4-2,-3-2 1,-5-9-1</inkml:trace>
  <inkml:trace contextRef="#ctx0" brushRef="#br0" timeOffset="47749">2116 102 4,'0'-11'7,"0"11"1,0 0-2,0 0 1,0 0 0,0 0 0,0 0 0,0 0 0,0 0-2,0 0-1,0 0-1,0 0-2,0 0-2,0 0 0,-1 9 0,-2 0 0,3 3 0,-2 5 0,0 5 2,-3 8-1,1 6 1,-4 4 0,0 6 1,-1 0-1,1 1 1,-2 0 0,3-2 0,0-6 0,3-4 0,0-8 0,1-4-1,-1-5 1,3-4 0,1-14 0,-1 13 0,1-13 1,0 0 0,0 0-1,-3-12 1,1-1-1,1-5-1,-1-4-1,1-6-1,2-4-2,0-6 0,4 2 0,-1-6-1,6 2 0,-2 0 1,5 2-1,-2 0 2,2 1 1,0 3 0,0 3 1,3 4 0,-1 1 1,2 4-2,-1 2 1,2 2 0,2 3 0,1 3-1,-1 0 1,-1 4-1,0 3 0,-3 2 1,-1 3-1,-4 4 0,-11-4 1,13 18 0,-11-2 0,-2 0 0,-2 6 0,0 0 0,-3 2 1,-1-1-1,1 0 0,0-2 1,0-3-1,0 0 2,-3-3-1,0-3 1,-1 0 2,-3-1-2,0-3 0,-3 0 1,-1-2-1,0 1-1,-1-4 1,0 1-1,1-3 0,3-1 0,1-2 0,2 1 0,10 1 0,-11-3 0,11 3 0,0 0-1,0 0-1,0 0 0,0 0 1,0 0-2,0 0 1,0 0 0,0 0 0,0 0 0,0 0 1,0 0 0,0 0 0,0 0 0,8 13 0,-1-3 1,1 2-1,4 4 1,3 2 0,4 3 0,3 0 0,3 2 0,3-1 1,1 2-1,2-2 1,-2 0 0,-4-2 0,0-2 0,-4-3 0,-5 0-1,-2-3 1,-4-2-1,-10-10 1,12 11-1,-12-11 0,0 0 1,0 0-1,0 0 1,0 0 1,0 0-1,0 0 1,0 0 0,0 0-1,0 0 0,0 0 0,0 0-1,0 0-1,0 0 0,0 0-1,0 0-2,9 7-6,-9-7-15,0 0-6,0 0 1,0 0-1</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9.8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192 153 10,'0'0'6,"12"-17"-6,-4 7 1,2-1 3,4 2 2,1-2 0,7 4 2,-1 1 0,6 1-1,1 2-1,1 2-3,-1 1 0,-3 3-1,-2 2-1,-6 1 0,-5 5 0,-6 3 0,-3 3 0,-7 1 0,-2 4 1,-4-1 0,-3 1 1,-3-2 3,-4-2 0,-3-6 1,3 1 0,-5-10 0,5 1 0,-1-7-1,4-2-1,3-7-2,7-4-1,4-4-1,6-3-1,3-2 1,3-2-1,2-1 0,3 2 0,3 3 0,-1 3 0,-1 2 1,-1 5-1,-1 4 1,-3 1-1,2 5 0,-3 2 0,-9 1 0,11 13-1,-5-1 1,-4 2 0,-2 4 0,-1 3 0,-2-1 0,-3-2 0,-2 0 1,-3-2 1,-3-5 0,1-2 1,1-4 0,1-1 1,0-4-1,11 0 0,-13-4 0,13 4-1,0-16 0,4 4-1,2-2-1,2-3 0,-2 0 0,1-1 0,2 0 0,0 2 0,-1 1 0,1 3-1,1 1-1,-10 11 1,21-10 0,-12 8-1,1 7 1,-10-5-1,8 20 1,-10-6 0,-2 5 1,-5 1 0,-3-2 1,-1 2 0,-3-3 0,1-2 1,1-2-2,2-4 0,7 2-5,5-11-25,0 0-1,0 0-2,15-9 1</inkml:trace>
  <inkml:trace contextRef="#ctx0" brushRef="#br0" timeOffset="1392">77 649 9,'0'0'13,"0"0"1,0 0-1,5 15-2,-5-15-1,-3 22-2,0-5 1,1 4-1,-5 3-2,4 5-1,-4-1 1,4 5-2,-2-1 0,3 2-1,0-4 0,5 1 0,3-4 0,5 2 0,0-5-1,4 0 0,-1-1-1,6-2 0,2-2 1,2-3-1,-1-2 0,4-2 0,1-3 0,1-1 0,-2-6 0,0-1 0,-2-4 0,-2-6 1,-3-3-1,-1-6 1,-2-3 0,-2-4 0,1-5-1,-1-1-1,0-5 1,0 2-2,-2-1 2,-2 0-2,-3 2 2,0 1-1,-3 2 1,-3 5-1,-1 1 1,0 3 0,-2 2 0,2 5 0,-1 0-1,1 5 1,-1 9-1,1-14 0,-1 14 0,0 0 0,0 0 0,0 0 0,0 0 0,0 0-1,0 0 1,0 0 0,0 0 0,0 0 0,0 0 0,0 0 0,0 0 0,0 0 0,0 0-1,0 0 1,0 0-1,0 0 1,0 0-1,0 0 1,0 0-1,0 0 1,0 0-1,0 0 1,0 0-1,0 0 1,0 0-1,-3 17 1,3-3-1,-2 3 1,2 6-1,-2 4 1,-2 4 0,2 3 0,-1 1 0,0 1 0,1-2 0,-1-2 0,-1-2-1,-1-3 1,-1-2 0,-3-3-1,-2-1 1,0 0 0,-3-1 0,-1-2 0,-2 1 0,0-2 0,-1-1 0,0-1 0,-1-6 1,2-2 0,-1-2 0,1-3 0,-2-4 0,2-4 0,-2-3 0,0-1 1,-1-6-2,2 1 0,-2-3 0,-1-1 1,-1 2-2,-2-1 1,1 1 0,2 3-1,1 3 1,0 0-1,3 1 0,3-2 0,8 2-2,-1-6-2,10 2-9,2-7-17,-3-4 0,1-3 0,-3-5 0</inkml:trace>
  <inkml:trace contextRef="#ctx0" brushRef="#br0" timeOffset="24876">2 751 4,'0'0'4,"2"-13"0,-2 13-3,7-14-1,-7 14 0,9-16 0,-9 16 2,9-17 2,-9 17 2,7-12 1,-7 12 1,0 0 0,0 0-1,2-9 0,-2 9-3,0 0-1,0 0-1,0 0-1,0 0 1,0 0 1,0 0 0,0 0 0,0 0 1,0 0 0,0 0-1,0 0 1,0 0-1,0 0-1,0 0 0,0 0 0,0 0-1,0 0-1,0 0 1,0 0-1,0 0-1,3 16 1,-3-16 0,-1 20 0,0-7 0,-1 6 0,0 2 1,0 2 0,0 4 1,0 1-1,1 2 1,2-1 0,3 1 0,0-3-1,2 0 1,3-4-1,2 1 0,-1-4 0,3 0 0,-4 0 0,5 0 0,-1-3 1,3 1-1,0-3 1,2-2 0,3-3 0,3-1-1,5-6 0,-2-2 0,3-3 0,2-3 0,-2-2-1,-1-1 0,-1-3 0,-2-1 1,-2-1-1,-1-1 0,-5-2 1,-1-1-1,-4-4 1,0-1-1,-4-4 1,-2-3 0,-4-2-1,-1-3 0,0 2 1,-4-1-1,1 5 0,-1 2-1,-1 5 1,2 4 0,-1 6-1,-1 1-2,3 10-3,0 0-21,-9-9-3,9 9 1,-21-22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59.1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471 0 12,'11'4'21,"13"5"-1,3-2-4,7 3-13,8 3-1,5 2 1,3 3-2,1 1 1,0 0 0,-6 2 1,-3-3-1,-8 0 1,-5-1 0,-7-4 1,-6-1-1,-10 0 1,-3 0-1,-7 0 0,-4 0-1,-8 0 1,-3 3-1,-9 0 1,-4 2-1,-9-1 1,-3 3 1,-6-2-1,1 2 1,-4-1-1,2 2 0,-2-2 0,2 2 0,1-2-1,5 1 0,-1-3 0,5 3 0,0-3 1,4 0-1,2-1 0,4 1 0,2-5 0,8 2 1,0-3-2,6 1 0,3-5-1,3-1 1,9-5-1,0 0 0,0 0-3,-12 8-6,12-8-23,-16 6 0,-3-11-2,-7-4 1</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00.3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28 168 27,'-17'-5'20,"17"5"0,-10-11-9,8-1-11,5 0 1,3-1 1,1-4 2,5-1 0,4 3 1,-1-3 1,6 5-1,0 0-1,2 4-1,-2 3-2,0 4 0,-2 6-1,-3 5 0,-4 7-1,-4 3 1,-4 2 1,-3 5-1,-4-3 2,-2 3 0,-5-7 1,2 0 1,-5-7 0,3 0 1,-5-7-1,2-1 0,-3-6-1,3-3 0,0-3-2,2-6 0,2-1-2,4-7 1,4 1-1,3-4-1,3 3 1,3-1 0,0 3 0,0 4 1,0 4 0,-8 12-1,11-14 1,-11 14 0,14 2-1,-14-2 1,14 14-1,-5-2 0,-2 3 0,0 2 1,-3 1 0,-3 3 1,-5-3 1,-3 0 1,-5-2 0,2-1 1,-4-5-1,3-2-1,2-2-1,-1-5-7,10-1-23,-10 2-2,10-2-1,-16-9 1</inkml:trace>
  <inkml:trace contextRef="#ctx0" brushRef="#br0" timeOffset="751">71 375 5,'0'0'18,"-3"15"0,3-15 0,-4 11-17,4-11 0,-2 16 3,1-3 1,-3-3 1,-2 6 4,-3-3-2,2 5 1,-5-1-1,6 5 0,-5-1-3,8 2-1,-1-3 0,7 2-1,3-2-1,5-4-1,2 2 1,3-4-1,1-2 0,2-2 0,0-2-1,-1-3 1,-2-2 0,-1-1 0,0-8 0,1 0 0,-1-6 0,1-1 0,1-6 1,5 0-2,-1-3 1,2 1-1,-3 0 1,-1 2-1,-3 1 2,-1 1-1,-5 5 2,-2 1-1,-5 2 1,-3 9-1,5-14 1,-5 14-2,0 0-1,0-10-4,0 10-5,0 0-22,0 0-1,0 0-2,0-17 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30.2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-1 975 32,'-4'-10'19,"4"10"-2,0 0-4,8-12-3,3 7-4,7 1-3,3-2-2,5 2-1,0-2 0,1 3 0,-3 0 0,-3 2-1,-7 3 1,-14-2 0,10 16 0,-16-4 0,-5 1 1,-2-1 0,-1 3 1,-4-3 0,3 1 0,-1-6 1,2 0-1,1-4 0,1 0 1,-1-3-1,3-1 0,1-3 0,9 4 0,-13-14 0,9 2-1,4-1 0,3-2 0,3 2-1,2-3 0,1 5 0,2 1-1,0 4 1,-1 3 0,-1 4 0,-9-1 0,11 17 0,-9-1 0,-1 2 0,-2 5 1,-3 1-1,2 3 1,-1-5-1,-1 1 1,0-6 2,2-1 1,-8-7 1,10-9 0,-18 7 0,8-6 0,0-3-1,10 2-2,-16-5-6,16 5-21,-9-21-7,9 4-2,1-6 2</inkml:trace>
  <inkml:trace contextRef="#ctx0" brushRef="#br0" timeOffset="1603">369 1153 13,'-8'25'9,"-1"4"-1,0 0-1,-1 3 1,0-1-2,2 0 0,-3-6-1,2-2 1,-1-3-3,5-3 2,-1-4-3,2-3 0,4-10-1,-6 12-2,6-12-2,0 0-7,0 0-7,0-10-4,-2-6-2</inkml:trace>
  <inkml:trace contextRef="#ctx0" brushRef="#br0" timeOffset="2674">136 197 23,'0'0'23,"0"0"-4,-3-9-6,3 9-3,0 0-4,0 0-2,0 0-1,0 0-1,0 0 1,0 0-1,0 0 0,0 0-1,4 15 0,-5-5-1,0 4 0,-1 6 0,-1 4 0,0 6 1,-4 1-1,1 3 1,-1-1-1,1 1 1,0-2-1,0-5 0,0-2 1,3-7-1,-1-3 1,2-3 0,2-12 2,-3 10 0,3-10 1,-1-10-1,2-5 1,-1-1-2,5-12 1,1-5-1,0-7-1,0-2-2,1-2 1,0-2 0,0 0 0,4 4 0,-2 4 0,-1 2-1,5 6 1,5 5-1,7 2 0,3 5 0,6 5 0,4 1 0,2 5 0,-1 3 0,1 2 1,-6 2-1,-4 3 1,-6 1-1,-5 3 1,-5 3 0,-6 1-1,-4 3 1,-4 2 0,-6 2 0,-3 1 0,-7 2 0,-3-1 1,-6 0 0,-6 0-1,-5-2 2,-3-3-1,-1 0 0,1-4 0,3-2 0,5-1 0,7-4-1,5-1 1,5-1-1,14-2-1,0 0 0,0 0 0,0 0 1,0 0-1,0 0-1,0 0 2,12 3-1,-12-3 0,10 12 1,-4-1 0,1 3 0,2 3 0,2 3 0,0 4 0,3 2 1,2 0-1,2 1 1,3 1-1,0-1 1,-1-2 0,0-2-1,-3-3 0,0-1 0,-6-4 1,-1-2-1,-10-13 1,10 14 0,-10-14 0,0 0 0,0 0 0,0 0 0,0 0 1,0 0-1,0 0 0,0 0-1,0 0 1,0 0-1,0 0-1,0 0-5,0 0-23,2 10-1,-2-10 0,-7-22-1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9T15:18:24.866"/>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E71224"/>
    </inkml:brush>
  </inkml:definitions>
  <inkml:trace contextRef="#ctx0" brushRef="#br0">442 1251 1888,'-13'6'1045,"-26"18"518,38-23-1696,1-1 85,0 0 218,0 0 33,0 0 240,0 0-145,0 0-111,-1 10-614,-7 0 1152,-10 6 1078,57-57-1595,96-167 603,46-55 122,-30 43-864,-106 143 6,-16 23-6,3 2 1,2 1-1,2 1 0,33-33-69,-44 58 76,0 2 0,2 0 0,0 1 0,20-10-76,98-40 347,-115 61-320,-7 2 122,-22 8-10,-1 1-33,0 0-42,12 1 91,3 41 20,-2-21 2,46 82-134,-5 4 12,-13-24-40,4-2 1,3-2-1,4-1-15,197 224 160,-156-169-142,-6 4 0,-6 4-1,26 70-17,-101-197 54,-1-1 0,-1 1 0,0 0 0,-1 1 0,0-1 0,-1 0 0,-1 1 0,0 0 0,-1 2-54,-18-17-32,-63 5-96,-36-4 112,-146-17 69,-116-11 16,-131 15 306,193 9 381,-194-6 81,259 3-1610,286 6-1942,-16 0-2111</inkml:trace>
  <inkml:trace contextRef="#ctx0" brushRef="#br1" timeOffset="12688.666">1341 401 4224,'2'-1'129,"0"0"0,0-1 0,0 1 0,0-1 0,0 1 0,0-1 0,-1 0 0,1 0 0,0 0 0,-1 0 0,0 0 0,1 0 0,-1 0 0,0 0 0,0 0 0,0-1 0,0 1 0,-1-1 0,1 1 0,-1 0 0,1-1 0,-1 1 1,0-1-1,0 1 0,0-1 0,0 1 0,0-1 0,-1 1 0,1-1 0,-1 1 0,0-1-129,0 2 58,1 0 0,-1 0 1,0 0-1,0 0 1,0 0-1,-1 1 0,1-1 1,0 0-1,0 0 0,0 1 1,0-1-1,-1 1 1,1-1-1,0 1 0,-1-1 1,1 1-1,0 0 0,-1 0 1,1-1-1,0 1 0,-1 0 1,1 0-1,-1 1 1,1-1-1,0 0 0,-1 0 1,1 1-1,0-1 0,-1 0 1,1 1-1,0 0 1,0-1-1,-1 1 0,1 0 1,0-1-1,0 1-58,47-30 1707,-24 12-1222,-21 17-405,-1 0-75,0 0-143,18 17 474,-47-2-96,22-11-786,-3 1-3666,10-5-102</inkml:trace>
  <inkml:trace contextRef="#ctx0" brushRef="#br1" timeOffset="12986.836">1101 675 4800,'0'0'1792,"0"0"-1408,0 5-96,0 1-3040</inkml:trace>
  <inkml:trace contextRef="#ctx0" brushRef="#br1" timeOffset="13831.751">1095 717 6656,'-12'1'3392,"-23"4"-3056,-15 8-107,48-12 1280,39-6-394,-33 2-534,-10 9-45,-10 16-16,7-5-637,6-13 176,5-4 1413,0-12-1521,6 4 66,42-28 516,-78 31-1280,-37 15 1094,60-6-379,5-3-85,0-1 53,35-24 21,-9 19-97,-34 9-51,-138 37-1190,142-39 1508,7 1-5966,4-3 1322</inkml:trace>
  <inkml:trace contextRef="#ctx0" brushRef="#br1" timeOffset="14621.469">1597 809 4736,'-1'0'118,"1"0"0,-1-1 0,1 1 0,-1-1 0,1 1 0,-1-1 0,1 1 0,0-1 0,-1 1 0,1-1 0,0 1 0,-1-1 0,1 1 0,0-1 0,-1 1 0,1-1 0,0 0 0,0 1 0,0-1 0,0 1 0,0-1 0,0 0 0,-1 1 0,2-1 0,-1 0 0,0 1 0,0-1 0,0 1 0,0-1 0,0 0 0,0 1 0,1-1 0,-1 1 0,0-1 0,0 0 0,1 1 0,-1-1 0,0 1 0,1-1 0,-1 1 0,1-1 0,-1 1-118,8-17 569,56-50 946,-70 76-1414,-97 21 1536,158-59-602,-55 29-1022,0 1 1,0-1-1,0 1 0,0-1 1,0 0-1,0 1 0,0-1 1,0 0-1,0 1 0,0-1 1,0 0-1,1 1 0,-1-1 1,0 0-1,0 1 0,0-1 1,0 0-1,1 1 0,-1-1 1,0 0-1,0 1 0,0-1 1,1 0-1,-1 0 0,0 1 1,0-1-1,1 0 0,-1 0 1,0 0-1,1 1 0,-1-1 1,0 0-1,1 0 0,-1 0 1,0 0-1,1 0 0,-1 0 1,0 0-1,1 0 0,-1 0 1,1 0-1,-1 0-13,-77 41 416,66-37-222,-13 13 124,24-17-361,0 0-15,5 0-881,-17-10-2693,1 5 2283</inkml:trace>
  <inkml:trace contextRef="#ctx0" brushRef="#br1" timeOffset="15378.726">693 1374 3488,'2'-1'313,"0"-1"0,1 0 0,-1 0 1,0 0-1,0 0 0,-1 0 0,1 0 0,0 0 0,-1-1 1,1 1-1,-1-1 0,0 1 0,0-1 0,0 1 1,0-1-1,0 0 0,-1 1 0,1-3-313,-1 4 715,0 0-326,30-29 1307,23 10-949,-53 20-744,-1 0 0,1 0 0,0 0 0,0 0 1,0 0-1,0 1 0,-1-1 0,1 0 0,0 0 1,0 0-1,0 0 0,0 0 0,0 0 0,-1 1 0,1-1 1,0 0-1,0 0 0,0 0 0,0 0 0,0 1 1,0-1-1,0 0 0,0 0 0,0 0 0,-1 1 1,1-1-1,0 0 0,0 0 0,0 0 0,0 1 0,0-1 1,0 0-1,0 0 0,0 0 0,1 1 0,-1-1 1,0 0-1,0 0 0,0 0 0,0 1 0,0-1 1,0 0-1,0 0 0,0 0 0,0 0 0,1 1 1,-1-1-1,0 0 0,0 0 0,0 0 0,0 0 0,0 0 1,1 0-1,-1 1 0,0-1 0,0 0 0,0 0-3,-18 11 373,-91 36 1025,100-42-1419,9-6 21,0 1-1,0 0 1,0 0 0,0-1-1,0 1 1,0 0-1,0 0 1,0 0 0,0-1-1,0 1 1,0 0-1,0 0 1,0 0 0,0-1-1,0 1 1,-1 0-1,1 0 1,0 0 0,0-1-1,0 1 1,0 0 0,0 0-1,-1 0 1,1 0-1,0 0 1,0-1 0,0 1-1,0 0 1,-1 0-1,1 0 1,0 0 0,0 0-1,0 0 1,-1 0-1,1 0 1,0 0 0,0 0-1,-1 0 1,1 0 0,0 0-1,0 0 1,0 0-1,-1 0 1,1 0 0,0 0-1,0 0 1,-1 0-1,1 0 1,0 0 0,0 0-1,0 0 1,-1 0-1,1 0 1,0 1 0,0-1-1,0 0 1,0 0 0,46-56 805,-46 56-817,0 1 1,0-1-1,0 0 0,1 0 0,-1 0 0,0 1 0,0-1 1,0 0-1,0 0 0,1 0 0,-1 0 0,0 1 0,0-1 1,0 0-1,1 0 0,-1 0 0,0 0 0,0 0 1,0 0-1,1 0 0,-1 0 0,0 0 0,0 0 12,-68 32-266,52-13-680,16-19 861,0 0 1,0 1 0,0-1-1,0 0 1,0 1 0,0-1-1,0 1 1,0-1 0,0 0-1,1 1 1,-1-1 0,0 0-1,0 1 1,0-1-1,0 0 1,1 1 0,-1-1-1,0 0 1,0 1 0,1-1-1,-1 0 1,0 0 0,1 1-1,-1-1 1,0 0 0,1 0-1,-1 0 1,0 1 0,1-1-1,-1 0 1,0 0 0,1 0-1,-1 0 1,0 0 0,1 0-1,-1 0 1,1 0 0,-1 0-1,0 0 1,1 0 0,-1 0-1,1 0 1,-1 0-1,0 0 1,1 0 0,-1 0-1,0 0 1,1-1 0,-1 1-1,0 0 1,1 0 0,-1 0-1,0-1 1,1 1 0,-1 0-1,0 0 85,12-5-1594</inkml:trace>
  <inkml:trace contextRef="#ctx0" brushRef="#br1" timeOffset="15631.239">1417 1323 3392,'-13'0'1248,"13"5"-960,-12 1-64,12-6-1056</inkml:trace>
  <inkml:trace contextRef="#ctx0" brushRef="#br1" timeOffset="16087.529">1323 1365 5824,'-28'-10'3082,"-8"9"-1023,35 2-2059,9 4-272,90-10 997,-23-6-213,-98 22-122,-15 1 341,-40 21-28,108-32 23,38-23-513,-67 22-330,-1 0-38,-20 0-1882,10 0-1142,10 0-1386</inkml:trace>
  <inkml:trace contextRef="#ctx0" brushRef="#br1" timeOffset="16965.998">2098 1406 3808,'-12'15'1994,"0"-11"945,11-5-2847,1 1 0,-1-1 0,1 0 0,-1 0 0,0 0-1,1 0 1,0-1 0,-1 1 0,1 0 0,0 0 0,-1 0 0,1 0 0,0 0 0,0 0-1,0 0 1,0-1 0,0 1 0,0 0 0,0 0 0,1 0 0,-1 0 0,0 0 0,1 0 0,-1 0-1,1-1 1,-1 1 0,1 0 0,-1 1 0,1-1 0,-1 0 0,1 0 0,0 0 0,0 0-1,0 0 1,-1 1 0,1-1 0,0 0 0,0 1 0,1-1-92,44 0 821,0 17-181,-46-15-620,1 0-1,-1 0 1,0 0-1,0 0 1,0-1 0,0 1-1,0 0 1,0 0-1,0 0 1,0 0-1,0-1 1,0 1-1,-1 0 1,1 0 0,0 0-1,0-1 1,-1 1-1,1 0 1,-1 0-1,1-1 1,0 1-1,-1 0 1,0-1 0,1 1-1,-1-1 1,1 1-1,-1 0 1,0-1-1,1 1 1,-1-1-1,0 0 1,1 1 0,-1-1-1,0 1 1,0-1-1,0 0 1,1 0-1,-1 0 1,0 1-1,0-1 1,0 0 0,1 0-1,-1 0 1,0 0-1,0 0 1,0 0-1,0-1 1,0 1-20,-133 27 688,109-8-96,25-18-395,0-1-79,0 0-28,0 0-5,0 0 43,0 0-26,0 0 47,0 0-80,0 0-85,0 0 38,0 0 180,0 0-15,-17 1 480,-83 25-704,0 1-4523,61-19 2672</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9:02.0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27 138 12,'0'0'21,"-14"2"0,14-2 0,-10-2-16,10 2-3,0 0 1,-6-13-3,9 2 1,5-1-1,3-2 0,2-4 0,2 1 0,4-1 0,-1 4 0,-1 2 2,-5 6-1,-1 3 1,-11 3 0,11 13 0,-9 3 0,-9 4 0,3 2-1,-2 4 1,1 1 0,-4-3 0,2 2 1,-5-6 1,5-1 1,-2-8 0,2 2 0,7-13 1,-12 12-1,12-12-2,0 0-1,-3-17-1,7 2-1,3-4 0,0-5-1,2-2 1,0 0-2,5-1 2,-2 3-1,2 4 1,0 3 0,-1 6 0,2 4 0,1 6-1,-1 2 1,-3 8 0,-2 5 0,-1 0 0,-3 5 0,-4 2 0,-2 1 1,-4-1 1,-2 0 0,-3-6 1,0-1 1,-5-3-1,1-2 1,-5-6 0,4-1 0,-2-5 0,3-2-2,-2-4-1,4-2-1,-1-1 0,3-1-1,3 0-2,0-3-4,8 7-5,-1-3-18,12 2-3,3 2 0,6 1 1</inkml:trace>
  <inkml:trace contextRef="#ctx0" brushRef="#br0" timeOffset="791">119 463 2,'0'0'10,"9"-12"1,-9 12-10,13-11-4,-13 11 2,12-9 4,-12 9 2,0 0 5,12 5 1,-12-5 2,5 14-3,-5-2-1,-1 3-1,-2 7-1,-3 0-1,-2 6 1,-5 3-2,-1 3 2,-4-3-1,5 2 0,-3-7-2,6 0 1,1-6-3,7-3 1,9-8-2,10-3 0,7-5 0,9-2-1,4-3 0,6-2 0,7-2 0,1-3 0,-1-1 0,-5 2 0,-4 2 0,-7-1 0,-5 3-1,-9 0-2,-3 7-7,-17-1-19,0 0-2,-3-12 1,-10 3-1</inkml:trace>
  <inkml:trace contextRef="#ctx0" brushRef="#br0" timeOffset="1252">128 580 18,'-1'9'23,"1"-9"0,21 0 2,-2-5-19,0-2-2,6 1 2,2-2 0,8 2 0,-2-3 1,6 2-1,-1-1-1,-1 3-2,0-1-1,-3 2-1,-6 1-1,-5-2-1,-3 4-4,-11 0-7,-9 1-13,11-1-5,-11 1 2,-13-5-2</inkml:trace>
  <inkml:trace contextRef="#ctx0" brushRef="#br0" timeOffset="1562">208 432 8,'0'-11'16,"0"11"-3,8-11 0,-8 11 1,13-7 1,-3 4-1,1-5-4,3 6-1,5-4-3,5 5 0,8-7-2,7 4 1,7-6-2,4 5 1,2-3-2,4 2 0,-4 0-1,-4 1 0,-6 1-1,-8 2 0,-9 0 0,-6 1 1,-7 1-1,-12 0 1,0 0-1,11 2 1,-11-2-1,0 0 0,0 0-1,0 0-1,0 0-3,0 0-8,-11 9-15,11-9-3,-15 6 2,5-5-1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8.0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5,'12'3'9,"-12"-3"-1,13 4 1,-13-4-1,13 5 1,-4-1-2,2-1 1,2 2-2,3 0 0,6 2 0,5 2-1,4 1-1,4 1 0,4 3 0,4-1 0,4 3-1,2 0 0,2 0 0,-5-2 0,1 2-1,-4-2 0,-3-2 0,-6-2 0,-4 1-1,-7-3 0,-5-2 0,-5 1 0,-3-4 0,-10-3 0,9 4 1,-9-4-1,0 0 1,0 0 0,0 0-1,0 0 0,0 0 0,0 0-1,0 0 1,0 0-2,0 0 1,0 0 0,0 0 0,0 0 0,-5 9 0,5-9 0,-7 9 0,7-9 0,-14 14 0,2-6 1,0 4-1,-4-2 0,-3 4 1,-4 0-1,-5 2 1,-2 2-1,-2 2 0,-2 0 0,0 0 0,1 1 0,3-1 1,3 1-1,3-3 1,2-1 0,2-2-1,2-1 1,2-1-1,0 0 1,0 0-1,-3 0 0,3-1 0,0 2 0,-1-1 0,2-1 0,1 1 0,2-3 1,12-10-1,-14 15 0,14-15 1,-9 8 0,9-8 0,0 0 0,0 0 1,0 0 0,0 0 0,0 0-1,0 0 1,0 0-1,0 0 0,0 0-3,0 0-6,-13 2-23,1-5 0,-6-11-1,-7-10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15.9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19 1,'16'0'8,"7"5"0,1-3-2,3 2-1,2 1 0,4 1-1,3-1 1,2 2-1,4-1 2,1-2-1,3 3 1,1-4 0,2 2 0,5-2-1,1 3 0,1-4-1,4 5-1,2-6-1,4 5 1,4-4-2,1 3 1,0-1 0,4 0-1,2 3 0,-1-3 0,2 1 0,1-3 0,0-1 1,4 0-1,0-2 1,2 0-1,0-3 0,3 2 0,0-1 0,3 3 0,-1-1 0,-1 2-1,0 0 0,1 0 0,-1 0 1,1-1-1,2-1 0,-2-1 1,2 0-1,-2-1 0,4 0 0,-4 1 1,-2-4-1,-4 3 0,-1-2 0,-2 2 1,-4-3-1,-1 1 0,-4 1 1,3-2-1,-8 0 0,-2 0 0,-6 0 0,-8 0 0,-2-1 0,-6 2 1,-5-3-1,-7 3 0,0 0 0,-2 1 0,-4 0 0,1 0 1,-5 1-1,1-2 0,-5 2 0,-1 0 1,-2-1-1,-2 1 1,0-1-1,-12 4 0,14-3 1,-14 3-1,0 0 0,0 0 0,9-2 0,-9 2 0,0 0 0,0 0 0,0 0 0,0 0 0,0 0-1,0 0 0,0 0-1,0 0-3,0 0-7,-6 12-10,-4-8-5,-5-6 0,-9-10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27.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0 290 4,'0'0'5,"0"0"1,0 0 0,21-10 0,-1 3 0,7-2 1,9 0-3,9-3-1,7 1-1,7 0 1,5 0-1,5 2 1,2 0 0,2 2 0,-4 1 0,-4 1 0,-3 1 0,-10 0 0,-6 1-1,-6 1 0,-12-1 0,-6 2 2,-8-1 0,-2 3 0,-12-1-1,0 0 0,0 0-2,-15-1-1,1 2-5,-4-2-8,-2-1-5,0 1-5,-5-5 0</inkml:trace>
  <inkml:trace contextRef="#ctx0" brushRef="#br0" timeOffset="370">735 3 0,'0'0'2,"0"0"1,0 0 3,16-2 1,-6 2 0,4-2 2,8 4-1,2-2 0,4 4-2,4-1-2,1 3-1,2 2-1,3 3-2,-3 2 1,0 0-1,1 2 0,-2-1 0,-5 2 0,0-2 0,-5 0 0,-5-1 1,-1 0 1,-10 1 0,-5 2 2,-10 1 0,-12 4 2,-11 1-1,-5 3 2,-11 0-1,-6 3-1,-8-3 0,-2 1-1,3-4 0,3 0-1,9-6-1,3 0-1,8-4 0,7-2-3,12-1-5,6-6-3,11-3-12,17 3-5,0-12 1,15-2 0</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29.2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190 73 7,'-3'18'6,"1"5"1,-3 4-1,0 4 0,-4 4 0,-3 3 0,-2 4 0,-4 0-1,-2 1-1,-2-3-1,3-2-1,-1-3 0,3-4 1,4-7-1,5-5 0,4-2 2,7-3 0,8-1 1,6-1-1,3-3 0,10 1 0,7-2-1,6 2 0,4-5-1,5 1 0,-2-5-1,-3 2 0,-4-2 1,-9 0 0,-7-2-1,-6 2 1,-11-3-1,-10 2-1,0 0 0,10-1-3,-10 1-5,0 0-13,0 0-5,-8-14 0,3-1 0</inkml:trace>
  <inkml:trace contextRef="#ctx0" brushRef="#br0" timeOffset="470">98 382 8,'0'0'19,"0"0"-4,0 0-5,0 0-3,13-9-1,-1 5-1,5 2 0,6-7-2,6 6 0,4-6 2,6 7-2,3-5 0,5 6 0,-2-4 0,0 5-1,-7 6-1,-4-4 1,-5 3-1,-7-3-1,-8 4 0,-5-5 0,-9-1-3,0 0-5,0 0-11,0 0-5,-2-15 1,2 15-1</inkml:trace>
  <inkml:trace contextRef="#ctx0" brushRef="#br0" timeOffset="861">104 10 12,'13'-4'12,"8"1"-8,4 1 0,2 1 2,3 2 0,2-1 2,6 3 0,4-2 1,5 3-1,0-2 1,3 4-2,-4-4-1,0 2-2,-3 0 0,-1 0-2,-8 0 0,-4-1 0,-9 0-1,-1 0 1,-7 0 0,-2-1 0,-11-2 0,0 0 0,0 0-1,0 0 1,0 0 0,0 0-1,0 0-1,0 0 0,0 0-2,0 0-4,0 0-14,-3 16-8,-11-17 0,-1-1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32.7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46 139 3,'0'43'10,"-1"4"-1,-1 8 0,-2 2-2,2 2-1,-1 0-1,0-6 0,2-2-2,-2-7 1,1-7-1,0-9 0,3-7 0,-3-5 2,3-5 2,-1-11 0,0 0-1,-1-12 0,1-7-1,-1-11 0,0-6-1,-1-10-3,0-6 0,0-3-2,1-5 1,0 4-1,2 1 1,1 5 0,1 6-1,5 4 1,3 5-1,6 4 0,7 5-1,8 5 1,5 3 0,7 6 0,6 0 0,3 5 1,1 4 0,0 4-1,0 4 1,-7 3 0,-5 5-1,-8 0 1,-6 5-1,-6 0 1,-6 0 0,-10 0 0,-5 0 0,-7-4 1,-4-1 0,-5-1 0,-7-4 0,-5-2 1,-6-2-1,-5-2 0,-4-1 0,-1-1 0,-5-2-1,0 1 1,4-1-1,3 0 0,4 1 0,5 1 0,4-1 0,5 2 0,7-2 0,5 2 0,2-1-1,9 0 0,-11 1 1,11-1-1,0 0 0,9 13 1,-2-2-1,2 0 1,3 5 0,-1 4 0,3 4 1,9 1 0,1 4 0,1 4 0,5 2 0,-1 1 0,3 2 0,0 0 0,0-2 0,-6-1 1,0-4 0,-5-4-1,0-4 2,-4-3-1,1-4 1,-2-2-2,-2-2 1,-3-3 0,-2 0-1,-9-9 0,12 10 0,-12-10 0,0 0-1,0 0 0,0 0-2,0 0-14,-1 16-11,-12-16-3,3-3 1,-5-9-2</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49.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90 0,'11'-1'9,"4"3"1,4-1-1,6 1-1,5 0 0,6 0 1,7 1-2,3-3 0,7 1 0,3-3-2,6 2 1,6-4-2,5 3 0,3-2-1,5 2 0,2-2 0,6 2-1,3-2 1,8 1-1,-3-2 1,6 1-1,0-2 1,2 0-1,5-3 1,1 1 0,-1-2-1,0 0 2,1 1-2,2-1 1,1 4-1,4-2 1,-3 5-2,0-2 1,-2 3-1,3 1 0,-1-1-1,-1 2 1,-1-6-1,-2 5 0,-3-2 0,5 2 0,3 0 1,0 0-1,-1 2 0,2 1 0,-2 2 1,2-5 0,0 1 0,0-2-1,-1 1 1,-3 0 0,0-1-1,1-2 1,-1 4-1,3 4 1,0-1 0,-2 2-2,-1-4 2,2 5-1,-2-6 0,-5 4 1,1-4 0,-6 0-2,-1 0 2,-2 0 0,-5 1-1,1 1 1,-4 1-1,1 0 0,-5 1 0,0 0 0,0 1 0,-1-1 0,0 1 0,-1 1 1,-2-1-1,0 2 0,-2-2 1,2 2-1,-4-1 1,2 2-1,0-1 1,1 0-1,-5 0 0,-1-1 1,1 1-1,-5-3 0,0 1 1,-3-1-1,-2-1 0,1 0 1,1 0-1,-1 0 0,0-2 1,-5 2-1,-3-3 2,-3 0-1,-6-2 0,-2 0 0,-2 0-1,0 0 1,0-1 0,1 1-1,-1 1 0,2 1 0,-2-1 0,-3 2 1,-4-2-1,-4 0 0,-5 0 0,-2 0 0,3-2 0,-5 1 1,-5 1-1,-3-1 0,-1 0 0,-4 1 0,-1-1 0,-3 0 1,-11 1-1,0 0 0,0 0 0,0 0-3,0 0-4,0 0-9,-22-9-16,-8-4-1,-9-16-2,-9-11 1</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3.58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0 1,'-53'30'3,"-4"7"0,-2 4-1,0 5 1,-6 8-1,-4 5 1,-1 6-1,-4 6 1,-2 8 0,-8 5-1,2 11 1,1 3-1,2 6-1,3 8 1,-3 6-1,7 8 0,-3 6-1,14 3 1,-3 6-1,3 2 0,4 2 2,12 1 1,0 2 1,11-2 0,12 2 0,1 1 0,10-3 0,1 5 0,6 0-1,0 1 0,9 3-2,-1-2 1,-7 0 2,16-1-1,-7-2 2,11-5-1,0-8 1,5-2-1,2-6 1,6-3-1,6-9-1,-4-6 0,14-6 1,1-3-1,9-4 0,8-6-1,4-7 1,8-5 0,12-8 0,9-2 0,5-5 0,-3-5 0,17-9-1,4-3 1,9-6 0,6-3-1,1-5 0,7-4-1,3-7 0,13-1 1,-3-6-1,5-3 1,4-2-1,3-2 0,7-5 0,4-1-1,7-2 2,1-1-2,5-1 1,6 2-1,2 0 0,4 2 0,-1 2 0,-1-1 0,-10 2 0,-1 1 0,-16 1 0,-11 0 0,-16-2 0,-16 0 1,-22-2-1,-17 0 0,-21-1-1,-16-2-2,-15 1-1,-17-6-5,-8-1-22,-16 5-1,-10-17 0,-9 2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7:55.8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0 261 7,'20'2'9,"-2"-2"0,5 2-1,1-2 0,4 2-1,2-2 1,4 1-1,4 0 0,1-2-1,2 1 0,-1-1 0,6 1-1,-1-1-1,4 2 0,-1-1 0,2 0-1,2-1 0,3 3 0,-1-2-1,2 1 1,0-1-1,3 1 0,-3-1-1,2 0 1,-4-1-1,2 0 2,2-4 0,3 1 0,-1-3 0,2 1-1,0-1 1,4 1-1,1-1 0,5-1-2,1 2 1,1 0-1,1-1 0,3 0 0,-1 0 0,4 0 1,1-1 0,1 1-1,0 1 1,2 1-1,0-1 0,2 1 1,2-1-1,-1-1 0,0 0 1,1-2-1,-1 1 0,0 1 0,-2 1 0,0 0 0,-1 1 0,-2 0 1,0 1-1,0-1 0,-2-2 0,2 0 1,-1 0-1,0 0 0,1-1 1,-1 1-1,4 0 0,1 1 0,2 2 0,1 1 0,5 1 0,1 1 0,1 1 0,3-1 0,1 1 1,3 1-1,-1-1 0,0 1 0,4 0 0,4 2 0,3 2 0,3 2 0,0 0 0,-1 0 0,1 0 0,2 2 0,-4-3 0,0 1 0,-4-1 0,-1-1 0,0 1 0,0 0 0,1 0 0,0-1 0,-5 2 0,-4-3 0,-5-1 0,-6 0 0,-9-2 0,-7-1 0,-12 0 0,-9-2-1,-9 1 0,-11-1 0,-5 1-1,-13-3-5,0 4-13,-16 0-10,-5-10-1,-8 3 1</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4T19:08:31.33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23 13,'18'5'10,"4"-2"1,7 1-1,3 0 0,7 0 0,13 0-2,10 0-1,8 1 0,16-1-2,12 2-1,17-1-1,12-2-1,12-1 0,6-2 0,8-3-1,9-1 1,4-3-1,7 0 1,3-2 0,6 1 0,2 0-1,8 2 1,1-2-1,4 3 0,3 2-1,1-1 1,0 2-1,0 0 1,1 1-1,-2-1 0,1 1 1,2 0-1,-1 0 1,0 1 0,3-1 0,-1 1 0,-1 1 0,3 1 0,-4 4 0,-3 1 0,-1 1-1,-2 1 1,-8 1-1,-3-1 0,-5-3 0,-2 1 1,-7-3-1,-1 0 1,-4-3 0,2 1 0,0-1 0,-1 4 0,-2-1 0,-1 3 0,-3 0-1,0 2 1,-2 1-1,-4-2 1,-3 2-1,-2-4 0,-7-1 1,-2-1-1,-4-2 0,-4-1 1,-7 0-1,-11 1 0,-5 0 0,-6 1 0,-5 0 0,-6 2 0,-6 2 0,-6 0 0,-5-1 0,-1 0 0,-11-1 0,-5-1 1,-6-2-1,-9 0 0,-8-4 1,-8 3-1,-10-2 1,-3 2-1,-6-3 1,-9 2-1,0 0 1,0 0-1,0 0 0,0 0 0,0 0 0,0 0-2,0 0-4,0 0-14,-14-4-8,0-5-2,-16-10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55F3888-8801-4A5B-B01E-D2B0C1391C35}" type="slidenum">
              <a:rPr lang="en-US"/>
              <a:pPr>
                <a:defRPr/>
              </a:pPr>
              <a:t>‹#›</a:t>
            </a:fld>
            <a:endParaRPr lang="en-US"/>
          </a:p>
        </p:txBody>
      </p:sp>
    </p:spTree>
    <p:extLst>
      <p:ext uri="{BB962C8B-B14F-4D97-AF65-F5344CB8AC3E}">
        <p14:creationId xmlns:p14="http://schemas.microsoft.com/office/powerpoint/2010/main" val="4134686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lp.stanford.edu/software/srparser.s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nlp.stanford.edu/software/nndep.s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m-w.com/cgi-bin/dictionary?book=Dictionary&amp;va=ironic+"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m-w.com/cgi-bin/dictionary?book=Dictionary&amp;va=sarcastic+"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catalog/author/default.asp?sid=CD566467-8C5D-4DBE-A3B1-0E1A7C4EAF68&amp;aid=4533"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icsi.berkeley.edu/~dpwe/projects/berp/"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m-w.com/cgi-bin/dictionary?book=Dictionary&amp;va=diet"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www.m-w.com/cgi-bin/dictionary?book=Dictionary&amp;va=cup+of+tea"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F932AD1-C059-4B81-AA82-10DC7092C0F6}" type="slidenum">
              <a:rPr lang="en-US" smtClean="0"/>
              <a:pPr/>
              <a:t>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7C42BF2-DA21-4319-8DB0-CB809551B64A}" type="slidenum">
              <a:rPr lang="en-US" smtClean="0"/>
              <a:pPr/>
              <a:t>10</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lIns="93024" rIns="93024"/>
          <a:lstStyle/>
          <a:p>
            <a:pPr eaLnBrk="1" hangingPunct="1"/>
            <a:r>
              <a:rPr lang="en-US" dirty="0"/>
              <a:t>If one is true the other must be true (there is no context (defines by a set of conditions) in which one is </a:t>
            </a:r>
          </a:p>
          <a:p>
            <a:pPr eaLnBrk="1" hangingPunct="1"/>
            <a:r>
              <a:rPr lang="en-US" dirty="0"/>
              <a:t>true and the other is false)</a:t>
            </a:r>
          </a:p>
          <a:p>
            <a:pPr eaLnBrk="1" hangingPunct="1"/>
            <a:r>
              <a:rPr lang="en-US" dirty="0"/>
              <a:t>Some linguists feel that languages do not permit two or more structures to have exactly identical meanings….</a:t>
            </a:r>
          </a:p>
          <a:p>
            <a:pPr eaLnBrk="1" hangingPunct="1"/>
            <a:r>
              <a:rPr lang="en-US" dirty="0"/>
              <a:t>One sentence is placing emphasis on what happened to the thief the other on what the police did.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BCDCBDC-686F-4CCD-B8BA-1D067330D036}" type="slidenum">
              <a:rPr lang="en-US" smtClean="0"/>
              <a:pPr/>
              <a:t>11</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318B5CB-351E-49ED-8DC5-1FEE378C17F5}" type="slidenum">
              <a:rPr lang="en-US" smtClean="0"/>
              <a:pPr/>
              <a:t>12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lIns="93024" rIns="93024"/>
          <a:lstStyle/>
          <a:p>
            <a:pPr eaLnBrk="1" hangingPunct="1"/>
            <a:r>
              <a:rPr lang="en-US"/>
              <a:t>Of the indefinitely large set of concepts expressible in human language, a relatively small set enjoys a special status</a:t>
            </a:r>
          </a:p>
          <a:p>
            <a:pPr eaLnBrk="1" hangingPunct="1"/>
            <a:r>
              <a:rPr lang="en-US"/>
              <a:t>concepts that are lexicalized as affixes and nonlexical (functional / closed-class) categories in most of the world’s languages</a:t>
            </a:r>
          </a:p>
          <a:p>
            <a:pPr eaLnBrk="1" hangingPunct="1"/>
            <a:r>
              <a:rPr lang="en-US"/>
              <a:t>Two kinds of category</a:t>
            </a:r>
          </a:p>
          <a:p>
            <a:pPr lvl="1" eaLnBrk="1" hangingPunct="1"/>
            <a:r>
              <a:rPr lang="en-US">
                <a:solidFill>
                  <a:schemeClr val="accent2"/>
                </a:solidFill>
              </a:rPr>
              <a:t>Closed class (generally are function words)</a:t>
            </a:r>
          </a:p>
          <a:p>
            <a:pPr lvl="2" eaLnBrk="1" hangingPunct="1"/>
            <a:r>
              <a:rPr lang="en-US"/>
              <a:t>Prepositions, articles, conjunctions, pronouns, determiners, aux, numerals</a:t>
            </a:r>
          </a:p>
          <a:p>
            <a:pPr lvl="1" eaLnBrk="1" hangingPunct="1"/>
            <a:r>
              <a:rPr lang="en-US">
                <a:solidFill>
                  <a:schemeClr val="accent2"/>
                </a:solidFill>
              </a:rPr>
              <a:t>Open class</a:t>
            </a:r>
          </a:p>
          <a:p>
            <a:pPr lvl="2" eaLnBrk="1" hangingPunct="1"/>
            <a:r>
              <a:rPr lang="en-US"/>
              <a:t>Nouns (proper/common; mass/count), verbs, adjectives, adverbs</a:t>
            </a:r>
          </a:p>
          <a:p>
            <a:pPr eaLnBrk="1" hangingPunct="1"/>
            <a:endParaRPr lang="en-US"/>
          </a:p>
          <a:p>
            <a:pPr eaLnBrk="1" hangingPunct="1"/>
            <a:endParaRPr lang="en-US"/>
          </a:p>
          <a:p>
            <a:pPr eaLnBrk="1" hangingPunct="1"/>
            <a:r>
              <a:rPr lang="en-US"/>
              <a:t>If you run across an unknown word….??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8D728C4-11B9-4ADC-BBFA-6E33E94C2825}" type="slidenum">
              <a:rPr lang="en-US" smtClean="0"/>
              <a:pPr/>
              <a:t>13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a:t>All human languages</a:t>
            </a:r>
          </a:p>
          <a:p>
            <a:pPr eaLnBrk="1" hangingPunct="1"/>
            <a:r>
              <a:rPr lang="en-US"/>
              <a:t>a specific relation holds between the concepts expressed by the words or the phrases</a:t>
            </a:r>
          </a:p>
          <a:p>
            <a:pPr eaLnBrk="1" hangingPunct="1"/>
            <a:r>
              <a:rPr lang="en-US"/>
              <a:t>Events, actions and relationships can be captured with representations that consist of predicates and arguments.</a:t>
            </a:r>
          </a:p>
          <a:p>
            <a:pPr eaLnBrk="1" hangingPunct="1"/>
            <a:r>
              <a:rPr lang="en-US"/>
              <a:t>Languages display a division of labor where some words and constituents function as predicates and some as arguments.</a:t>
            </a:r>
          </a:p>
          <a:p>
            <a:pPr eaLnBrk="1" hangingPunct="1"/>
            <a:r>
              <a:rPr lang="en-US"/>
              <a:t>One of the most important roles of the grammar is to help organize this pred-args structure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52CA808-8D07-4CA2-80CA-CE5D58A8DDC1}" type="slidenum">
              <a:rPr lang="en-US" smtClean="0"/>
              <a:pPr/>
              <a:t>14</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dirty="0"/>
              <a:t>Force: similar to agent but lack any notion of </a:t>
            </a:r>
            <a:r>
              <a:rPr lang="en-US" dirty="0" err="1"/>
              <a:t>volitionality</a:t>
            </a:r>
            <a:endParaRPr lang="en-US" dirty="0"/>
          </a:p>
          <a:p>
            <a:pPr eaLnBrk="1" hangingPunct="1"/>
            <a:r>
              <a:rPr lang="en-US" dirty="0"/>
              <a:t>Predicates</a:t>
            </a:r>
          </a:p>
          <a:p>
            <a:pPr lvl="1" eaLnBrk="1" hangingPunct="1"/>
            <a:r>
              <a:rPr lang="en-US" dirty="0"/>
              <a:t>Primarily </a:t>
            </a:r>
            <a:r>
              <a:rPr lang="en-US" dirty="0">
                <a:solidFill>
                  <a:srgbClr val="008000"/>
                </a:solidFill>
              </a:rPr>
              <a:t>Verbs</a:t>
            </a:r>
            <a:r>
              <a:rPr lang="en-US" dirty="0"/>
              <a:t>, </a:t>
            </a:r>
            <a:r>
              <a:rPr lang="en-US" dirty="0">
                <a:solidFill>
                  <a:srgbClr val="008000"/>
                </a:solidFill>
              </a:rPr>
              <a:t>VPs</a:t>
            </a:r>
            <a:r>
              <a:rPr lang="en-US" dirty="0"/>
              <a:t>, </a:t>
            </a:r>
            <a:r>
              <a:rPr lang="en-US" dirty="0">
                <a:solidFill>
                  <a:srgbClr val="008000"/>
                </a:solidFill>
              </a:rPr>
              <a:t>PPs</a:t>
            </a:r>
            <a:r>
              <a:rPr lang="en-US" dirty="0"/>
              <a:t>, </a:t>
            </a:r>
            <a:r>
              <a:rPr lang="en-US" dirty="0">
                <a:solidFill>
                  <a:srgbClr val="008000"/>
                </a:solidFill>
              </a:rPr>
              <a:t>Sentences</a:t>
            </a:r>
          </a:p>
          <a:p>
            <a:pPr lvl="1" eaLnBrk="1" hangingPunct="1"/>
            <a:r>
              <a:rPr lang="en-US" dirty="0"/>
              <a:t>Sometimes </a:t>
            </a:r>
            <a:r>
              <a:rPr lang="en-US" dirty="0">
                <a:solidFill>
                  <a:srgbClr val="008000"/>
                </a:solidFill>
              </a:rPr>
              <a:t>Nouns</a:t>
            </a:r>
            <a:r>
              <a:rPr lang="en-US" dirty="0"/>
              <a:t> and </a:t>
            </a:r>
            <a:r>
              <a:rPr lang="en-US" dirty="0">
                <a:solidFill>
                  <a:srgbClr val="008000"/>
                </a:solidFill>
              </a:rPr>
              <a:t>NPs</a:t>
            </a:r>
          </a:p>
          <a:p>
            <a:pPr eaLnBrk="1" hangingPunct="1"/>
            <a:r>
              <a:rPr lang="en-US" dirty="0"/>
              <a:t>Arguments</a:t>
            </a:r>
          </a:p>
          <a:p>
            <a:pPr lvl="1" eaLnBrk="1" hangingPunct="1"/>
            <a:r>
              <a:rPr lang="en-US" dirty="0"/>
              <a:t>Primarily Nouns, </a:t>
            </a:r>
            <a:r>
              <a:rPr lang="en-US" dirty="0" err="1"/>
              <a:t>Nominals</a:t>
            </a:r>
            <a:r>
              <a:rPr lang="en-US" dirty="0"/>
              <a:t>, NPs</a:t>
            </a:r>
          </a:p>
          <a:p>
            <a:pPr lvl="1" eaLnBrk="1" hangingPunct="1"/>
            <a:r>
              <a:rPr lang="en-US" dirty="0"/>
              <a:t>But also everything else; as we’ll see it depends on the context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9283C01-988F-4C91-B071-B442FC5136FC}" type="slidenum">
              <a:rPr lang="en-US" smtClean="0"/>
              <a:pPr/>
              <a:t>15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a:t>KB represent world knowledge in a formal / non-linguistic way</a:t>
            </a:r>
          </a:p>
          <a:p>
            <a:pPr eaLnBrk="1" hangingPunct="1"/>
            <a:r>
              <a:rPr lang="en-US" dirty="0"/>
              <a:t>Verifiability</a:t>
            </a:r>
            <a:r>
              <a:rPr lang="en-US" baseline="0" dirty="0"/>
              <a:t> : </a:t>
            </a:r>
            <a:r>
              <a:rPr lang="en-US" dirty="0"/>
              <a:t>yes/no questions</a:t>
            </a:r>
          </a:p>
          <a:p>
            <a:pPr eaLnBrk="1" hangingPunct="1"/>
            <a:r>
              <a:rPr lang="en-US" dirty="0" err="1"/>
              <a:t>Pharaphrases</a:t>
            </a:r>
            <a:r>
              <a:rPr lang="en-US" dirty="0"/>
              <a:t> should be mapped in the same representation</a:t>
            </a:r>
          </a:p>
          <a:p>
            <a:pPr eaLnBrk="1" hangingPunct="1"/>
            <a:r>
              <a:rPr lang="en-US" dirty="0"/>
              <a:t>Inference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10F26DB-0E1F-4EA9-AE1F-348AADE2603C}" type="slidenum">
              <a:rPr lang="en-US" smtClean="0"/>
              <a:pPr/>
              <a:t>16</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a:t>-Verifiability being able to compare</a:t>
            </a:r>
            <a:r>
              <a:rPr lang="en-US" baseline="0" dirty="0"/>
              <a:t> the state of affairs described by a representation of the text with the state of affairs as described by a KB</a:t>
            </a:r>
          </a:p>
          <a:p>
            <a:pPr eaLnBrk="1" hangingPunct="1"/>
            <a:r>
              <a:rPr lang="en-US" dirty="0"/>
              <a:t>- Canonical Form: inputs that mean the same should have the same representation</a:t>
            </a:r>
          </a:p>
          <a:p>
            <a:pPr eaLnBrk="1" hangingPunct="1"/>
            <a:r>
              <a:rPr lang="en-US" dirty="0"/>
              <a:t>Flexible, well-understood and computationally tractable</a:t>
            </a:r>
          </a:p>
          <a:p>
            <a:pPr eaLnBrk="1" hangingPunct="1"/>
            <a:r>
              <a:rPr lang="en-US" dirty="0"/>
              <a:t>Allows for…</a:t>
            </a:r>
          </a:p>
          <a:p>
            <a:pPr lvl="1" eaLnBrk="1" hangingPunct="1"/>
            <a:r>
              <a:rPr lang="en-US" dirty="0"/>
              <a:t>The analysis of truth conditions</a:t>
            </a:r>
          </a:p>
          <a:p>
            <a:pPr lvl="1" eaLnBrk="1" hangingPunct="1"/>
            <a:r>
              <a:rPr lang="en-US" dirty="0"/>
              <a:t>Allows us to answer yes/no questions</a:t>
            </a:r>
          </a:p>
          <a:p>
            <a:pPr lvl="1" eaLnBrk="1" hangingPunct="1"/>
            <a:r>
              <a:rPr lang="en-US" dirty="0"/>
              <a:t>Supports the use of variables</a:t>
            </a:r>
          </a:p>
          <a:p>
            <a:pPr lvl="1" eaLnBrk="1" hangingPunct="1"/>
            <a:r>
              <a:rPr lang="en-US" dirty="0"/>
              <a:t>Allows us to answer questions through the use of variable binding</a:t>
            </a:r>
          </a:p>
          <a:p>
            <a:pPr lvl="1" eaLnBrk="1" hangingPunct="1"/>
            <a:r>
              <a:rPr lang="en-US" dirty="0"/>
              <a:t>Supports inference</a:t>
            </a:r>
          </a:p>
          <a:p>
            <a:pPr lvl="1" eaLnBrk="1" hangingPunct="1"/>
            <a:r>
              <a:rPr lang="en-US" dirty="0"/>
              <a:t>Allows us to answer questions that go beyond what we know explicitly</a:t>
            </a:r>
          </a:p>
          <a:p>
            <a:pPr eaLnBrk="1" hangingPunct="1"/>
            <a:endParaRPr lang="en-US" dirty="0"/>
          </a:p>
          <a:p>
            <a:pPr eaLnBrk="1" hangingPunct="1"/>
            <a:r>
              <a:rPr lang="en-US" dirty="0"/>
              <a:t>FOPC reflects the semantics of natural languages because it was designed that way by human beings</a:t>
            </a:r>
          </a:p>
          <a:p>
            <a:pPr lvl="1"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Times New Roman" pitchFamily="18" charset="0"/>
                <a:ea typeface="+mn-ea"/>
                <a:cs typeface="+mn-cs"/>
              </a:rPr>
              <a:t>In knowledge representation, obtaining a notion of belief which is tractable, expressive, and eventually</a:t>
            </a:r>
          </a:p>
          <a:p>
            <a:r>
              <a:rPr lang="en-US" sz="1200" b="0" i="0" u="none" strike="noStrike" kern="1200" baseline="0" dirty="0">
                <a:solidFill>
                  <a:schemeClr val="tx1"/>
                </a:solidFill>
                <a:latin typeface="Times New Roman" pitchFamily="18" charset="0"/>
                <a:ea typeface="+mn-ea"/>
                <a:cs typeface="+mn-cs"/>
              </a:rPr>
              <a:t>complete has been a somewhat elusive goal. Expressivity here means that an agent should be able</a:t>
            </a:r>
          </a:p>
          <a:p>
            <a:r>
              <a:rPr lang="en-US" sz="1200" b="0" i="0" u="none" strike="noStrike" kern="1200" baseline="0" dirty="0">
                <a:solidFill>
                  <a:schemeClr val="tx1"/>
                </a:solidFill>
                <a:latin typeface="Times New Roman" pitchFamily="18" charset="0"/>
                <a:ea typeface="+mn-ea"/>
                <a:cs typeface="+mn-cs"/>
              </a:rPr>
              <a:t>to hold arbitrary beliefs in a very expressive language like that of first-order logic, but without being</a:t>
            </a:r>
          </a:p>
          <a:p>
            <a:r>
              <a:rPr lang="en-US" sz="1200" b="0" i="0" u="none" strike="noStrike" kern="1200" baseline="0" dirty="0">
                <a:solidFill>
                  <a:schemeClr val="tx1"/>
                </a:solidFill>
                <a:latin typeface="Times New Roman" pitchFamily="18" charset="0"/>
                <a:ea typeface="+mn-ea"/>
                <a:cs typeface="+mn-cs"/>
              </a:rPr>
              <a:t>required to perform full logical reasoning on those beliefs. Eventual completeness means that</a:t>
            </a:r>
          </a:p>
          <a:p>
            <a:r>
              <a:rPr lang="en-US" sz="1200" b="0" i="0" u="none" strike="noStrike" kern="1200" baseline="0" dirty="0">
                <a:solidFill>
                  <a:schemeClr val="tx1"/>
                </a:solidFill>
                <a:latin typeface="Times New Roman" pitchFamily="18" charset="0"/>
                <a:ea typeface="+mn-ea"/>
                <a:cs typeface="+mn-cs"/>
              </a:rPr>
              <a:t>any logical consequence of what is believed will eventually come to be believed, given enough reasoning</a:t>
            </a:r>
          </a:p>
          <a:p>
            <a:r>
              <a:rPr lang="en-US" sz="1200" b="0" i="0" u="none" strike="noStrike" kern="1200" baseline="0" dirty="0">
                <a:solidFill>
                  <a:schemeClr val="tx1"/>
                </a:solidFill>
                <a:latin typeface="Times New Roman" pitchFamily="18" charset="0"/>
                <a:ea typeface="+mn-ea"/>
                <a:cs typeface="+mn-cs"/>
              </a:rPr>
              <a:t>effort. Tractability in a first-order setting has been a research topic for many years, but in</a:t>
            </a:r>
          </a:p>
          <a:p>
            <a:r>
              <a:rPr lang="en-US" sz="1200" b="0" i="0" u="none" strike="noStrike" kern="1200" baseline="0" dirty="0">
                <a:solidFill>
                  <a:schemeClr val="tx1"/>
                </a:solidFill>
                <a:latin typeface="Times New Roman" pitchFamily="18" charset="0"/>
                <a:ea typeface="+mn-ea"/>
                <a:cs typeface="+mn-cs"/>
              </a:rPr>
              <a:t>most cases limitations were needed on the form of what was believed, and eventual completeness was</a:t>
            </a:r>
          </a:p>
          <a:p>
            <a:r>
              <a:rPr lang="en-US" sz="1200" b="0" i="0" u="none" strike="noStrike" kern="1200" baseline="0" dirty="0">
                <a:solidFill>
                  <a:schemeClr val="tx1"/>
                </a:solidFill>
                <a:latin typeface="Times New Roman" pitchFamily="18" charset="0"/>
                <a:ea typeface="+mn-ea"/>
                <a:cs typeface="+mn-cs"/>
              </a:rPr>
              <a:t>so far restricted to the propositional case. In this</a:t>
            </a:r>
          </a:p>
          <a:p>
            <a:r>
              <a:rPr lang="en-US" sz="1200" b="0" i="0" u="none" strike="noStrike" kern="1200" baseline="0" dirty="0">
                <a:solidFill>
                  <a:schemeClr val="tx1"/>
                </a:solidFill>
                <a:latin typeface="Times New Roman" pitchFamily="18" charset="0"/>
                <a:ea typeface="+mn-ea"/>
                <a:cs typeface="+mn-cs"/>
              </a:rPr>
              <a:t>paper, we propose a novel logic of limited belief,</a:t>
            </a:r>
          </a:p>
          <a:p>
            <a:r>
              <a:rPr lang="en-US" sz="1200" b="0" i="0" u="none" strike="noStrike" kern="1200" baseline="0" dirty="0">
                <a:solidFill>
                  <a:schemeClr val="tx1"/>
                </a:solidFill>
                <a:latin typeface="Times New Roman" pitchFamily="18" charset="0"/>
                <a:ea typeface="+mn-ea"/>
                <a:cs typeface="+mn-cs"/>
              </a:rPr>
              <a:t>which has all three desired properties.</a:t>
            </a:r>
            <a:endParaRPr lang="en-CA" dirty="0"/>
          </a:p>
        </p:txBody>
      </p:sp>
      <p:sp>
        <p:nvSpPr>
          <p:cNvPr id="4" name="Slide Number Placeholder 3"/>
          <p:cNvSpPr>
            <a:spLocks noGrp="1"/>
          </p:cNvSpPr>
          <p:nvPr>
            <p:ph type="sldNum" sz="quarter" idx="5"/>
          </p:nvPr>
        </p:nvSpPr>
        <p:spPr/>
        <p:txBody>
          <a:bodyPr/>
          <a:lstStyle/>
          <a:p>
            <a:pPr>
              <a:defRPr/>
            </a:pPr>
            <a:fld id="{455F3888-8801-4A5B-B01E-D2B0C1391C35}" type="slidenum">
              <a:rPr lang="en-US" smtClean="0"/>
              <a:pPr>
                <a:defRPr/>
              </a:pPr>
              <a:t>17</a:t>
            </a:fld>
            <a:endParaRPr lang="en-US"/>
          </a:p>
        </p:txBody>
      </p:sp>
    </p:spTree>
    <p:extLst>
      <p:ext uri="{BB962C8B-B14F-4D97-AF65-F5344CB8AC3E}">
        <p14:creationId xmlns:p14="http://schemas.microsoft.com/office/powerpoint/2010/main" val="1312514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9C4305F-6B29-432F-88AF-E19A70D4FE0A}" type="slidenum">
              <a:rPr lang="en-US" smtClean="0"/>
              <a:pPr/>
              <a:t>18</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a:t>They all share a common foundation: Meaning Representation consists of structures composed of sets of symbols</a:t>
            </a:r>
          </a:p>
          <a:p>
            <a:pPr eaLnBrk="1" hangingPunct="1"/>
            <a:r>
              <a:rPr lang="en-US" dirty="0"/>
              <a:t>Symbol structures are objects and relations among objects</a:t>
            </a:r>
          </a:p>
          <a:p>
            <a:pPr eaLnBrk="1" hangingPunct="1"/>
            <a:r>
              <a:rPr lang="en-US" dirty="0"/>
              <a:t>We’re going to take the same basic approach to meaning that we took to syntax and morphology</a:t>
            </a:r>
          </a:p>
          <a:p>
            <a:pPr eaLnBrk="1" hangingPunct="1"/>
            <a:r>
              <a:rPr lang="en-US" dirty="0"/>
              <a:t>We’re going to create </a:t>
            </a:r>
            <a:r>
              <a:rPr lang="en-US" dirty="0">
                <a:solidFill>
                  <a:srgbClr val="A50021"/>
                </a:solidFill>
              </a:rPr>
              <a:t>representations</a:t>
            </a:r>
            <a:r>
              <a:rPr lang="en-US" dirty="0"/>
              <a:t> of linguistic inputs that capture the meanings of those inputs.</a:t>
            </a:r>
          </a:p>
          <a:p>
            <a:pPr eaLnBrk="1" hangingPunct="1"/>
            <a:r>
              <a:rPr lang="en-US" dirty="0">
                <a:solidFill>
                  <a:srgbClr val="008000"/>
                </a:solidFill>
              </a:rPr>
              <a:t>But unlike parse trees and the like these representations aren’t primarily descriptions of the structure of the inputs…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A8F61C9-8F7E-4094-8BB7-BF19328718D6}" type="slidenum">
              <a:rPr lang="en-US" smtClean="0"/>
              <a:pPr/>
              <a:t>19</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9C5735A-6FBF-46B2-8564-0AC7BE6E102C}" type="slidenum">
              <a:rPr lang="en-US" smtClean="0"/>
              <a:pPr/>
              <a:t>2</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t>Probabilities for NP expansions do not depend on context.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8133549-A4A1-4F08-9214-10A3D8ADAA39}" type="slidenum">
              <a:rPr lang="en-US" smtClean="0"/>
              <a:pPr/>
              <a:t>20</a:t>
            </a:fld>
            <a:endParaRPr lang="en-US"/>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r>
              <a:rPr lang="en-US" dirty="0"/>
              <a:t>Relation vs. object (in FOPC predicate vs. constant)</a:t>
            </a:r>
          </a:p>
          <a:p>
            <a:pPr eaLnBrk="1" hangingPunct="1"/>
            <a:r>
              <a:rPr lang="en-US" dirty="0"/>
              <a:t>Represent all concept we want to make statements about as full-fledged objects</a:t>
            </a:r>
          </a:p>
          <a:p>
            <a:pPr eaLnBrk="1" hangingPunct="1"/>
            <a:r>
              <a:rPr lang="en-US" dirty="0"/>
              <a:t>In this way categories are objects instead of relations </a:t>
            </a:r>
          </a:p>
          <a:p>
            <a:pPr eaLnBrk="1" hangingPunct="1"/>
            <a:endParaRPr lang="en-US" dirty="0"/>
          </a:p>
          <a:p>
            <a:pPr eaLnBrk="1" hangingPunct="1"/>
            <a:r>
              <a:rPr lang="en-US" dirty="0" err="1"/>
              <a:t>Chp</a:t>
            </a:r>
            <a:r>
              <a:rPr lang="en-US" dirty="0"/>
              <a:t> 19 discusses the practical use of such relations in databases of lexical</a:t>
            </a:r>
          </a:p>
          <a:p>
            <a:pPr eaLnBrk="1" hangingPunct="1"/>
            <a:r>
              <a:rPr lang="en-US" dirty="0"/>
              <a:t>relations, in the representation of </a:t>
            </a:r>
            <a:r>
              <a:rPr lang="en-US" dirty="0" err="1"/>
              <a:t>selectional</a:t>
            </a:r>
            <a:r>
              <a:rPr lang="en-US" dirty="0"/>
              <a:t> restrictions, and in word sense disambiguation.</a:t>
            </a:r>
          </a:p>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C7D08E-B3E0-4F31-871D-F7D7183E8DB3}" type="slidenum">
              <a:rPr lang="en-US" smtClean="0"/>
              <a:pPr/>
              <a:t>21</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t>logical connections among closely related examples are specified</a:t>
            </a:r>
          </a:p>
          <a:p>
            <a:pPr eaLnBrk="1" hangingPunct="1"/>
            <a:r>
              <a:rPr lang="en-US"/>
              <a:t>OLD</a:t>
            </a:r>
          </a:p>
          <a:p>
            <a:pPr lvl="1" eaLnBrk="1" hangingPunct="1"/>
            <a:r>
              <a:rPr lang="en-US"/>
              <a:t>No need for meaning postulates to specify logical connections among closely related examples</a:t>
            </a:r>
          </a:p>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D5D993-A4A9-4ACF-811E-6328193B5197}" type="slidenum">
              <a:rPr lang="en-US" smtClean="0"/>
              <a:pPr/>
              <a:t>22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Message Understanding Conference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68A118-AD62-48AC-A235-0F2A4606A2E8}" type="slidenum">
              <a:rPr lang="en-US" smtClean="0"/>
              <a:pPr/>
              <a:t>23</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Temporal Logics</a:t>
            </a:r>
          </a:p>
          <a:p>
            <a:pPr eaLnBrk="1" hangingPunct="1"/>
            <a:endParaRPr lang="en-US"/>
          </a:p>
          <a:p>
            <a:pPr eaLnBrk="1" hangingPunct="1"/>
            <a:r>
              <a:rPr lang="en-US"/>
              <a:t>Without reification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214391D-3B07-4F59-BDB6-C7277C245E32}" type="slidenum">
              <a:rPr lang="en-US" smtClean="0"/>
              <a:pPr/>
              <a:t>24</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6BD5C54-14B0-452D-9873-791AF8A72C05}" type="slidenum">
              <a:rPr lang="en-US" smtClean="0"/>
              <a:pPr/>
              <a:t>25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t>Both refer to events in the past, but representing them in the same way seems wrong</a:t>
            </a:r>
          </a:p>
          <a:p>
            <a:pPr eaLnBrk="1" hangingPunct="1"/>
            <a:r>
              <a:rPr lang="en-US"/>
              <a:t>The second example seems to have another unnamed event lurking in the</a:t>
            </a:r>
          </a:p>
          <a:p>
            <a:pPr eaLnBrk="1" hangingPunct="1"/>
            <a:r>
              <a:rPr lang="en-US"/>
              <a:t>background (e.g., Flight 1902 had already arrived late </a:t>
            </a:r>
            <a:r>
              <a:rPr lang="en-US" i="1"/>
              <a:t>when </a:t>
            </a:r>
            <a:r>
              <a:rPr lang="en-US"/>
              <a:t>something else happened).</a:t>
            </a:r>
          </a:p>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3E9D63E-57CD-48CF-844F-F862C5833BF1}" type="slidenum">
              <a:rPr lang="en-US" smtClean="0"/>
              <a:pPr/>
              <a:t>26</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a:t>In a simple temporal scheme the current moment in time is equated with the time of</a:t>
            </a:r>
            <a:r>
              <a:rPr lang="en-US" baseline="0" dirty="0"/>
              <a:t> the utterance and it is used as a reference point for when the event occurred (before , at, or after). In </a:t>
            </a:r>
            <a:r>
              <a:rPr lang="en-US" baseline="0" dirty="0" err="1"/>
              <a:t>Reichenbach</a:t>
            </a:r>
            <a:r>
              <a:rPr lang="en-US" baseline="0" dirty="0"/>
              <a:t> the notion of reference point is separated from the utterance and the event points</a:t>
            </a:r>
          </a:p>
          <a:p>
            <a:pPr eaLnBrk="1" hangingPunct="1"/>
            <a:endParaRPr lang="en-US" dirty="0"/>
          </a:p>
          <a:p>
            <a:pPr eaLnBrk="1" hangingPunct="1"/>
            <a:r>
              <a:rPr lang="en-US" dirty="0"/>
              <a:t>I had eaten</a:t>
            </a:r>
          </a:p>
          <a:p>
            <a:pPr eaLnBrk="1" hangingPunct="1"/>
            <a:r>
              <a:rPr lang="en-US" dirty="0"/>
              <a:t>_____________</a:t>
            </a:r>
          </a:p>
          <a:p>
            <a:pPr eaLnBrk="1" hangingPunct="1"/>
            <a:r>
              <a:rPr lang="en-US" dirty="0"/>
              <a:t>|       |          |</a:t>
            </a:r>
          </a:p>
          <a:p>
            <a:pPr eaLnBrk="1" hangingPunct="1"/>
            <a:r>
              <a:rPr lang="en-US" dirty="0"/>
              <a:t>E      R          U</a:t>
            </a:r>
          </a:p>
          <a:p>
            <a:pPr eaLnBrk="1" hangingPunct="1"/>
            <a:endParaRPr lang="en-US" dirty="0"/>
          </a:p>
          <a:p>
            <a:pPr eaLnBrk="1" hangingPunct="1"/>
            <a:r>
              <a:rPr lang="en-US" dirty="0"/>
              <a:t>I ate</a:t>
            </a:r>
          </a:p>
          <a:p>
            <a:pPr eaLnBrk="1" hangingPunct="1"/>
            <a:r>
              <a:rPr lang="en-US" dirty="0"/>
              <a:t>_____________</a:t>
            </a:r>
          </a:p>
          <a:p>
            <a:pPr eaLnBrk="1" hangingPunct="1"/>
            <a:r>
              <a:rPr lang="en-US" dirty="0"/>
              <a:t>|                |</a:t>
            </a:r>
          </a:p>
          <a:p>
            <a:pPr eaLnBrk="1" hangingPunct="1"/>
            <a:r>
              <a:rPr lang="en-US" dirty="0"/>
              <a:t>E ,R            U</a:t>
            </a:r>
          </a:p>
          <a:p>
            <a:pPr eaLnBrk="1" hangingPunct="1"/>
            <a:endParaRPr lang="en-US" dirty="0"/>
          </a:p>
          <a:p>
            <a:pPr eaLnBrk="1" hangingPunct="1"/>
            <a:endParaRPr lang="en-US" dirty="0"/>
          </a:p>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The FUTURE PERFECT TENSE indicates that an action will have been completed (finished or "perfected") at some point in the future. This tense is formed with "will" plus "have" plus the past participle of the verb (which can be either regular or irregular in form): "I </a:t>
            </a:r>
            <a:r>
              <a:rPr lang="en-CA" sz="1200" u="sng" dirty="0"/>
              <a:t>will have spent</a:t>
            </a:r>
            <a:r>
              <a:rPr lang="en-CA" sz="1200" dirty="0"/>
              <a:t> all my money by this time next year. I </a:t>
            </a:r>
            <a:r>
              <a:rPr lang="en-CA" sz="1200" u="sng" dirty="0"/>
              <a:t>will have run</a:t>
            </a:r>
            <a:r>
              <a:rPr lang="en-CA" sz="1200" dirty="0"/>
              <a:t> successfully in three marathons if I can finish this one."</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27</a:t>
            </a:fld>
            <a:endParaRPr lang="en-US"/>
          </a:p>
        </p:txBody>
      </p:sp>
    </p:spTree>
    <p:extLst>
      <p:ext uri="{BB962C8B-B14F-4D97-AF65-F5344CB8AC3E}">
        <p14:creationId xmlns:p14="http://schemas.microsoft.com/office/powerpoint/2010/main" val="2463489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This discussion has focused narrowly on the broad notions of past, present, and</a:t>
            </a:r>
          </a:p>
          <a:p>
            <a:r>
              <a:rPr lang="en-CA" sz="1200" b="0" i="0" u="none" strike="noStrike" kern="1200" baseline="0" dirty="0">
                <a:solidFill>
                  <a:schemeClr val="tx1"/>
                </a:solidFill>
                <a:latin typeface="Times New Roman" pitchFamily="18" charset="0"/>
                <a:ea typeface="+mn-ea"/>
                <a:cs typeface="+mn-cs"/>
              </a:rPr>
              <a:t>future and how they are signaled by various English verb tenses. Of course, languages</a:t>
            </a:r>
          </a:p>
          <a:p>
            <a:r>
              <a:rPr lang="en-CA" sz="1200" b="0" i="0" u="none" strike="noStrike" kern="1200" baseline="0" dirty="0">
                <a:solidFill>
                  <a:schemeClr val="tx1"/>
                </a:solidFill>
                <a:latin typeface="Times New Roman" pitchFamily="18" charset="0"/>
                <a:ea typeface="+mn-ea"/>
                <a:cs typeface="+mn-cs"/>
              </a:rPr>
              <a:t>also have many other more direct and more specific ways to convey temporal</a:t>
            </a:r>
          </a:p>
          <a:p>
            <a:r>
              <a:rPr lang="en-CA" sz="1200" b="0" i="0" u="none" strike="noStrike" kern="1200" baseline="0" dirty="0">
                <a:solidFill>
                  <a:schemeClr val="tx1"/>
                </a:solidFill>
                <a:latin typeface="Times New Roman" pitchFamily="18" charset="0"/>
                <a:ea typeface="+mn-ea"/>
                <a:cs typeface="+mn-cs"/>
              </a:rPr>
              <a:t>information, including the use of a wide variety of temporal expressions, as in the</a:t>
            </a:r>
          </a:p>
          <a:p>
            <a:r>
              <a:rPr lang="en-CA" sz="1200" b="0" i="0" u="none" strike="noStrike" kern="1200" baseline="0" dirty="0">
                <a:solidFill>
                  <a:schemeClr val="tx1"/>
                </a:solidFill>
                <a:latin typeface="Times New Roman" pitchFamily="18" charset="0"/>
                <a:ea typeface="+mn-ea"/>
                <a:cs typeface="+mn-cs"/>
              </a:rPr>
              <a:t>following ATIS examples:</a:t>
            </a:r>
          </a:p>
          <a:p>
            <a:r>
              <a:rPr lang="en-CA" sz="1200" b="0" i="0" u="none" strike="noStrike" kern="1200" baseline="0" dirty="0">
                <a:solidFill>
                  <a:schemeClr val="tx1"/>
                </a:solidFill>
                <a:latin typeface="Times New Roman" pitchFamily="18" charset="0"/>
                <a:ea typeface="+mn-ea"/>
                <a:cs typeface="+mn-cs"/>
              </a:rPr>
              <a:t>(14.58) I’d like to go at 6:45, in the morning.</a:t>
            </a:r>
          </a:p>
          <a:p>
            <a:r>
              <a:rPr lang="en-CA" sz="1200" b="0" i="0" u="none" strike="noStrike" kern="1200" baseline="0" dirty="0">
                <a:solidFill>
                  <a:schemeClr val="tx1"/>
                </a:solidFill>
                <a:latin typeface="Times New Roman" pitchFamily="18" charset="0"/>
                <a:ea typeface="+mn-ea"/>
                <a:cs typeface="+mn-cs"/>
              </a:rPr>
              <a:t>(14.59) Somewhere around noon, please.</a:t>
            </a:r>
          </a:p>
          <a:p>
            <a:r>
              <a:rPr lang="en-CA" sz="1200" b="0" i="0" u="none" strike="noStrike" kern="1200" baseline="0" dirty="0">
                <a:solidFill>
                  <a:schemeClr val="tx1"/>
                </a:solidFill>
                <a:latin typeface="Times New Roman" pitchFamily="18" charset="0"/>
                <a:ea typeface="+mn-ea"/>
                <a:cs typeface="+mn-cs"/>
              </a:rPr>
              <a:t>As we show in Chapter 17, grammars for such temporal expressions are of considerable</a:t>
            </a:r>
          </a:p>
          <a:p>
            <a:r>
              <a:rPr lang="en-CA" sz="1200" b="0" i="0" u="none" strike="noStrike" kern="1200" baseline="0" dirty="0">
                <a:solidFill>
                  <a:schemeClr val="tx1"/>
                </a:solidFill>
                <a:latin typeface="Times New Roman" pitchFamily="18" charset="0"/>
                <a:ea typeface="+mn-ea"/>
                <a:cs typeface="+mn-cs"/>
              </a:rPr>
              <a:t>practical importance to information extraction and question-answering applications.</a:t>
            </a:r>
            <a:endParaRPr lang="en-CA" dirty="0"/>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28</a:t>
            </a:fld>
            <a:endParaRPr lang="en-US"/>
          </a:p>
        </p:txBody>
      </p:sp>
    </p:spTree>
    <p:extLst>
      <p:ext uri="{BB962C8B-B14F-4D97-AF65-F5344CB8AC3E}">
        <p14:creationId xmlns:p14="http://schemas.microsoft.com/office/powerpoint/2010/main" val="4029723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F9A40BF-8B1B-4255-B1B0-48FDB3C2BCB6}" type="slidenum">
              <a:rPr lang="en-US" smtClean="0"/>
              <a:pPr/>
              <a:t>29</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3</a:t>
            </a:fld>
            <a:endParaRPr lang="en-US"/>
          </a:p>
        </p:txBody>
      </p:sp>
      <p:sp>
        <p:nvSpPr>
          <p:cNvPr id="59395" name="Rectangle 2"/>
          <p:cNvSpPr>
            <a:spLocks noGrp="1" noRot="1" noChangeAspect="1" noChangeArrowheads="1" noTextEdit="1"/>
          </p:cNvSpPr>
          <p:nvPr>
            <p:ph type="sldImg"/>
          </p:nvPr>
        </p:nvSpPr>
        <p:spPr>
          <a:xfrm>
            <a:off x="1177925" y="696913"/>
            <a:ext cx="4641850" cy="3481387"/>
          </a:xfrm>
          <a:ln/>
        </p:spPr>
      </p:sp>
      <p:sp>
        <p:nvSpPr>
          <p:cNvPr id="59396" name="Rectangle 3"/>
          <p:cNvSpPr>
            <a:spLocks noGrp="1" noChangeArrowheads="1"/>
          </p:cNvSpPr>
          <p:nvPr>
            <p:ph type="body" idx="1"/>
          </p:nvPr>
        </p:nvSpPr>
        <p:spPr>
          <a:noFill/>
          <a:ln/>
        </p:spPr>
        <p:txBody>
          <a:bodyPr/>
          <a:lstStyle/>
          <a:p>
            <a:r>
              <a:rPr lang="en-CA" b="1" dirty="0"/>
              <a:t>Shift-reduce constituency parser</a:t>
            </a:r>
          </a:p>
          <a:p>
            <a:r>
              <a:rPr lang="en-CA" dirty="0"/>
              <a:t>As of version 3.4 in 2014, the parser includes the code necessary to run a </a:t>
            </a:r>
            <a:r>
              <a:rPr lang="en-CA" dirty="0">
                <a:hlinkClick r:id="rId3"/>
              </a:rPr>
              <a:t>shift reduce parser</a:t>
            </a:r>
            <a:r>
              <a:rPr lang="en-CA" dirty="0"/>
              <a:t>, a much faster constituent parser with competitive accuracy. </a:t>
            </a:r>
            <a:r>
              <a:rPr lang="en-CA" b="1" dirty="0"/>
              <a:t>Neural-network dependency parser</a:t>
            </a:r>
          </a:p>
          <a:p>
            <a:r>
              <a:rPr lang="en-CA" dirty="0"/>
              <a:t>In version 3.5.0 (October 2014) we released a </a:t>
            </a:r>
            <a:r>
              <a:rPr lang="en-CA" dirty="0">
                <a:hlinkClick r:id="rId4"/>
              </a:rPr>
              <a:t>high-performance dependency parser</a:t>
            </a:r>
            <a:r>
              <a:rPr lang="en-CA" dirty="0"/>
              <a:t> powered by a neural network. The parser outputs typed dependency parses for English and Chinese. The models for this parser are included in the general Stanford Parser models package.</a:t>
            </a:r>
          </a:p>
          <a:p>
            <a:pPr eaLnBrk="1" hangingPunct="1"/>
            <a:endParaRPr lang="en-US" dirty="0"/>
          </a:p>
        </p:txBody>
      </p:sp>
    </p:spTree>
    <p:extLst>
      <p:ext uri="{BB962C8B-B14F-4D97-AF65-F5344CB8AC3E}">
        <p14:creationId xmlns:p14="http://schemas.microsoft.com/office/powerpoint/2010/main" val="3479380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83A445-3540-48F1-ACE6-756279BD379D}" type="slidenum">
              <a:rPr lang="en-US" smtClean="0"/>
              <a:pPr/>
              <a:t>31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CA" dirty="0"/>
              <a:t>Referring to physical objects - Executing instructions</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C65BE89-1C80-4D89-A9C2-BD4AAAC52A43}" type="slidenum">
              <a:rPr lang="en-US" smtClean="0"/>
              <a:pPr/>
              <a:t>32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dirty="0"/>
              <a:t>Can we meet on </a:t>
            </a:r>
            <a:r>
              <a:rPr lang="en-US" dirty="0" err="1"/>
              <a:t>tue</a:t>
            </a:r>
            <a:r>
              <a:rPr lang="en-US" dirty="0"/>
              <a:t>?</a:t>
            </a:r>
          </a:p>
          <a:p>
            <a:pPr eaLnBrk="1" hangingPunct="1"/>
            <a:r>
              <a:rPr lang="en-US" dirty="0"/>
              <a:t>I am going to SFU on Tue.</a:t>
            </a:r>
          </a:p>
          <a:p>
            <a:pPr eaLnBrk="1" hangingPunct="1"/>
            <a:endParaRPr lang="en-US" dirty="0"/>
          </a:p>
          <a:p>
            <a:pPr eaLnBrk="1" hangingPunct="1"/>
            <a:r>
              <a:rPr lang="en-US" dirty="0"/>
              <a:t>What time is it?</a:t>
            </a:r>
          </a:p>
          <a:p>
            <a:pPr eaLnBrk="1" hangingPunct="1"/>
            <a:r>
              <a:rPr lang="en-US" dirty="0"/>
              <a:t>The garbage truck just left.</a:t>
            </a:r>
          </a:p>
          <a:p>
            <a:pPr eaLnBrk="1" hangingPunct="1"/>
            <a:endParaRPr lang="en-US" dirty="0"/>
          </a:p>
          <a:p>
            <a:pPr eaLnBrk="1" hangingPunct="1"/>
            <a:r>
              <a:rPr lang="en-US" dirty="0"/>
              <a:t>Context. Mutual knowledge, physical context</a:t>
            </a:r>
          </a:p>
          <a:p>
            <a:pPr eaLnBrk="1" hangingPunct="1"/>
            <a:r>
              <a:rPr lang="en-US" dirty="0"/>
              <a:t>Has Mary left?</a:t>
            </a:r>
          </a:p>
          <a:p>
            <a:pPr eaLnBrk="1" hangingPunct="1"/>
            <a:endParaRPr lang="en-US" dirty="0"/>
          </a:p>
          <a:p>
            <a:pPr eaLnBrk="1" hangingPunct="1"/>
            <a:r>
              <a:rPr lang="en-US" dirty="0"/>
              <a:t>Semantic analysis is the process of taking in some linguistic input and assigning a meaning representation to it.</a:t>
            </a:r>
          </a:p>
          <a:p>
            <a:pPr lvl="1" eaLnBrk="1" hangingPunct="1"/>
            <a:r>
              <a:rPr lang="en-US" dirty="0"/>
              <a:t>There a lot of different ways to do this that make more or less (or no) use of syntax</a:t>
            </a:r>
          </a:p>
          <a:p>
            <a:pPr lvl="1" eaLnBrk="1" hangingPunct="1"/>
            <a:r>
              <a:rPr lang="en-US" dirty="0"/>
              <a:t>We’re going to start with the idea that syntax does matter</a:t>
            </a:r>
          </a:p>
          <a:p>
            <a:pPr lvl="2" eaLnBrk="1" hangingPunct="1"/>
            <a:r>
              <a:rPr lang="en-US" dirty="0"/>
              <a:t>The compositional rule-to-rule approach</a:t>
            </a:r>
          </a:p>
          <a:p>
            <a:pPr eaLnBrk="1" hangingPunct="1"/>
            <a:r>
              <a:rPr lang="en-US" dirty="0"/>
              <a:t>MOTIVATIONs </a:t>
            </a:r>
          </a:p>
          <a:p>
            <a:pPr eaLnBrk="1" hangingPunct="1"/>
            <a:r>
              <a:rPr lang="en-US" dirty="0"/>
              <a:t>-for some applications it is enough (e.g., question answering)</a:t>
            </a:r>
          </a:p>
          <a:p>
            <a:pPr eaLnBrk="1" hangingPunct="1"/>
            <a:r>
              <a:rPr lang="en-US" dirty="0"/>
              <a:t>- Produce input for further analysis (processing extended discourses and dialogs)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506FEDA-864D-4AFB-8508-58BC3400839E}" type="slidenum">
              <a:rPr lang="en-US" smtClean="0"/>
              <a:pPr/>
              <a:t>33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C5847186-6187-40CC-BA6D-7EF387285F27}" type="slidenum">
              <a:rPr lang="en-US" smtClean="0"/>
              <a:pPr/>
              <a:t>34</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a:t>A restaurant close to the Ocean serves the food I like most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A68B1B3-E120-4C5D-B36E-1F24F4D7415F}" type="slidenum">
              <a:rPr lang="en-US" smtClean="0"/>
              <a:pPr/>
              <a:t>35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dirty="0"/>
              <a:t>We’ll accomplish this by attaching semantic formation rules to our syntactic CFG rules</a:t>
            </a:r>
          </a:p>
          <a:p>
            <a:pPr eaLnBrk="1" hangingPunct="1"/>
            <a:r>
              <a:rPr lang="en-US" dirty="0"/>
              <a:t>This should be read as the semantics we attach to A can be computed from </a:t>
            </a:r>
          </a:p>
          <a:p>
            <a:pPr eaLnBrk="1" hangingPunct="1"/>
            <a:r>
              <a:rPr lang="en-US" dirty="0"/>
              <a:t>some function applied to the semantics of A’s parts.</a:t>
            </a:r>
          </a:p>
          <a:p>
            <a:pPr eaLnBrk="1" hangingPunct="1"/>
            <a:r>
              <a:rPr lang="en-US" dirty="0"/>
              <a:t>As we’ll see the class of actions performed by </a:t>
            </a:r>
            <a:r>
              <a:rPr lang="en-US" i="1" dirty="0"/>
              <a:t>f</a:t>
            </a:r>
            <a:r>
              <a:rPr lang="en-US" dirty="0"/>
              <a:t> in the following rule can be quite restricted.</a:t>
            </a:r>
          </a:p>
          <a:p>
            <a:pPr eaLnBrk="1" hangingPunct="1">
              <a:buFontTx/>
              <a:buChar char="•"/>
            </a:pPr>
            <a:r>
              <a:rPr lang="en-US" dirty="0"/>
              <a:t>What does it mean for a syntactic constituent to have a meaning?</a:t>
            </a:r>
          </a:p>
          <a:p>
            <a:pPr eaLnBrk="1" hangingPunct="1"/>
            <a:r>
              <a:rPr lang="en-US" i="1" dirty="0"/>
              <a:t>• </a:t>
            </a:r>
            <a:r>
              <a:rPr lang="en-US" dirty="0"/>
              <a:t>What do these meanings have to be like so that they can be composed into</a:t>
            </a:r>
          </a:p>
          <a:p>
            <a:pPr eaLnBrk="1" hangingPunct="1"/>
            <a:r>
              <a:rPr lang="en-US" dirty="0"/>
              <a:t>larger meanings?</a:t>
            </a:r>
          </a:p>
          <a:p>
            <a:pPr eaLnBrk="1" hangingPunct="1"/>
            <a:endParaRPr lang="en-US" dirty="0"/>
          </a:p>
          <a:p>
            <a:pPr eaLnBrk="1" hangingPunct="1"/>
            <a:r>
              <a:rPr lang="en-US" dirty="0"/>
              <a:t>Parallel development in programming languages… essentially identical compositional techniques</a:t>
            </a:r>
          </a:p>
          <a:p>
            <a:pPr eaLnBrk="1" hangingPunct="1"/>
            <a:r>
              <a:rPr lang="en-US" dirty="0"/>
              <a:t>for the design of compilers</a:t>
            </a:r>
          </a:p>
          <a:p>
            <a:pPr eaLnBrk="1" hangingPunct="1"/>
            <a:r>
              <a:rPr lang="en-US" dirty="0"/>
              <a:t>Recent</a:t>
            </a:r>
            <a:r>
              <a:rPr lang="en-US" baseline="0" dirty="0"/>
              <a:t> successful approach: </a:t>
            </a:r>
            <a:r>
              <a:rPr lang="en-CA" dirty="0"/>
              <a:t>Lambda calculus • Parsing with Combinatory </a:t>
            </a:r>
            <a:r>
              <a:rPr lang="en-CA" dirty="0" err="1"/>
              <a:t>Categorial</a:t>
            </a:r>
            <a:r>
              <a:rPr lang="en-CA" dirty="0"/>
              <a:t> Grammars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2AD52CE-393F-490D-A3B0-1675B0D57F00}" type="slidenum">
              <a:rPr lang="en-US" smtClean="0"/>
              <a:pPr/>
              <a:t>36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a:t>Extend syntax of FOL</a:t>
            </a:r>
          </a:p>
          <a:p>
            <a:pPr eaLnBrk="1" hangingPunct="1"/>
            <a:r>
              <a:rPr lang="en-US"/>
              <a:t>The state of something satisfying the P predicate</a:t>
            </a:r>
          </a:p>
          <a:p>
            <a:pPr eaLnBrk="1" hangingPunct="1"/>
            <a:r>
              <a:rPr lang="en-US" sz="1400"/>
              <a:t>Allow those variables to be bound by treating the lambda form as a function with formal arguments</a:t>
            </a:r>
          </a:p>
          <a:p>
            <a:pPr eaLnBrk="1" hangingPunct="1"/>
            <a:endParaRPr lang="en-US"/>
          </a:p>
          <a:p>
            <a:pPr eaLnBrk="1" hangingPunct="1"/>
            <a:r>
              <a:rPr lang="en-US"/>
              <a:t>Lambda-reduction</a:t>
            </a:r>
          </a:p>
          <a:p>
            <a:pPr eaLnBrk="1" hangingPunct="1"/>
            <a:r>
              <a:rPr lang="en-US"/>
              <a:t>you can apply the lambda expression to logical terms and create new FOPC expressions in which the occurrences of the variable are bound to the argument</a:t>
            </a:r>
          </a:p>
          <a:p>
            <a:pPr eaLnBrk="1" hangingPunct="1"/>
            <a:r>
              <a:rPr lang="en-US"/>
              <a:t>more than one variable: an application returns a reduced lambda exp.</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FBCB24B-7036-45D5-ABFD-F583E4AE07BF}" type="slidenum">
              <a:rPr lang="en-US" smtClean="0"/>
              <a:pPr/>
              <a:t>37</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a:t>Concrete entities are represented by FOPC constants</a:t>
            </a:r>
          </a:p>
          <a:p>
            <a:pPr eaLnBrk="1" hangingPunct="1"/>
            <a:endParaRPr lang="en-US"/>
          </a:p>
          <a:p>
            <a:pPr eaLnBrk="1" hangingPunct="1"/>
            <a:r>
              <a:rPr lang="en-US" sz="1400">
                <a:solidFill>
                  <a:schemeClr val="accent2"/>
                </a:solidFill>
              </a:rPr>
              <a:t>These attachments consist of assigning constants and copying from daugthers up to mothers.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8F1DE26-092C-43E5-97F0-90BAC88D0DFA}" type="slidenum">
              <a:rPr lang="en-US" smtClean="0"/>
              <a:pPr/>
              <a:t>38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spcBef>
                <a:spcPct val="0"/>
              </a:spcBef>
            </a:pPr>
            <a:r>
              <a:rPr lang="en-US" sz="2800">
                <a:solidFill>
                  <a:schemeClr val="accent2"/>
                </a:solidFill>
                <a:latin typeface="Comic Sans MS" pitchFamily="66" charset="0"/>
              </a:rPr>
              <a:t>These consist of taking the semantics attached to one daughter and applying </a:t>
            </a:r>
          </a:p>
          <a:p>
            <a:pPr eaLnBrk="1" hangingPunct="1">
              <a:spcBef>
                <a:spcPct val="0"/>
              </a:spcBef>
            </a:pPr>
            <a:r>
              <a:rPr lang="en-US" sz="2800">
                <a:solidFill>
                  <a:schemeClr val="accent2"/>
                </a:solidFill>
                <a:latin typeface="Comic Sans MS" pitchFamily="66" charset="0"/>
              </a:rPr>
              <a:t>it as a function to the semantics of the other daughters.</a:t>
            </a:r>
            <a:endParaRPr lang="en-US" sz="2800">
              <a:solidFill>
                <a:srgbClr val="A50021"/>
              </a:solidFill>
              <a:latin typeface="Comic Sans MS" pitchFamily="66" charset="0"/>
            </a:endParaRPr>
          </a:p>
          <a:p>
            <a:pPr eaLnBrk="1" hangingPunct="1"/>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C81DC43-91A0-4F9F-98E6-6ACADD11EED5}" type="slidenum">
              <a:rPr lang="en-US" smtClean="0"/>
              <a:pPr/>
              <a:t>39</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a:t>Each node in a tree corresponds to a rule in the grammar</a:t>
            </a:r>
          </a:p>
          <a:p>
            <a:pPr eaLnBrk="1" hangingPunct="1"/>
            <a:r>
              <a:rPr lang="en-US"/>
              <a:t>Each grammar rule has a semantic rule associated with it that specifies how the semantics </a:t>
            </a:r>
          </a:p>
          <a:p>
            <a:pPr eaLnBrk="1" hangingPunct="1"/>
            <a:r>
              <a:rPr lang="en-US"/>
              <a:t>of the RHS of that rule can be computed from the semantics of its daughters.</a:t>
            </a:r>
          </a:p>
          <a:p>
            <a:pPr eaLnBrk="1" hangingPunct="1"/>
            <a:endParaRPr lang="en-US"/>
          </a:p>
          <a:p>
            <a:pPr eaLnBrk="1" hangingPunct="1"/>
            <a:r>
              <a:rPr lang="en-US"/>
              <a:t>Strong Compositionality :The semantics of the whole is derived </a:t>
            </a:r>
            <a:r>
              <a:rPr lang="en-US">
                <a:solidFill>
                  <a:srgbClr val="A50021"/>
                </a:solidFill>
              </a:rPr>
              <a:t>solely</a:t>
            </a:r>
            <a:r>
              <a:rPr lang="en-US"/>
              <a:t> from the semantics of the parts.</a:t>
            </a:r>
          </a:p>
          <a:p>
            <a:pPr eaLnBrk="1" hangingPunct="1"/>
            <a:r>
              <a:rPr lang="en-US"/>
              <a:t>	(i.e. we ignore what’s going on in other parts of the tree).</a:t>
            </a:r>
          </a:p>
          <a:p>
            <a:pPr eaLnBrk="1" hangingPunct="1"/>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ABSApp</a:t>
            </a:r>
            <a:r>
              <a:rPr lang="en-CA" dirty="0"/>
              <a:t>: A Portable Weakly-Supervised Aspect-Based Sentiment Extraction System Oren Pereg1 , Daniel Korat1 , Moshe Wasserblat1 , Jonathan Mamou1 , </a:t>
            </a:r>
            <a:r>
              <a:rPr lang="en-CA" dirty="0" err="1"/>
              <a:t>Ido</a:t>
            </a:r>
            <a:r>
              <a:rPr lang="en-CA" dirty="0"/>
              <a:t> Dagan2 1 Intel AI Lab, Petah </a:t>
            </a:r>
            <a:r>
              <a:rPr lang="en-CA" dirty="0" err="1"/>
              <a:t>Tikva</a:t>
            </a:r>
            <a:r>
              <a:rPr lang="en-CA" dirty="0"/>
              <a:t>, Israel 2Department of Computer Science, Bar-</a:t>
            </a:r>
            <a:r>
              <a:rPr lang="en-CA" dirty="0" err="1"/>
              <a:t>Ilan</a:t>
            </a:r>
            <a:r>
              <a:rPr lang="en-CA" dirty="0"/>
              <a:t> University, Ramat Gan, Israel </a:t>
            </a:r>
          </a:p>
          <a:p>
            <a:endParaRPr lang="en-CA" dirty="0"/>
          </a:p>
          <a:p>
            <a:r>
              <a:rPr lang="en-CA" dirty="0"/>
              <a:t>1A demo video of </a:t>
            </a:r>
            <a:r>
              <a:rPr lang="en-CA" dirty="0" err="1"/>
              <a:t>ABSApp</a:t>
            </a:r>
            <a:r>
              <a:rPr lang="en-CA" dirty="0"/>
              <a:t> is available at https://drive.google.om/open?id= 1BLk0xkjIOqyRhNy4UQEFQpDF_KR_NMAd</a:t>
            </a:r>
          </a:p>
          <a:p>
            <a:endParaRPr lang="en-CA" dirty="0"/>
          </a:p>
          <a:p>
            <a:r>
              <a:rPr lang="en-US" dirty="0"/>
              <a:t>Aspect and Opinion Term Extraction. This step is based on applying the bootstrap opinion and aspect term co-extraction using the dependency relation rules algorithm, proposed by </a:t>
            </a:r>
            <a:r>
              <a:rPr lang="en-US" dirty="0" err="1"/>
              <a:t>Qiu</a:t>
            </a:r>
            <a:r>
              <a:rPr lang="en-US" dirty="0"/>
              <a:t> et al. (2011). The bootstrap process is initialized with a seed lexicon of generic opinion terms. New aspect and opinion terms are extracted based on the seed lexicon and the dependency relation rules. The extracted terms are then added to the seed lexicon, and used for extracting additional terms in the next iteration. In order to initialize the bootstrap process, we used the opinion lexicon generated by Hu and Liu (2004), which contains around 6800 opinion terms along with their sentiment polarity. Table 1 shows two of the 8 rules that are used along with example sentences. The example for rule R1 illustrates the extraction o</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Opinion Lexicon Scoring and Filtering. This step aims to filter the noisy candidate opinion terms extracted by the bootstrap process. It is based on using an MLP classifier for generating a score that represents the probability that a candidate is indeed an opinion term. Candidate opinion terms are qualified as opinion terms if their classification score exceeds a threshold 4 . The MLP classifier input features consists of the candidate term word embedding5 and the mean, standard-deviation, maximum and minimum word-embedding cosine similarities between the candidate term and a pre-determined set of generic opinion terms. The MLP consists of a single hidden layer and is trained once for a binary classification task using manually labeled data that consists of a set of opinion terms (positive class) and a set of non-opinion terms (negative class) from a specific domain6 . Once the model is generated it is then used for grading candidate opinion terms extracted in other domains. It is reasonable to use such model across domains, since the classification features represent semantic similarity levels that are robust across domains</a:t>
            </a:r>
            <a:endParaRPr lang="en-CA" dirty="0"/>
          </a:p>
          <a:p>
            <a:r>
              <a:rPr lang="en-US" dirty="0"/>
              <a:t>f the aspect term decor based on the known opinion term nice, while the example for rule R2 illustrates the extraction of the opinion term tasty based on the </a:t>
            </a:r>
            <a:r>
              <a:rPr lang="en-CA" sz="1200" b="0" i="0" u="none" strike="noStrike" kern="1200" baseline="0" dirty="0">
                <a:solidFill>
                  <a:schemeClr val="tx1"/>
                </a:solidFill>
                <a:latin typeface="Times New Roman" pitchFamily="18" charset="0"/>
                <a:ea typeface="+mn-ea"/>
                <a:cs typeface="+mn-cs"/>
              </a:rPr>
              <a:t>known aspect term food.</a:t>
            </a:r>
            <a:endParaRPr lang="en-CA" dirty="0"/>
          </a:p>
        </p:txBody>
      </p:sp>
      <p:sp>
        <p:nvSpPr>
          <p:cNvPr id="4" name="Slide Number Placeholder 3"/>
          <p:cNvSpPr>
            <a:spLocks noGrp="1"/>
          </p:cNvSpPr>
          <p:nvPr>
            <p:ph type="sldNum" sz="quarter" idx="5"/>
          </p:nvPr>
        </p:nvSpPr>
        <p:spPr/>
        <p:txBody>
          <a:bodyPr/>
          <a:lstStyle/>
          <a:p>
            <a:pPr>
              <a:defRPr/>
            </a:pPr>
            <a:fld id="{455F3888-8801-4A5B-B01E-D2B0C1391C35}" type="slidenum">
              <a:rPr lang="en-US" smtClean="0"/>
              <a:pPr>
                <a:defRPr/>
              </a:pPr>
              <a:t>4</a:t>
            </a:fld>
            <a:endParaRPr lang="en-US"/>
          </a:p>
        </p:txBody>
      </p:sp>
    </p:spTree>
    <p:extLst>
      <p:ext uri="{BB962C8B-B14F-4D97-AF65-F5344CB8AC3E}">
        <p14:creationId xmlns:p14="http://schemas.microsoft.com/office/powerpoint/2010/main" val="3105509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40</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41</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Lambda calculus • Parsing with Combinatory </a:t>
            </a:r>
            <a:r>
              <a:rPr lang="en-CA" dirty="0" err="1"/>
              <a:t>Categorial</a:t>
            </a:r>
            <a:r>
              <a:rPr lang="en-CA" dirty="0"/>
              <a:t> Grammars </a:t>
            </a:r>
          </a:p>
        </p:txBody>
      </p:sp>
      <p:sp>
        <p:nvSpPr>
          <p:cNvPr id="4" name="Slide Number Placeholder 3"/>
          <p:cNvSpPr>
            <a:spLocks noGrp="1"/>
          </p:cNvSpPr>
          <p:nvPr>
            <p:ph type="sldNum" sz="quarter" idx="10"/>
          </p:nvPr>
        </p:nvSpPr>
        <p:spPr/>
        <p:txBody>
          <a:bodyPr/>
          <a:lstStyle/>
          <a:p>
            <a:pPr>
              <a:defRPr/>
            </a:pPr>
            <a:fld id="{455F3888-8801-4A5B-B01E-D2B0C1391C35}" type="slidenum">
              <a:rPr lang="en-US" smtClean="0"/>
              <a:pPr>
                <a:defRPr/>
              </a:pPr>
              <a:t>42</a:t>
            </a:fld>
            <a:endParaRPr lang="en-US"/>
          </a:p>
        </p:txBody>
      </p:sp>
    </p:spTree>
    <p:extLst>
      <p:ext uri="{BB962C8B-B14F-4D97-AF65-F5344CB8AC3E}">
        <p14:creationId xmlns:p14="http://schemas.microsoft.com/office/powerpoint/2010/main" val="10719314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07AC28F-173E-4DDA-9297-286FC623B2B6}" type="slidenum">
              <a:rPr lang="en-US" smtClean="0"/>
              <a:pPr/>
              <a:t>44</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39933EB-DF31-4F0E-B835-2E217B88B8C4}" type="slidenum">
              <a:rPr lang="en-US" smtClean="0"/>
              <a:pPr/>
              <a:t>45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69B5516-8538-48AD-A095-0FEAE6B0477F}" type="slidenum">
              <a:rPr lang="en-US" smtClean="0"/>
              <a:pPr/>
              <a:t>47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CA"/>
              <a:t>Corporation/Car as person. (“Google is not scared by MS”)/(“my car is thirsty”)</a:t>
            </a:r>
          </a:p>
          <a:p>
            <a:pPr eaLnBrk="1" hangingPunct="1"/>
            <a:r>
              <a:rPr lang="en-CA"/>
              <a:t>Metonymy (refer to an object by naming some closely related obj) “ He likes Joyce” (author for author’s work)</a:t>
            </a:r>
          </a:p>
          <a:p>
            <a:pPr eaLnBrk="1" hangingPunct="1"/>
            <a:r>
              <a:rPr lang="en-CA"/>
              <a:t>“The white house did not like her comment”</a:t>
            </a:r>
          </a:p>
          <a:p>
            <a:pPr eaLnBrk="1" hangingPunct="1"/>
            <a:r>
              <a:rPr lang="en-US">
                <a:hlinkClick r:id="rId3"/>
              </a:rPr>
              <a:t>IRONIC </a:t>
            </a:r>
            <a:r>
              <a:rPr lang="en-US"/>
              <a:t>implies an attempt to be amusing or provocative by saying usually the opposite of what is meant </a:t>
            </a:r>
          </a:p>
          <a:p>
            <a:pPr eaLnBrk="1" hangingPunct="1"/>
            <a:r>
              <a:rPr lang="en-US"/>
              <a:t>&lt;made the </a:t>
            </a:r>
            <a:r>
              <a:rPr lang="en-US" i="1"/>
              <a:t>ironic </a:t>
            </a:r>
            <a:r>
              <a:rPr lang="en-US"/>
              <a:t>observation that the government could always be trusted </a:t>
            </a:r>
          </a:p>
          <a:p>
            <a:pPr eaLnBrk="1" hangingPunct="1"/>
            <a:r>
              <a:rPr lang="en-US">
                <a:hlinkClick r:id="rId4"/>
              </a:rPr>
              <a:t>SARCASTIC </a:t>
            </a:r>
            <a:r>
              <a:rPr lang="en-US"/>
              <a:t>implies an intentional inflicting of pain by deriding, taunting, or ridiculing </a:t>
            </a:r>
          </a:p>
          <a:p>
            <a:pPr eaLnBrk="1" hangingPunct="1"/>
            <a:r>
              <a:rPr lang="en-US"/>
              <a:t>&lt;a critic famous mainly for his </a:t>
            </a:r>
            <a:r>
              <a:rPr lang="en-US" i="1"/>
              <a:t>sarcastic </a:t>
            </a:r>
            <a:r>
              <a:rPr lang="en-US"/>
              <a:t>remarks&gt;. </a:t>
            </a:r>
            <a:endParaRPr lang="en-CA"/>
          </a:p>
          <a:p>
            <a:pPr eaLnBrk="1" hangingPunct="1"/>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DD88776-DAE7-437A-AEC3-6FAE5955B96C}" type="slidenum">
              <a:rPr lang="en-US" smtClean="0"/>
              <a:pPr/>
              <a:t>48</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a:t>Buy the farm - meaning to die </a:t>
            </a:r>
          </a:p>
          <a:p>
            <a:pPr eaLnBrk="1" hangingPunct="1"/>
            <a:r>
              <a:rPr lang="en-US"/>
              <a:t>Bite the bullet - To adjust to unpleasant circumstances </a:t>
            </a:r>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C6B5C38-8189-472F-BACE-97A0917D125A}" type="slidenum">
              <a:rPr lang="en-US" smtClean="0"/>
              <a:pPr/>
              <a:t>49</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a:t>Describing this particular construction</a:t>
            </a:r>
          </a:p>
          <a:p>
            <a:pPr lvl="1" eaLnBrk="1" hangingPunct="1"/>
            <a:r>
              <a:rPr lang="en-US"/>
              <a:t>A fixed phrase with a particular meaning</a:t>
            </a:r>
          </a:p>
          <a:p>
            <a:pPr lvl="1" eaLnBrk="1" hangingPunct="1"/>
            <a:r>
              <a:rPr lang="en-US"/>
              <a:t>A syntactically and lexically flexible phrase with a particular meaning</a:t>
            </a:r>
          </a:p>
          <a:p>
            <a:pPr lvl="1" eaLnBrk="1" hangingPunct="1"/>
            <a:r>
              <a:rPr lang="en-US"/>
              <a:t>A syntactically and lexically flexible phrase with a partially compositional meaning</a:t>
            </a:r>
          </a:p>
          <a:p>
            <a:pPr lvl="1" eaLnBrk="1" hangingPunct="1"/>
            <a:endParaRPr lang="en-US"/>
          </a:p>
          <a:p>
            <a:pPr eaLnBrk="1" hangingPunct="1"/>
            <a:r>
              <a:rPr lang="en-US"/>
              <a:t>How about</a:t>
            </a:r>
          </a:p>
          <a:p>
            <a:pPr lvl="1" eaLnBrk="1" hangingPunct="1"/>
            <a:r>
              <a:rPr lang="en-US">
                <a:solidFill>
                  <a:srgbClr val="008000"/>
                </a:solidFill>
              </a:rPr>
              <a:t>That’s just the iceberg’s tip.</a:t>
            </a:r>
          </a:p>
          <a:p>
            <a:pPr lvl="1"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03EA3FC-C568-451B-821B-A4555A746F29}" type="slidenum">
              <a:rPr lang="en-US" smtClean="0"/>
              <a:pPr/>
              <a:t>50</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a:t>Describing this particular construction</a:t>
            </a:r>
          </a:p>
          <a:p>
            <a:pPr lvl="1" eaLnBrk="1" hangingPunct="1"/>
            <a:r>
              <a:rPr lang="en-US"/>
              <a:t>A fixed phrase with a particular meaning</a:t>
            </a:r>
          </a:p>
          <a:p>
            <a:pPr lvl="1" eaLnBrk="1" hangingPunct="1"/>
            <a:r>
              <a:rPr lang="en-US"/>
              <a:t>A syntactically and lexically flexible phrase with a particular meaning</a:t>
            </a:r>
          </a:p>
          <a:p>
            <a:pPr lvl="1" eaLnBrk="1" hangingPunct="1"/>
            <a:r>
              <a:rPr lang="en-US"/>
              <a:t>A syntactically and lexically flexible phrase with a partially compositional meaning</a:t>
            </a:r>
          </a:p>
          <a:p>
            <a:pPr lvl="1" eaLnBrk="1" hangingPunct="1"/>
            <a:endParaRPr lang="en-US"/>
          </a:p>
          <a:p>
            <a:pPr eaLnBrk="1" hangingPunct="1"/>
            <a:r>
              <a:rPr lang="en-US"/>
              <a:t>How about</a:t>
            </a:r>
          </a:p>
          <a:p>
            <a:pPr lvl="1" eaLnBrk="1" hangingPunct="1"/>
            <a:r>
              <a:rPr lang="en-US">
                <a:solidFill>
                  <a:srgbClr val="008000"/>
                </a:solidFill>
              </a:rPr>
              <a:t>That’s just the iceberg’s tip.</a:t>
            </a:r>
          </a:p>
          <a:p>
            <a:pPr eaLnBrk="1" hangingPunct="1"/>
            <a:r>
              <a:rPr lang="en-US"/>
              <a:t>Syntax and semantics aren’t separable in the way that we’ve been assuming</a:t>
            </a:r>
          </a:p>
          <a:p>
            <a:pPr eaLnBrk="1" hangingPunct="1"/>
            <a:r>
              <a:rPr lang="en-US"/>
              <a:t>Grammars contain form-meaning pairings that vary in the degree to which the meaning of a constituent (and what constitutes a constituent) can be computed from the meanings of the parts.</a:t>
            </a:r>
            <a:endParaRPr lang="en-US">
              <a:solidFill>
                <a:srgbClr val="008000"/>
              </a:solidFill>
            </a:endParaRPr>
          </a:p>
          <a:p>
            <a:pPr lvl="1"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0C612F3-8C4C-40B6-AAF8-B4AD0399BB48}" type="slidenum">
              <a:rPr lang="en-US" smtClean="0"/>
              <a:pPr/>
              <a:t>51</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spcBef>
                <a:spcPts val="500"/>
              </a:spcBef>
              <a:spcAft>
                <a:spcPts val="500"/>
              </a:spcAft>
            </a:pPr>
            <a:r>
              <a:rPr lang="en-US"/>
              <a:t>The Core Language Engine</a:t>
            </a:r>
          </a:p>
          <a:p>
            <a:pPr eaLnBrk="1" hangingPunct="1">
              <a:spcBef>
                <a:spcPts val="500"/>
              </a:spcBef>
              <a:spcAft>
                <a:spcPts val="500"/>
              </a:spcAft>
            </a:pPr>
            <a:r>
              <a:rPr lang="en-US"/>
              <a:t>Edited by </a:t>
            </a:r>
            <a:r>
              <a:rPr lang="en-US" u="sng">
                <a:solidFill>
                  <a:srgbClr val="0000FF"/>
                </a:solidFill>
                <a:hlinkClick r:id="rId3" action="ppaction://hlinkfile"/>
              </a:rPr>
              <a:t>Hiyan Alshawi</a:t>
            </a:r>
            <a:endParaRPr lang="en-US"/>
          </a:p>
          <a:p>
            <a:pPr eaLnBrk="1" hangingPunct="1">
              <a:spcBef>
                <a:spcPts val="500"/>
              </a:spcBef>
              <a:spcAft>
                <a:spcPts val="500"/>
              </a:spcAft>
            </a:pPr>
            <a:r>
              <a:rPr lang="en-US" i="1"/>
              <a:t>The Core Language Engine </a:t>
            </a:r>
            <a:r>
              <a:rPr lang="en-US"/>
              <a:t>presents the theoretical and engineering advances embodied in one of the most </a:t>
            </a:r>
          </a:p>
          <a:p>
            <a:pPr eaLnBrk="1" hangingPunct="1">
              <a:spcBef>
                <a:spcPts val="500"/>
              </a:spcBef>
              <a:spcAft>
                <a:spcPts val="500"/>
              </a:spcAft>
            </a:pPr>
            <a:r>
              <a:rPr lang="en-US"/>
              <a:t>comprehensive natural language processing systems designed to date. Recent research results from different </a:t>
            </a:r>
          </a:p>
          <a:p>
            <a:pPr eaLnBrk="1" hangingPunct="1">
              <a:spcBef>
                <a:spcPts val="500"/>
              </a:spcBef>
              <a:spcAft>
                <a:spcPts val="500"/>
              </a:spcAft>
            </a:pPr>
            <a:r>
              <a:rPr lang="en-US"/>
              <a:t>areas of computational linguistics are integrated into a single elegant design with potential for application to </a:t>
            </a:r>
          </a:p>
          <a:p>
            <a:pPr eaLnBrk="1" hangingPunct="1">
              <a:spcBef>
                <a:spcPts val="500"/>
              </a:spcBef>
              <a:spcAft>
                <a:spcPts val="500"/>
              </a:spcAft>
            </a:pPr>
            <a:r>
              <a:rPr lang="en-US"/>
              <a:t>tasks ranging from machine translation to information system interfaces.</a:t>
            </a:r>
            <a:br>
              <a:rPr lang="en-US"/>
            </a:br>
            <a:br>
              <a:rPr lang="en-US"/>
            </a:br>
            <a:r>
              <a:rPr lang="en-US"/>
              <a:t>Bridging the gap between theoretical and implementation oriented literature,</a:t>
            </a:r>
            <a:r>
              <a:rPr lang="en-US" i="1"/>
              <a:t> The Core Language Engine</a:t>
            </a:r>
          </a:p>
          <a:p>
            <a:pPr eaLnBrk="1" hangingPunct="1">
              <a:spcBef>
                <a:spcPts val="500"/>
              </a:spcBef>
              <a:spcAft>
                <a:spcPts val="500"/>
              </a:spcAft>
            </a:pPr>
            <a:r>
              <a:rPr lang="en-US" i="1"/>
              <a:t> </a:t>
            </a:r>
            <a:r>
              <a:rPr lang="en-US"/>
              <a:t>describes novel analyses and techniques developed by the contributors at SRI International's Cambridge </a:t>
            </a:r>
          </a:p>
          <a:p>
            <a:pPr eaLnBrk="1" hangingPunct="1">
              <a:spcBef>
                <a:spcPts val="500"/>
              </a:spcBef>
              <a:spcAft>
                <a:spcPts val="500"/>
              </a:spcAft>
            </a:pPr>
            <a:r>
              <a:rPr lang="en-US"/>
              <a:t>Computer Science Research Centre. It spans topics that include a wide-coverage unification grammar </a:t>
            </a:r>
          </a:p>
          <a:p>
            <a:pPr eaLnBrk="1" hangingPunct="1">
              <a:spcBef>
                <a:spcPts val="500"/>
              </a:spcBef>
              <a:spcAft>
                <a:spcPts val="500"/>
              </a:spcAft>
            </a:pPr>
            <a:r>
              <a:rPr lang="en-US"/>
              <a:t>for English syntax and semantics, context-dependent and contextually disambiguated logical form</a:t>
            </a:r>
          </a:p>
          <a:p>
            <a:pPr eaLnBrk="1" hangingPunct="1">
              <a:spcBef>
                <a:spcPts val="500"/>
              </a:spcBef>
              <a:spcAft>
                <a:spcPts val="500"/>
              </a:spcAft>
            </a:pPr>
            <a:r>
              <a:rPr lang="en-US"/>
              <a:t> representations, interactive translation, efficient algorithms for parsing and generation, and </a:t>
            </a:r>
          </a:p>
          <a:p>
            <a:pPr eaLnBrk="1" hangingPunct="1">
              <a:spcBef>
                <a:spcPts val="500"/>
              </a:spcBef>
              <a:spcAft>
                <a:spcPts val="500"/>
              </a:spcAft>
            </a:pPr>
            <a:r>
              <a:rPr lang="en-US"/>
              <a:t>mechanisms for quantifier scoping, reference resolution, and lexical acquisition.</a:t>
            </a:r>
            <a:br>
              <a:rPr lang="en-US"/>
            </a:br>
            <a:br>
              <a:rPr lang="en-US"/>
            </a:br>
            <a:r>
              <a:rPr lang="en-US"/>
              <a:t>Hiyan Alshawi is Senior Computer Scientist at SRI International, Cambridge, England. </a:t>
            </a:r>
          </a:p>
          <a:p>
            <a:pPr lvl="1" eaLnBrk="1" hangingPunct="1">
              <a:spcBef>
                <a:spcPts val="500"/>
              </a:spcBef>
              <a:spcAft>
                <a:spcPts val="500"/>
              </a:spcAft>
            </a:pPr>
            <a:br>
              <a:rPr lang="en-US"/>
            </a:br>
            <a:br>
              <a:rPr lang="en-US"/>
            </a:br>
            <a:r>
              <a:rPr lang="en-US" b="1"/>
              <a:t>Contents: </a:t>
            </a:r>
            <a:r>
              <a:rPr lang="en-US"/>
              <a:t>Introduction to the CLE. Logical Forms. Categories and Rules. Unification Based Syntactic Analysis. Semantic Rules for English. Lexical Analysis. Syntactic and Semantic Processing. Quantifier Scoping. Sortal Restrictions. Resolving Quasi Logical Forms. Lexical Acquisition. The CLE in Application Development. Ellipsis, Comparatives, and Generation. Swedish-English QLF Translation. </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Times New Roman" pitchFamily="18" charset="0"/>
                <a:ea typeface="+mn-ea"/>
                <a:cs typeface="+mn-cs"/>
              </a:rPr>
              <a:t>AMIA Abstract</a:t>
            </a:r>
          </a:p>
          <a:p>
            <a:r>
              <a:rPr lang="en-US" sz="1200" b="0" i="0" kern="1200" dirty="0">
                <a:solidFill>
                  <a:schemeClr val="tx1"/>
                </a:solidFill>
                <a:effectLst/>
                <a:latin typeface="Times New Roman" pitchFamily="18" charset="0"/>
                <a:ea typeface="+mn-ea"/>
                <a:cs typeface="+mn-cs"/>
              </a:rPr>
              <a:t>Understanding and identifying the risk factors associated with suicide in youth experiencing mental health concerns is paramount to early intervention. 45% of patients are admitted annually for suicidality at BC Children's Hospital. Natural Language Processing (NLP) approaches have been applied with moderate success to psychiatric clinical notes to predict suicidality. Our objective was to explore whether machine-learning-based sentiment analysis could be informative in such a prediction task. We developed a psychiatry-relevant lexicon and identified specific categories of words, such as thought content and thought process that had significantly different polarity between suicidal and non-suicidal cases. In addition, we demonstrated that the individual words with their associated polarity can be used as features in classification models and carry informative content to differentiate between suicidal and non-suicidal cases. In conclusion, our study reveals that there is much value in applying NLP to psychiatric clinical notes and suicidal prediction.</a:t>
            </a:r>
          </a:p>
          <a:p>
            <a:endParaRPr lang="en-CA" dirty="0"/>
          </a:p>
        </p:txBody>
      </p:sp>
      <p:sp>
        <p:nvSpPr>
          <p:cNvPr id="4" name="Slide Number Placeholder 3"/>
          <p:cNvSpPr>
            <a:spLocks noGrp="1"/>
          </p:cNvSpPr>
          <p:nvPr>
            <p:ph type="sldNum" sz="quarter" idx="5"/>
          </p:nvPr>
        </p:nvSpPr>
        <p:spPr/>
        <p:txBody>
          <a:bodyPr/>
          <a:lstStyle/>
          <a:p>
            <a:pPr>
              <a:defRPr/>
            </a:pPr>
            <a:fld id="{455F3888-8801-4A5B-B01E-D2B0C1391C35}" type="slidenum">
              <a:rPr lang="en-US" smtClean="0"/>
              <a:pPr>
                <a:defRPr/>
              </a:pPr>
              <a:t>5</a:t>
            </a:fld>
            <a:endParaRPr lang="en-US"/>
          </a:p>
        </p:txBody>
      </p:sp>
    </p:spTree>
    <p:extLst>
      <p:ext uri="{BB962C8B-B14F-4D97-AF65-F5344CB8AC3E}">
        <p14:creationId xmlns:p14="http://schemas.microsoft.com/office/powerpoint/2010/main" val="39605108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B13649A-A5C4-463C-96A3-D3E62B64D1B0}" type="slidenum">
              <a:rPr lang="en-US" smtClean="0"/>
              <a:pPr/>
              <a:t>52</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a:t>New edition</a:t>
            </a:r>
          </a:p>
          <a:p>
            <a:pPr eaLnBrk="1" hangingPunct="1"/>
            <a:r>
              <a:rPr lang="en-US"/>
              <a:t>“Every restaurant closed”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87DB85E-4751-4079-8FFF-35F4DDC01BFE}" type="slidenum">
              <a:rPr lang="en-US" smtClean="0"/>
              <a:pPr/>
              <a:t>53</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t>The introduction of lambda-exps and complex terms was motivated by the gap between the syntax</a:t>
            </a:r>
          </a:p>
          <a:p>
            <a:pPr eaLnBrk="1" hangingPunct="1"/>
            <a:r>
              <a:rPr lang="en-US"/>
              <a:t>Of FOPC and the syntax of English</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A3C6882-648F-4F77-A5E0-37F6486ACF7E}" type="slidenum">
              <a:rPr lang="en-US" smtClean="0"/>
              <a:pPr/>
              <a:t>54</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spcBef>
                <a:spcPct val="20000"/>
              </a:spcBef>
              <a:buFontTx/>
              <a:buChar char="•"/>
            </a:pPr>
            <a:r>
              <a:rPr lang="en-US" sz="2800" b="1">
                <a:latin typeface="Comic Sans MS" pitchFamily="66" charset="0"/>
              </a:rPr>
              <a:t>As constituents are completed and entered into the table, we compute their semantics.</a:t>
            </a:r>
          </a:p>
          <a:p>
            <a:pPr lvl="1" eaLnBrk="1" hangingPunct="1">
              <a:spcBef>
                <a:spcPct val="20000"/>
              </a:spcBef>
              <a:buFontTx/>
              <a:buChar char="–"/>
            </a:pPr>
            <a:r>
              <a:rPr lang="en-US" sz="2800">
                <a:latin typeface="Comic Sans MS" pitchFamily="66" charset="0"/>
              </a:rPr>
              <a:t>If they’re complete, we have their parts.</a:t>
            </a:r>
          </a:p>
          <a:p>
            <a:pPr lvl="1" eaLnBrk="1" hangingPunct="1">
              <a:spcBef>
                <a:spcPct val="20000"/>
              </a:spcBef>
              <a:buFontTx/>
              <a:buChar char="–"/>
            </a:pPr>
            <a:r>
              <a:rPr lang="en-US" sz="2800">
                <a:latin typeface="Comic Sans MS" pitchFamily="66" charset="0"/>
              </a:rPr>
              <a:t>If we have their parts we have the semantics for the parts…</a:t>
            </a:r>
          </a:p>
          <a:p>
            <a:pPr lvl="1" eaLnBrk="1" hangingPunct="1">
              <a:spcBef>
                <a:spcPct val="20000"/>
              </a:spcBef>
              <a:buFontTx/>
              <a:buChar char="–"/>
            </a:pPr>
            <a:r>
              <a:rPr lang="en-US" sz="2800">
                <a:latin typeface="Comic Sans MS" pitchFamily="66" charset="0"/>
              </a:rPr>
              <a:t>Therefore we can compute the semantics of the newly completed constituent.</a:t>
            </a:r>
          </a:p>
          <a:p>
            <a:pPr eaLnBrk="1" hangingPunct="1"/>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D33B005-24B1-468E-8175-A4FB1FECEFE5}" type="slidenum">
              <a:rPr lang="en-US" smtClean="0"/>
              <a:pPr/>
              <a:t>55</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z="1000"/>
              <a:t>Integration semantic analysis into the parser as its running…</a:t>
            </a:r>
          </a:p>
          <a:p>
            <a:pPr eaLnBrk="1" hangingPunct="1"/>
            <a:r>
              <a:rPr lang="en-US" sz="1000">
                <a:solidFill>
                  <a:srgbClr val="008000"/>
                </a:solidFill>
              </a:rPr>
              <a:t>You can use semantic constraints to cut off parses that make no sense</a:t>
            </a:r>
            <a:r>
              <a:rPr lang="en-US" sz="1000"/>
              <a:t> From BERP</a:t>
            </a:r>
          </a:p>
          <a:p>
            <a:pPr eaLnBrk="1" hangingPunct="1"/>
            <a:r>
              <a:rPr lang="en-US" sz="1000"/>
              <a:t>From new edition</a:t>
            </a:r>
          </a:p>
          <a:p>
            <a:pPr eaLnBrk="1" hangingPunct="1"/>
            <a:r>
              <a:rPr lang="en-US" sz="1000"/>
              <a:t>Ch. 19 describes in some detail the various ways that this notion of ill-formedness can be realized</a:t>
            </a:r>
          </a:p>
          <a:p>
            <a:pPr eaLnBrk="1" hangingPunct="1"/>
            <a:endParaRPr lang="en-US" sz="1000"/>
          </a:p>
          <a:p>
            <a:pPr eaLnBrk="1" hangingPunct="1"/>
            <a:r>
              <a:rPr lang="en-US" sz="1000"/>
              <a:t>Form old edition</a:t>
            </a:r>
          </a:p>
          <a:p>
            <a:pPr lvl="1" eaLnBrk="1" hangingPunct="1"/>
            <a:r>
              <a:rPr lang="en-US" sz="1000"/>
              <a:t>I want to eat someplace near campus</a:t>
            </a:r>
            <a:endParaRPr lang="en-US" sz="1000" u="sng">
              <a:solidFill>
                <a:srgbClr val="0000FF"/>
              </a:solidFill>
            </a:endParaRPr>
          </a:p>
          <a:p>
            <a:pPr eaLnBrk="1" hangingPunct="1">
              <a:spcBef>
                <a:spcPts val="500"/>
              </a:spcBef>
              <a:spcAft>
                <a:spcPts val="500"/>
              </a:spcAft>
            </a:pPr>
            <a:r>
              <a:rPr lang="en-US" sz="1000" u="sng">
                <a:solidFill>
                  <a:srgbClr val="0000FF"/>
                </a:solidFill>
                <a:hlinkClick r:id="rId3"/>
              </a:rPr>
              <a:t>The Berkeley Restaurant Project (</a:t>
            </a:r>
            <a:r>
              <a:rPr lang="en-US" sz="1000" b="1" u="sng">
                <a:solidFill>
                  <a:srgbClr val="0000FF"/>
                </a:solidFill>
                <a:hlinkClick r:id="rId3"/>
              </a:rPr>
              <a:t>BeRP)</a:t>
            </a:r>
            <a:endParaRPr lang="en-US" sz="1000"/>
          </a:p>
          <a:p>
            <a:pPr eaLnBrk="1" hangingPunct="1"/>
            <a:endParaRPr lang="en-US" sz="1000"/>
          </a:p>
          <a:p>
            <a:pPr eaLnBrk="1" hangingPunct="1"/>
            <a:r>
              <a:rPr lang="en-US" sz="1000"/>
              <a:t>Situation in where the semantic of an argument (the filler of a thematic role) is inconsistent with </a:t>
            </a:r>
          </a:p>
          <a:p>
            <a:pPr eaLnBrk="1" hangingPunct="1"/>
            <a:r>
              <a:rPr lang="en-US" sz="1000"/>
              <a:t>A constraint imposed by on the argument by the predicate (in the example you can only eat edible thing)</a:t>
            </a:r>
          </a:p>
          <a:p>
            <a:pPr eaLnBrk="1" hangingPunct="1"/>
            <a:r>
              <a:rPr lang="en-US" sz="1000"/>
              <a:t>So the transitive VP should fail.  ?? How does it correspond to a different parse</a:t>
            </a:r>
          </a:p>
          <a:p>
            <a:pPr eaLnBrk="1" hangingPunct="1"/>
            <a:endParaRPr lang="en-US" sz="1000"/>
          </a:p>
          <a:p>
            <a:pPr eaLnBrk="1" hangingPunct="1"/>
            <a:r>
              <a:rPr lang="en-US" sz="1000"/>
              <a:t>I want to eat sushi near campus</a:t>
            </a:r>
          </a:p>
          <a:p>
            <a:pPr eaLnBrk="1" hangingPunct="1"/>
            <a:r>
              <a:rPr lang="en-US" sz="1000"/>
              <a:t> </a:t>
            </a:r>
          </a:p>
          <a:p>
            <a:pPr eaLnBrk="1" hangingPunct="1"/>
            <a:r>
              <a:rPr lang="en-US" sz="1000"/>
              <a:t>?I need to eat my lunch in five minutes?</a:t>
            </a:r>
          </a:p>
          <a:p>
            <a:pPr eaLnBrk="1" hangingPunct="1"/>
            <a:r>
              <a:rPr lang="en-US" sz="1000"/>
              <a:t>?I need to eat my lunch in the refrigerator?</a:t>
            </a:r>
          </a:p>
          <a:p>
            <a:pPr eaLnBrk="1" hangingPunct="1"/>
            <a:endParaRPr lang="en-US" sz="10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9BA44A0-27FF-4D5A-9A38-7C291F111F1F}" type="slidenum">
              <a:rPr lang="en-US" smtClean="0"/>
              <a:pPr/>
              <a:t>56</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CA"/>
              <a:t>If the system has the ability to choose the shared sense…</a:t>
            </a:r>
          </a:p>
          <a:p>
            <a:pPr eaLnBrk="1" hangingPunct="1"/>
            <a:endParaRPr lang="en-CA"/>
          </a:p>
          <a:p>
            <a:pPr eaLnBrk="1" hangingPunct="1"/>
            <a:r>
              <a:rPr lang="en-US" b="1"/>
              <a:t>fare</a:t>
            </a:r>
            <a:br>
              <a:rPr lang="en-US"/>
            </a:br>
            <a:r>
              <a:rPr lang="en-US"/>
              <a:t>Function: </a:t>
            </a:r>
            <a:r>
              <a:rPr lang="en-US" i="1"/>
              <a:t>noun</a:t>
            </a:r>
            <a:br>
              <a:rPr lang="en-US"/>
            </a:br>
            <a:r>
              <a:rPr lang="en-US" b="1"/>
              <a:t>1 a</a:t>
            </a:r>
            <a:r>
              <a:rPr lang="en-US"/>
              <a:t> </a:t>
            </a:r>
            <a:r>
              <a:rPr lang="en-US" b="1"/>
              <a:t>:</a:t>
            </a:r>
            <a:r>
              <a:rPr lang="en-US"/>
              <a:t> range of food </a:t>
            </a:r>
            <a:r>
              <a:rPr lang="en-US" b="1"/>
              <a:t>: </a:t>
            </a:r>
            <a:r>
              <a:rPr lang="en-US" b="1">
                <a:hlinkClick r:id="rId3"/>
              </a:rPr>
              <a:t>DIET</a:t>
            </a:r>
            <a:r>
              <a:rPr lang="en-US"/>
              <a:t> </a:t>
            </a:r>
            <a:r>
              <a:rPr lang="en-US" b="1"/>
              <a:t>b</a:t>
            </a:r>
            <a:r>
              <a:rPr lang="en-US"/>
              <a:t> </a:t>
            </a:r>
            <a:r>
              <a:rPr lang="en-US" b="1"/>
              <a:t>:</a:t>
            </a:r>
            <a:r>
              <a:rPr lang="en-US"/>
              <a:t> material provided for use, consumption, or enjoyment</a:t>
            </a:r>
            <a:br>
              <a:rPr lang="en-US"/>
            </a:br>
            <a:r>
              <a:rPr lang="en-US" b="1"/>
              <a:t>2 a</a:t>
            </a:r>
            <a:r>
              <a:rPr lang="en-US"/>
              <a:t> </a:t>
            </a:r>
            <a:r>
              <a:rPr lang="en-US" b="1"/>
              <a:t>:</a:t>
            </a:r>
            <a:r>
              <a:rPr lang="en-US"/>
              <a:t> the price charged to transport a person </a:t>
            </a:r>
            <a:r>
              <a:rPr lang="en-US" b="1"/>
              <a:t>b</a:t>
            </a:r>
            <a:r>
              <a:rPr lang="en-US"/>
              <a:t> </a:t>
            </a:r>
            <a:r>
              <a:rPr lang="en-US" b="1"/>
              <a:t>:</a:t>
            </a:r>
            <a:r>
              <a:rPr lang="en-US"/>
              <a:t> a paying passenger on a public conveyance </a:t>
            </a:r>
          </a:p>
          <a:p>
            <a:pPr eaLnBrk="1" hangingPunct="1"/>
            <a:endParaRPr lang="en-US"/>
          </a:p>
          <a:p>
            <a:pPr eaLnBrk="1" hangingPunct="1"/>
            <a:r>
              <a:rPr lang="en-US" b="1"/>
              <a:t>Dish</a:t>
            </a:r>
          </a:p>
          <a:p>
            <a:pPr eaLnBrk="1" hangingPunct="1"/>
            <a:r>
              <a:rPr lang="en-US" b="1"/>
              <a:t>1 a</a:t>
            </a:r>
            <a:r>
              <a:rPr lang="en-US"/>
              <a:t> </a:t>
            </a:r>
            <a:r>
              <a:rPr lang="en-US" b="1"/>
              <a:t>:</a:t>
            </a:r>
            <a:r>
              <a:rPr lang="en-US"/>
              <a:t> a more or less concave vessel from which food is served </a:t>
            </a:r>
            <a:r>
              <a:rPr lang="en-US" b="1"/>
              <a:t>b</a:t>
            </a:r>
            <a:r>
              <a:rPr lang="en-US"/>
              <a:t> </a:t>
            </a:r>
            <a:r>
              <a:rPr lang="en-US" b="1"/>
              <a:t>:</a:t>
            </a:r>
            <a:r>
              <a:rPr lang="en-US"/>
              <a:t> the contents of a dish &lt;a </a:t>
            </a:r>
            <a:r>
              <a:rPr lang="en-US" i="1"/>
              <a:t>dish</a:t>
            </a:r>
            <a:r>
              <a:rPr lang="en-US"/>
              <a:t> of strawberries&gt;</a:t>
            </a:r>
            <a:br>
              <a:rPr lang="en-US"/>
            </a:br>
            <a:r>
              <a:rPr lang="en-US" b="1"/>
              <a:t>2 a</a:t>
            </a:r>
            <a:r>
              <a:rPr lang="en-US"/>
              <a:t> </a:t>
            </a:r>
            <a:r>
              <a:rPr lang="en-US" b="1"/>
              <a:t>:</a:t>
            </a:r>
            <a:r>
              <a:rPr lang="en-US"/>
              <a:t> food prepared in a particular way </a:t>
            </a:r>
            <a:r>
              <a:rPr lang="en-US" b="1"/>
              <a:t>b</a:t>
            </a:r>
            <a:r>
              <a:rPr lang="en-US"/>
              <a:t> </a:t>
            </a:r>
            <a:r>
              <a:rPr lang="en-US" b="1"/>
              <a:t>:</a:t>
            </a:r>
            <a:r>
              <a:rPr lang="en-US"/>
              <a:t> something one particularly enjoys </a:t>
            </a:r>
            <a:r>
              <a:rPr lang="en-US" b="1"/>
              <a:t>: </a:t>
            </a:r>
            <a:r>
              <a:rPr lang="en-US" b="1">
                <a:hlinkClick r:id="rId4"/>
              </a:rPr>
              <a:t>CUP OF TEA</a:t>
            </a:r>
            <a:br>
              <a:rPr lang="en-US"/>
            </a:br>
            <a:r>
              <a:rPr lang="en-US" b="1"/>
              <a:t>3 a </a:t>
            </a:r>
            <a:r>
              <a:rPr lang="en-US"/>
              <a:t>(1) </a:t>
            </a:r>
            <a:r>
              <a:rPr lang="en-US" b="1"/>
              <a:t>:</a:t>
            </a:r>
            <a:r>
              <a:rPr lang="en-US"/>
              <a:t> any of various shallow concave vessels; </a:t>
            </a:r>
            <a:r>
              <a:rPr lang="en-US" i="1"/>
              <a:t>broadly</a:t>
            </a:r>
            <a:r>
              <a:rPr lang="en-US"/>
              <a:t> </a:t>
            </a:r>
            <a:r>
              <a:rPr lang="en-US" b="1"/>
              <a:t>:</a:t>
            </a:r>
            <a:r>
              <a:rPr lang="en-US"/>
              <a:t> anything shallowly concave (2) </a:t>
            </a:r>
            <a:r>
              <a:rPr lang="en-US" b="1"/>
              <a:t>:</a:t>
            </a:r>
            <a:r>
              <a:rPr lang="en-US"/>
              <a:t> a directional receiver having a concave usually parabolic reflector; </a:t>
            </a:r>
            <a:r>
              <a:rPr lang="en-US" i="1"/>
              <a:t>especially</a:t>
            </a:r>
            <a:r>
              <a:rPr lang="en-US"/>
              <a:t> </a:t>
            </a:r>
            <a:r>
              <a:rPr lang="en-US" b="1"/>
              <a:t>:</a:t>
            </a:r>
            <a:r>
              <a:rPr lang="en-US"/>
              <a:t> one used as a microwave antenna </a:t>
            </a:r>
            <a:r>
              <a:rPr lang="en-US" b="1"/>
              <a:t>b</a:t>
            </a:r>
            <a:r>
              <a:rPr lang="en-US"/>
              <a:t> </a:t>
            </a:r>
            <a:r>
              <a:rPr lang="en-US" b="1"/>
              <a:t>:</a:t>
            </a:r>
            <a:r>
              <a:rPr lang="en-US"/>
              <a:t> the state of being concave or the degree of concavity</a:t>
            </a:r>
            <a:br>
              <a:rPr lang="en-US"/>
            </a:br>
            <a:r>
              <a:rPr lang="en-US" b="1"/>
              <a:t>4 a</a:t>
            </a:r>
            <a:r>
              <a:rPr lang="en-US"/>
              <a:t> </a:t>
            </a:r>
            <a:r>
              <a:rPr lang="en-US" b="1"/>
              <a:t>:</a:t>
            </a:r>
            <a:r>
              <a:rPr lang="en-US"/>
              <a:t> something that is favored &lt;entertainment that is just his </a:t>
            </a:r>
            <a:r>
              <a:rPr lang="en-US" i="1"/>
              <a:t>dish</a:t>
            </a:r>
            <a:r>
              <a:rPr lang="en-US"/>
              <a:t>&gt; </a:t>
            </a:r>
            <a:r>
              <a:rPr lang="en-US" b="1"/>
              <a:t>b</a:t>
            </a:r>
            <a:r>
              <a:rPr lang="en-US"/>
              <a:t> </a:t>
            </a:r>
            <a:r>
              <a:rPr lang="en-US" b="1"/>
              <a:t>:</a:t>
            </a:r>
            <a:r>
              <a:rPr lang="en-US"/>
              <a:t> an attractive or sexy person </a:t>
            </a:r>
          </a:p>
          <a:p>
            <a:pPr eaLnBrk="1" hangingPunct="1"/>
            <a:endParaRPr lang="en-US"/>
          </a:p>
          <a:p>
            <a:pPr eaLnBrk="1" hangingPunct="1"/>
            <a:r>
              <a:rPr lang="en-US"/>
              <a:t>Main Entry: </a:t>
            </a:r>
            <a:r>
              <a:rPr lang="en-US" b="1"/>
              <a:t>food</a:t>
            </a:r>
            <a:r>
              <a:rPr lang="en-US"/>
              <a:t>  n</a:t>
            </a:r>
          </a:p>
          <a:p>
            <a:pPr eaLnBrk="1" hangingPunct="1"/>
            <a:r>
              <a:rPr lang="en-US" b="1"/>
              <a:t>1 a</a:t>
            </a:r>
            <a:r>
              <a:rPr lang="en-US"/>
              <a:t> </a:t>
            </a:r>
            <a:r>
              <a:rPr lang="en-US" b="1"/>
              <a:t>:</a:t>
            </a:r>
            <a:r>
              <a:rPr lang="en-US"/>
              <a:t> material consisting essentially of protein, carbohydrate, and fat used in the body of an organism …; </a:t>
            </a:r>
            <a:r>
              <a:rPr lang="en-US" i="1"/>
              <a:t>also</a:t>
            </a:r>
            <a:r>
              <a:rPr lang="en-US"/>
              <a:t> </a:t>
            </a:r>
            <a:r>
              <a:rPr lang="en-US" b="1"/>
              <a:t>:</a:t>
            </a:r>
            <a:r>
              <a:rPr lang="en-US"/>
              <a:t> </a:t>
            </a:r>
          </a:p>
          <a:p>
            <a:pPr eaLnBrk="1" hangingPunct="1"/>
            <a:r>
              <a:rPr lang="en-US"/>
              <a:t>such food together with supplementary substances (as minerals, vitamins, and condiments) </a:t>
            </a:r>
            <a:r>
              <a:rPr lang="en-US" b="1"/>
              <a:t>b</a:t>
            </a:r>
            <a:r>
              <a:rPr lang="en-US"/>
              <a:t> </a:t>
            </a:r>
            <a:r>
              <a:rPr lang="en-US" b="1"/>
              <a:t>:</a:t>
            </a:r>
            <a:r>
              <a:rPr lang="en-US"/>
              <a:t> inorganic substances absorbed by plants in gaseous form or in water solution</a:t>
            </a:r>
            <a:br>
              <a:rPr lang="en-US"/>
            </a:br>
            <a:r>
              <a:rPr lang="en-US" b="1"/>
              <a:t>2</a:t>
            </a:r>
            <a:r>
              <a:rPr lang="en-US"/>
              <a:t> </a:t>
            </a:r>
            <a:r>
              <a:rPr lang="en-US" b="1"/>
              <a:t>:</a:t>
            </a:r>
            <a:r>
              <a:rPr lang="en-US"/>
              <a:t> nutriment in solid form</a:t>
            </a:r>
            <a:br>
              <a:rPr lang="en-US"/>
            </a:br>
            <a:r>
              <a:rPr lang="en-US" b="1"/>
              <a:t>3</a:t>
            </a:r>
            <a:r>
              <a:rPr lang="en-US"/>
              <a:t> </a:t>
            </a:r>
            <a:r>
              <a:rPr lang="en-US" b="1"/>
              <a:t>:</a:t>
            </a:r>
            <a:r>
              <a:rPr lang="en-US"/>
              <a:t> something that nourishes, sustains, or supplies &lt;</a:t>
            </a:r>
            <a:r>
              <a:rPr lang="en-US" i="1"/>
              <a:t>food</a:t>
            </a:r>
            <a:r>
              <a:rPr lang="en-US"/>
              <a:t> for thought&gt;</a:t>
            </a:r>
            <a:endParaRPr lang="en-CA"/>
          </a:p>
          <a:p>
            <a:pPr eaLnBrk="1" hangingPunct="1"/>
            <a:endParaRPr lang="en-CA"/>
          </a:p>
          <a:p>
            <a:pPr eaLnBrk="1" hangingPunct="1"/>
            <a:r>
              <a:rPr lang="en-CA"/>
              <a:t>Some syntactic structure have meaning which are systematically related</a:t>
            </a:r>
          </a:p>
          <a:p>
            <a:pPr eaLnBrk="1" hangingPunct="1"/>
            <a:r>
              <a:rPr lang="en-CA"/>
              <a:t>Subject Object</a:t>
            </a:r>
          </a:p>
          <a:p>
            <a:pPr eaLnBrk="1" hangingPunct="1"/>
            <a:r>
              <a:rPr lang="en-CA"/>
              <a:t>Agent theme (active)</a:t>
            </a:r>
          </a:p>
          <a:p>
            <a:pPr eaLnBrk="1" hangingPunct="1"/>
            <a:r>
              <a:rPr lang="en-CA"/>
              <a:t>Theme agent (passive)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A61EB46-02E0-446F-93F6-46152A9CB90C}" type="slidenum">
              <a:rPr lang="en-US" smtClean="0"/>
              <a:pPr/>
              <a:t>57</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a:t>Predicates</a:t>
            </a:r>
          </a:p>
          <a:p>
            <a:pPr lvl="1" eaLnBrk="1" hangingPunct="1"/>
            <a:r>
              <a:rPr lang="en-US"/>
              <a:t>Primarily </a:t>
            </a:r>
            <a:r>
              <a:rPr lang="en-US">
                <a:solidFill>
                  <a:srgbClr val="008000"/>
                </a:solidFill>
              </a:rPr>
              <a:t>Verbs</a:t>
            </a:r>
            <a:r>
              <a:rPr lang="en-US"/>
              <a:t>, </a:t>
            </a:r>
            <a:r>
              <a:rPr lang="en-US">
                <a:solidFill>
                  <a:srgbClr val="008000"/>
                </a:solidFill>
              </a:rPr>
              <a:t>VPs</a:t>
            </a:r>
            <a:r>
              <a:rPr lang="en-US"/>
              <a:t>, </a:t>
            </a:r>
            <a:r>
              <a:rPr lang="en-US">
                <a:solidFill>
                  <a:srgbClr val="008000"/>
                </a:solidFill>
              </a:rPr>
              <a:t>PPs</a:t>
            </a:r>
            <a:r>
              <a:rPr lang="en-US"/>
              <a:t>, </a:t>
            </a:r>
            <a:r>
              <a:rPr lang="en-US">
                <a:solidFill>
                  <a:srgbClr val="008000"/>
                </a:solidFill>
              </a:rPr>
              <a:t>Sentences</a:t>
            </a:r>
          </a:p>
          <a:p>
            <a:pPr lvl="1" eaLnBrk="1" hangingPunct="1"/>
            <a:r>
              <a:rPr lang="en-US"/>
              <a:t>Sometimes </a:t>
            </a:r>
            <a:r>
              <a:rPr lang="en-US">
                <a:solidFill>
                  <a:srgbClr val="008000"/>
                </a:solidFill>
              </a:rPr>
              <a:t>Nouns</a:t>
            </a:r>
            <a:r>
              <a:rPr lang="en-US"/>
              <a:t> and </a:t>
            </a:r>
            <a:r>
              <a:rPr lang="en-US">
                <a:solidFill>
                  <a:srgbClr val="008000"/>
                </a:solidFill>
              </a:rPr>
              <a:t>NPs</a:t>
            </a:r>
          </a:p>
          <a:p>
            <a:pPr eaLnBrk="1" hangingPunct="1"/>
            <a:r>
              <a:rPr lang="en-US"/>
              <a:t>Arguments</a:t>
            </a:r>
          </a:p>
          <a:p>
            <a:pPr lvl="1" eaLnBrk="1" hangingPunct="1"/>
            <a:r>
              <a:rPr lang="en-US"/>
              <a:t>Primarily Nouns, Nominals, NPs</a:t>
            </a:r>
          </a:p>
          <a:p>
            <a:pPr lvl="1" eaLnBrk="1" hangingPunct="1"/>
            <a:r>
              <a:rPr lang="en-US"/>
              <a:t>But also everything else; as we’ll see it depends on the context</a:t>
            </a:r>
          </a:p>
          <a:p>
            <a:pPr lvl="1" eaLnBrk="1" hangingPunct="1"/>
            <a:endParaRPr lang="en-US"/>
          </a:p>
          <a:p>
            <a:pPr lvl="1" eaLnBrk="1" hangingPunct="1"/>
            <a:r>
              <a:rPr lang="en-US"/>
              <a:t>SELECTIONAL RESTRICTIONS</a:t>
            </a:r>
          </a:p>
          <a:p>
            <a:pPr lvl="1" eaLnBrk="1" hangingPunct="1"/>
            <a:r>
              <a:rPr lang="en-US"/>
              <a:t>Useful in WSD</a:t>
            </a:r>
          </a:p>
          <a:p>
            <a:pPr lvl="1" eaLnBrk="1" hangingPunct="1"/>
            <a:r>
              <a:rPr lang="en-US"/>
              <a:t>Can be implemented using Wordnet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89FDB5E-F2A6-4D52-AA21-4F9DE270D419}" type="slidenum">
              <a:rPr lang="en-US" smtClean="0"/>
              <a:pPr/>
              <a:t>58</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a:t>Description logics – ontologies – semantic Web</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8133549-A4A1-4F08-9214-10A3D8ADAA39}" type="slidenum">
              <a:rPr lang="en-US" smtClean="0"/>
              <a:pPr/>
              <a:t>59</a:t>
            </a:fld>
            <a:endParaRPr lang="en-US"/>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r>
              <a:rPr lang="en-US" dirty="0"/>
              <a:t>Relation vs. object (in FOPC predicate vs. constant)</a:t>
            </a:r>
          </a:p>
          <a:p>
            <a:pPr eaLnBrk="1" hangingPunct="1"/>
            <a:r>
              <a:rPr lang="en-US" dirty="0"/>
              <a:t>Represent all concept we want to make statements about as full-fledged objects</a:t>
            </a:r>
          </a:p>
          <a:p>
            <a:pPr eaLnBrk="1" hangingPunct="1"/>
            <a:r>
              <a:rPr lang="en-US" dirty="0"/>
              <a:t>In this way categories are objects instead of relations </a:t>
            </a:r>
          </a:p>
          <a:p>
            <a:pPr eaLnBrk="1" hangingPunct="1"/>
            <a:endParaRPr lang="en-US" dirty="0"/>
          </a:p>
          <a:p>
            <a:pPr eaLnBrk="1" hangingPunct="1"/>
            <a:r>
              <a:rPr lang="en-US" dirty="0" err="1"/>
              <a:t>Chp</a:t>
            </a:r>
            <a:r>
              <a:rPr lang="en-US" dirty="0"/>
              <a:t> 19 discusses the practical use of such relations in databases of lexical</a:t>
            </a:r>
          </a:p>
          <a:p>
            <a:pPr eaLnBrk="1" hangingPunct="1"/>
            <a:r>
              <a:rPr lang="en-US" dirty="0"/>
              <a:t>relations, in the representation of </a:t>
            </a:r>
            <a:r>
              <a:rPr lang="en-US" dirty="0" err="1"/>
              <a:t>selectional</a:t>
            </a:r>
            <a:r>
              <a:rPr lang="en-US" dirty="0"/>
              <a:t> restrictions, and in word sense disambiguation.</a:t>
            </a:r>
          </a:p>
          <a:p>
            <a:pPr eaLnBrk="1" hangingPunct="1"/>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D5D993-A4A9-4ACF-811E-6328193B5197}" type="slidenum">
              <a:rPr lang="en-US" smtClean="0"/>
              <a:pPr/>
              <a:t>60</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Message Understanding Conference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8C7D08E-B3E0-4F31-871D-F7D7183E8DB3}" type="slidenum">
              <a:rPr lang="en-US" smtClean="0"/>
              <a:pPr/>
              <a:t>61</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t>logical connections among closely related examples are specified</a:t>
            </a:r>
          </a:p>
          <a:p>
            <a:pPr eaLnBrk="1" hangingPunct="1"/>
            <a:r>
              <a:rPr lang="en-US"/>
              <a:t>OLD</a:t>
            </a:r>
          </a:p>
          <a:p>
            <a:pPr lvl="1" eaLnBrk="1" hangingPunct="1"/>
            <a:r>
              <a:rPr lang="en-US"/>
              <a:t>No need for meaning postulates to specify logical connections among closely related examples</a:t>
            </a:r>
          </a:p>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60D3EC-72E2-4134-90E5-D6BE3168049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a:t>My Conceptual map - This is the master plan</a:t>
            </a:r>
          </a:p>
          <a:p>
            <a:pPr eaLnBrk="1" hangingPunct="1"/>
            <a:r>
              <a:rPr lang="en-US"/>
              <a:t>Markov Models used for part-of-speech and dialog</a:t>
            </a:r>
          </a:p>
          <a:p>
            <a:pPr eaLnBrk="1" hangingPunct="1"/>
            <a:r>
              <a:rPr lang="en-US"/>
              <a:t>Syntax is the study of formal relationship between words</a:t>
            </a:r>
          </a:p>
          <a:p>
            <a:pPr eaLnBrk="1" hangingPunct="1">
              <a:buFontTx/>
              <a:buChar char="-"/>
            </a:pPr>
            <a:r>
              <a:rPr lang="en-US"/>
              <a:t>How words are clustered into classes (that determine how they group and behave)</a:t>
            </a:r>
          </a:p>
          <a:p>
            <a:pPr eaLnBrk="1" hangingPunct="1">
              <a:buFontTx/>
              <a:buChar char="-"/>
            </a:pPr>
            <a:r>
              <a:rPr lang="en-US"/>
              <a:t>How they group with they neighbors into phrases</a:t>
            </a:r>
          </a:p>
        </p:txBody>
      </p:sp>
    </p:spTree>
    <p:extLst>
      <p:ext uri="{BB962C8B-B14F-4D97-AF65-F5344CB8AC3E}">
        <p14:creationId xmlns:p14="http://schemas.microsoft.com/office/powerpoint/2010/main" val="7767476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068A118-AD62-48AC-A235-0F2A4606A2E8}" type="slidenum">
              <a:rPr lang="en-US" smtClean="0"/>
              <a:pPr/>
              <a:t>62</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a:t>Temporal Logics</a:t>
            </a:r>
          </a:p>
          <a:p>
            <a:pPr eaLnBrk="1" hangingPunct="1"/>
            <a:endParaRPr lang="en-US"/>
          </a:p>
          <a:p>
            <a:pPr eaLnBrk="1" hangingPunct="1"/>
            <a:r>
              <a:rPr lang="en-US"/>
              <a:t>Without reification</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214391D-3B07-4F59-BDB6-C7277C245E32}" type="slidenum">
              <a:rPr lang="en-US" smtClean="0"/>
              <a:pPr/>
              <a:t>63</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95DB182-439B-45B2-8FCE-AAA478F23B52}" type="slidenum">
              <a:rPr lang="en-US" smtClean="0"/>
              <a:pPr/>
              <a:t>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CA" dirty="0"/>
              <a:t>How the meaning of a sentence depends on the meaning of its constituents</a:t>
            </a:r>
          </a:p>
          <a:p>
            <a:pPr eaLnBrk="1" hangingPunct="1"/>
            <a:r>
              <a:rPr lang="en-CA" dirty="0"/>
              <a:t>phrases and words</a:t>
            </a:r>
          </a:p>
          <a:p>
            <a:pPr eaLnBrk="1" hangingPunct="1"/>
            <a:r>
              <a:rPr lang="en-CA" dirty="0"/>
              <a:t>compositional semantics</a:t>
            </a:r>
          </a:p>
          <a:p>
            <a:pPr eaLnBrk="1" hangingPunct="1"/>
            <a:r>
              <a:rPr lang="en-US" dirty="0"/>
              <a:t>We didn’t assume much about the meaning of words when we talked about sentence meanings</a:t>
            </a:r>
          </a:p>
          <a:p>
            <a:pPr lvl="1" eaLnBrk="1" hangingPunct="1"/>
            <a:r>
              <a:rPr lang="en-US" dirty="0"/>
              <a:t>Verbs provided a template-like predicate argument structure</a:t>
            </a:r>
          </a:p>
          <a:p>
            <a:pPr lvl="1" eaLnBrk="1" hangingPunct="1"/>
            <a:r>
              <a:rPr lang="en-US" dirty="0"/>
              <a:t>Nouns were practically meaningless constants</a:t>
            </a:r>
          </a:p>
          <a:p>
            <a:pPr eaLnBrk="1" hangingPunct="1"/>
            <a:r>
              <a:rPr lang="en-US" dirty="0"/>
              <a:t>There has be more to it than that</a:t>
            </a:r>
          </a:p>
          <a:p>
            <a:pPr eaLnBrk="1" hangingPunct="1"/>
            <a:r>
              <a:rPr lang="en-US" dirty="0"/>
              <a:t>View assuming that words by themselves do not refer to the world, cannot be</a:t>
            </a:r>
          </a:p>
          <a:p>
            <a:pPr eaLnBrk="1" hangingPunct="1"/>
            <a:r>
              <a:rPr lang="en-US" dirty="0"/>
              <a:t>Judged to be true or false…</a:t>
            </a:r>
          </a:p>
          <a:p>
            <a:pPr eaLnBrk="1" hangingPunct="1"/>
            <a:r>
              <a:rPr lang="en-US" i="1" dirty="0"/>
              <a:t>Information extraction</a:t>
            </a:r>
            <a:r>
              <a:rPr lang="en-US" dirty="0"/>
              <a:t>: Scanning newspapers, newswires for a fixed set of events of interests </a:t>
            </a:r>
          </a:p>
          <a:p>
            <a:pPr eaLnBrk="1" hangingPunct="1"/>
            <a:r>
              <a:rPr lang="en-US" dirty="0"/>
              <a:t>Scanning websites for products, prices, reviews,</a:t>
            </a:r>
          </a:p>
          <a:p>
            <a:pPr eaLnBrk="1" hangingPunct="1"/>
            <a:r>
              <a:rPr lang="en-US" dirty="0"/>
              <a:t>Input: Arbitrarily complex (long) sentences </a:t>
            </a:r>
          </a:p>
          <a:p>
            <a:pPr lvl="1" eaLnBrk="1" hangingPunct="1"/>
            <a:r>
              <a:rPr lang="en-US" dirty="0"/>
              <a:t>Extended discourse</a:t>
            </a:r>
          </a:p>
          <a:p>
            <a:pPr lvl="1" eaLnBrk="1" hangingPunct="1"/>
            <a:r>
              <a:rPr lang="en-US" dirty="0"/>
              <a:t>Multiple writers</a:t>
            </a:r>
          </a:p>
          <a:p>
            <a:pPr eaLnBrk="1" hangingPunct="1"/>
            <a:r>
              <a:rPr lang="en-US" dirty="0"/>
              <a:t>Output: Database-style shallow semantics (attribute-value lists)</a:t>
            </a:r>
          </a:p>
          <a:p>
            <a:pPr eaLnBrk="1" hangingPunct="1"/>
            <a:r>
              <a:rPr lang="en-US" i="1" dirty="0"/>
              <a:t>Information retrieval</a:t>
            </a:r>
            <a:r>
              <a:rPr lang="en-US" dirty="0"/>
              <a:t>: Start your own search engine company…</a:t>
            </a:r>
          </a:p>
          <a:p>
            <a:pPr eaLnBrk="1" hangingPunct="1"/>
            <a:r>
              <a:rPr lang="en-US" dirty="0"/>
              <a:t>IR </a:t>
            </a:r>
            <a:r>
              <a:rPr lang="en-US" b="1" dirty="0"/>
              <a:t>Def</a:t>
            </a:r>
            <a:r>
              <a:rPr lang="en-US" dirty="0"/>
              <a:t>. Retrieving information (relevant documents)  from document repositories</a:t>
            </a:r>
          </a:p>
          <a:p>
            <a:pPr eaLnBrk="1" hangingPunct="1"/>
            <a:r>
              <a:rPr lang="en-US" dirty="0"/>
              <a:t>In </a:t>
            </a:r>
            <a:r>
              <a:rPr lang="en-US" b="1" dirty="0"/>
              <a:t>ad hoc</a:t>
            </a:r>
            <a:r>
              <a:rPr lang="en-US" dirty="0"/>
              <a:t> retrieval an untrained user poses a query to a system and is presented with an ordered list of</a:t>
            </a:r>
          </a:p>
          <a:p>
            <a:pPr eaLnBrk="1" hangingPunct="1"/>
            <a:r>
              <a:rPr lang="en-US" dirty="0"/>
              <a:t> documents that are thought to be relevant to the query.</a:t>
            </a:r>
          </a:p>
          <a:p>
            <a:pPr lvl="1" eaLnBrk="1" hangingPunct="1"/>
            <a:r>
              <a:rPr lang="en-US" sz="1400" b="1" dirty="0">
                <a:solidFill>
                  <a:schemeClr val="accent2"/>
                </a:solidFill>
              </a:rPr>
              <a:t>Text Categorization</a:t>
            </a:r>
            <a:r>
              <a:rPr lang="en-US" sz="1400" dirty="0"/>
              <a:t> </a:t>
            </a:r>
            <a:r>
              <a:rPr lang="en-US" dirty="0"/>
              <a:t>(Document -&gt; Category)</a:t>
            </a:r>
          </a:p>
          <a:p>
            <a:pPr lvl="1" eaLnBrk="1" hangingPunct="1"/>
            <a:r>
              <a:rPr lang="en-US" dirty="0" err="1"/>
              <a:t>Eg</a:t>
            </a:r>
            <a:r>
              <a:rPr lang="en-US" dirty="0"/>
              <a:t> </a:t>
            </a:r>
            <a:r>
              <a:rPr lang="en-US" dirty="0" err="1"/>
              <a:t>BusinessNews</a:t>
            </a:r>
            <a:r>
              <a:rPr lang="en-US" dirty="0"/>
              <a:t> (OIL, ACQ, … )</a:t>
            </a:r>
          </a:p>
          <a:p>
            <a:pPr lvl="1" eaLnBrk="1" hangingPunct="1"/>
            <a:r>
              <a:rPr lang="en-US" sz="1400" b="1" dirty="0">
                <a:solidFill>
                  <a:schemeClr val="accent2"/>
                </a:solidFill>
              </a:rPr>
              <a:t>Filtering</a:t>
            </a:r>
            <a:r>
              <a:rPr lang="en-US" sz="1400" dirty="0"/>
              <a:t> </a:t>
            </a:r>
            <a:r>
              <a:rPr lang="en-US" dirty="0"/>
              <a:t>(special case of TC, with 2 categories - relevant/non-relevant)</a:t>
            </a:r>
          </a:p>
          <a:p>
            <a:pPr eaLnBrk="1" hangingPunct="1"/>
            <a:endParaRPr lang="en-CA" dirty="0"/>
          </a:p>
          <a:p>
            <a:pPr eaLnBrk="1" hangingPunct="1"/>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0872456-AFCA-4D1F-8E0E-F58696ADCE8F}" type="slidenum">
              <a:rPr lang="en-US" smtClean="0"/>
              <a:pPr/>
              <a:t>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B537642-C86D-420D-900E-7DD62BD89605}" type="slidenum">
              <a:rPr lang="en-US" smtClean="0"/>
              <a:pPr/>
              <a:t>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lIns="93024" rIns="93024"/>
          <a:lstStyle/>
          <a:p>
            <a:pPr eaLnBrk="1" hangingPunct="1"/>
            <a:r>
              <a:rPr lang="en-US" dirty="0"/>
              <a:t>How the meaning of a phrase is related to the meaning of its parts</a:t>
            </a:r>
          </a:p>
          <a:p>
            <a:pPr eaLnBrk="1" hangingPunct="1"/>
            <a:r>
              <a:rPr lang="en-US" dirty="0"/>
              <a:t>The meaning of linguistic utterances can be captured in formal structures</a:t>
            </a:r>
          </a:p>
          <a:p>
            <a:pPr eaLnBrk="1" hangingPunct="1"/>
            <a:r>
              <a:rPr lang="en-US" dirty="0"/>
              <a:t>What sorts of meaning structures and meaning relations obtain in natural language</a:t>
            </a:r>
          </a:p>
          <a:p>
            <a:pPr eaLnBrk="1" hangingPunct="1"/>
            <a:r>
              <a:rPr lang="en-US" dirty="0"/>
              <a:t>Semantic relations among words</a:t>
            </a:r>
          </a:p>
          <a:p>
            <a:pPr eaLnBrk="1" hangingPunct="1"/>
            <a:r>
              <a:rPr lang="en-US" dirty="0"/>
              <a:t>Link linguistic inputs to a non-linguistic representation of the world</a:t>
            </a:r>
          </a:p>
          <a:p>
            <a:pPr eaLnBrk="1" hangingPunct="1"/>
            <a:r>
              <a:rPr lang="en-US" dirty="0"/>
              <a:t>First-Order Logics</a:t>
            </a:r>
          </a:p>
          <a:p>
            <a:pPr eaLnBrk="1" hangingPunct="1"/>
            <a:r>
              <a:rPr lang="en-US" dirty="0"/>
              <a:t>Symbol structures that corresponds to objects and relations among objects in some world being represented</a:t>
            </a:r>
          </a:p>
          <a:p>
            <a:pPr eaLnBrk="1" hangingPunct="1"/>
            <a:r>
              <a:rPr lang="en-US" dirty="0"/>
              <a:t>…Representation for a particular state of affairs in some world</a:t>
            </a:r>
          </a:p>
          <a:p>
            <a:pPr eaLnBrk="1" hangingPunct="1"/>
            <a:endParaRPr lang="en-US" dirty="0"/>
          </a:p>
          <a:p>
            <a:pPr eaLnBrk="1" hangingPunct="1"/>
            <a:r>
              <a:rPr lang="en-US" dirty="0"/>
              <a:t>It is important to note that these representations can be viewed from at least</a:t>
            </a:r>
          </a:p>
          <a:p>
            <a:pPr eaLnBrk="1" hangingPunct="1"/>
            <a:r>
              <a:rPr lang="en-US" dirty="0"/>
              <a:t>two distinct perspectives in all four of these approaches: as representations of the</a:t>
            </a:r>
          </a:p>
          <a:p>
            <a:pPr eaLnBrk="1" hangingPunct="1"/>
            <a:r>
              <a:rPr lang="en-US" dirty="0"/>
              <a:t>meaning of the particular linguistic input </a:t>
            </a:r>
            <a:r>
              <a:rPr lang="en-US" i="1" dirty="0"/>
              <a:t>I have a car</a:t>
            </a:r>
            <a:r>
              <a:rPr lang="en-US" dirty="0"/>
              <a:t>, and as representations of</a:t>
            </a:r>
          </a:p>
          <a:p>
            <a:pPr eaLnBrk="1" hangingPunct="1"/>
            <a:r>
              <a:rPr lang="en-US" dirty="0"/>
              <a:t>the state of affairs in some world. It is this dual perspective that allows these representations</a:t>
            </a:r>
          </a:p>
          <a:p>
            <a:pPr eaLnBrk="1" hangingPunct="1"/>
            <a:r>
              <a:rPr lang="en-US" dirty="0"/>
              <a:t>to be used to link linguistic inputs to the world and to our knowledge</a:t>
            </a:r>
          </a:p>
          <a:p>
            <a:pPr eaLnBrk="1" hangingPunct="1"/>
            <a:r>
              <a:rPr lang="en-US" dirty="0"/>
              <a:t>of it.</a:t>
            </a:r>
          </a:p>
          <a:p>
            <a:pPr eaLnBrk="1" hangingPunct="1"/>
            <a:endParaRPr lang="en-US" dirty="0"/>
          </a:p>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5DE4360-EBCF-4996-987E-401C183C311F}" type="datetime1">
              <a:rPr lang="en-US" smtClean="0"/>
              <a:t>10/19/2021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571B8D6C-76ED-451E-800F-74B5937C091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B7363BE-495B-4FAC-8735-BEBBC07BD914}" type="datetime1">
              <a:rPr lang="en-US" smtClean="0"/>
              <a:t>10/19/2021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D6B02261-18A3-427C-90D3-9E9D20FCFB9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225CF1B-4453-4BE6-81CD-C77CFD561DEF}" type="datetime1">
              <a:rPr lang="en-US" smtClean="0"/>
              <a:t>10/19/2021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4CCCAB39-CBD5-46B3-AEB7-77ED21BF243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DD2807E-F2A9-49D2-8440-BC0D31201184}" type="datetime1">
              <a:rPr lang="en-US" smtClean="0"/>
              <a:t>10/19/2021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809F354D-6789-4187-BFC2-CEC1CBC79D2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EB79CEE0-2050-40B3-A946-041A631A74A3}" type="datetime1">
              <a:rPr lang="en-US" smtClean="0"/>
              <a:t>10/19/2021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F5F0FCB-53FB-4219-A699-AABDE6A3D188}" type="datetime1">
              <a:rPr lang="en-US" smtClean="0"/>
              <a:t>10/19/2021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ABF7D-D148-4D65-9BF9-B32FFF81AB4B}" type="slidenum">
              <a:rPr lang="en-US"/>
              <a:pPr>
                <a:defRPr/>
              </a:pPr>
              <a:t>‹#›</a:t>
            </a:fld>
            <a:endParaRPr lang="en-US"/>
          </a:p>
        </p:txBody>
      </p:sp>
    </p:spTree>
    <p:extLst>
      <p:ext uri="{BB962C8B-B14F-4D97-AF65-F5344CB8AC3E}">
        <p14:creationId xmlns:p14="http://schemas.microsoft.com/office/powerpoint/2010/main" val="309835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2DB5468-83BA-49FE-97AB-0C7180412A07}" type="datetime1">
              <a:rPr lang="en-US" smtClean="0"/>
              <a:t>10/19/2021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33377DE-8ED9-4FDE-BEC3-62F7799D18AA}" type="slidenum">
              <a:rPr lang="en-US"/>
              <a:pPr>
                <a:defRPr/>
              </a:pPr>
              <a:t>‹#›</a:t>
            </a:fld>
            <a:endParaRPr lang="en-US"/>
          </a:p>
        </p:txBody>
      </p:sp>
    </p:spTree>
    <p:extLst>
      <p:ext uri="{BB962C8B-B14F-4D97-AF65-F5344CB8AC3E}">
        <p14:creationId xmlns:p14="http://schemas.microsoft.com/office/powerpoint/2010/main" val="368859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8BE490A-FAB7-4908-A1DA-DF3E2AB88E32}" type="datetime1">
              <a:rPr lang="en-US" smtClean="0"/>
              <a:t>10/19/2021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27E4ED6F-94D7-4285-9CA6-91B7589477E2}" type="slidenum">
              <a:rPr lang="en-US"/>
              <a:pPr>
                <a:defRPr/>
              </a:pPr>
              <a:t>‹#›</a:t>
            </a:fld>
            <a:endParaRPr lang="en-US"/>
          </a:p>
        </p:txBody>
      </p:sp>
    </p:spTree>
    <p:extLst>
      <p:ext uri="{BB962C8B-B14F-4D97-AF65-F5344CB8AC3E}">
        <p14:creationId xmlns:p14="http://schemas.microsoft.com/office/powerpoint/2010/main" val="3325783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5D65227-75EB-4F17-8260-76DE0B3E6885}" type="datetime1">
              <a:rPr lang="en-US" smtClean="0"/>
              <a:t>10/19/2021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713889A5-8B68-4C5B-8BF4-7C82D1FF3032}" type="slidenum">
              <a:rPr lang="en-US"/>
              <a:pPr>
                <a:defRPr/>
              </a:pPr>
              <a:t>‹#›</a:t>
            </a:fld>
            <a:endParaRPr lang="en-US"/>
          </a:p>
        </p:txBody>
      </p:sp>
    </p:spTree>
    <p:extLst>
      <p:ext uri="{BB962C8B-B14F-4D97-AF65-F5344CB8AC3E}">
        <p14:creationId xmlns:p14="http://schemas.microsoft.com/office/powerpoint/2010/main" val="3176227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7E4A965-292A-479F-A655-30871351E3D9}" type="datetime1">
              <a:rPr lang="en-US" smtClean="0"/>
              <a:t>10/19/2021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C3A39C38-050D-4417-8BC4-C8C8E78CF9BA}" type="slidenum">
              <a:rPr lang="en-US"/>
              <a:pPr>
                <a:defRPr/>
              </a:pPr>
              <a:t>‹#›</a:t>
            </a:fld>
            <a:endParaRPr lang="en-US"/>
          </a:p>
        </p:txBody>
      </p:sp>
    </p:spTree>
    <p:extLst>
      <p:ext uri="{BB962C8B-B14F-4D97-AF65-F5344CB8AC3E}">
        <p14:creationId xmlns:p14="http://schemas.microsoft.com/office/powerpoint/2010/main" val="1715211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05E0BBD-C5A0-46DE-A71C-7EA27572E31B}" type="datetime1">
              <a:rPr lang="en-US" smtClean="0"/>
              <a:t>10/19/2021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147E59A8-F900-40AF-BB02-92A9D48FC216}" type="slidenum">
              <a:rPr lang="en-US"/>
              <a:pPr>
                <a:defRPr/>
              </a:pPr>
              <a:t>‹#›</a:t>
            </a:fld>
            <a:endParaRPr lang="en-US"/>
          </a:p>
        </p:txBody>
      </p:sp>
    </p:spTree>
    <p:extLst>
      <p:ext uri="{BB962C8B-B14F-4D97-AF65-F5344CB8AC3E}">
        <p14:creationId xmlns:p14="http://schemas.microsoft.com/office/powerpoint/2010/main" val="104584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FD15605-14A8-4450-B1EC-CFD315AF0ADD}" type="datetime1">
              <a:rPr lang="en-US" smtClean="0"/>
              <a:t>10/19/2021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FE1CA072-3F49-4900-9264-D91C6C7C6FF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1D7CAF1-4B07-441C-897E-C828D9F7A277}" type="datetime1">
              <a:rPr lang="en-US" smtClean="0"/>
              <a:t>10/19/2021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D4919D01-18F3-4A03-9BA4-1B084E34E765}" type="slidenum">
              <a:rPr lang="en-US"/>
              <a:pPr>
                <a:defRPr/>
              </a:pPr>
              <a:t>‹#›</a:t>
            </a:fld>
            <a:endParaRPr lang="en-US"/>
          </a:p>
        </p:txBody>
      </p:sp>
    </p:spTree>
    <p:extLst>
      <p:ext uri="{BB962C8B-B14F-4D97-AF65-F5344CB8AC3E}">
        <p14:creationId xmlns:p14="http://schemas.microsoft.com/office/powerpoint/2010/main" val="3860916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D0C868B-9777-4C36-A017-4E9E7DD65815}" type="datetime1">
              <a:rPr lang="en-US" smtClean="0"/>
              <a:t>10/19/2021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73D0BF8C-3725-4F06-B260-3A99C2098533}" type="slidenum">
              <a:rPr lang="en-US"/>
              <a:pPr>
                <a:defRPr/>
              </a:pPr>
              <a:t>‹#›</a:t>
            </a:fld>
            <a:endParaRPr lang="en-US"/>
          </a:p>
        </p:txBody>
      </p:sp>
    </p:spTree>
    <p:extLst>
      <p:ext uri="{BB962C8B-B14F-4D97-AF65-F5344CB8AC3E}">
        <p14:creationId xmlns:p14="http://schemas.microsoft.com/office/powerpoint/2010/main" val="3336352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EB997B5-A48F-4CC7-B230-E7AE9A019B79}" type="datetime1">
              <a:rPr lang="en-US" smtClean="0"/>
              <a:t>10/19/2021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AF2560F8-B30C-4E28-B2FB-C1FD5196742B}" type="slidenum">
              <a:rPr lang="en-US"/>
              <a:pPr>
                <a:defRPr/>
              </a:pPr>
              <a:t>‹#›</a:t>
            </a:fld>
            <a:endParaRPr lang="en-US"/>
          </a:p>
        </p:txBody>
      </p:sp>
    </p:spTree>
    <p:extLst>
      <p:ext uri="{BB962C8B-B14F-4D97-AF65-F5344CB8AC3E}">
        <p14:creationId xmlns:p14="http://schemas.microsoft.com/office/powerpoint/2010/main" val="3486266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D20A741-9527-4223-A885-160C153EA300}" type="datetime1">
              <a:rPr lang="en-US" smtClean="0"/>
              <a:t>10/19/2021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898E6063-7853-49AB-A279-B44DB0E4BF75}" type="slidenum">
              <a:rPr lang="en-US"/>
              <a:pPr>
                <a:defRPr/>
              </a:pPr>
              <a:t>‹#›</a:t>
            </a:fld>
            <a:endParaRPr lang="en-US"/>
          </a:p>
        </p:txBody>
      </p:sp>
    </p:spTree>
    <p:extLst>
      <p:ext uri="{BB962C8B-B14F-4D97-AF65-F5344CB8AC3E}">
        <p14:creationId xmlns:p14="http://schemas.microsoft.com/office/powerpoint/2010/main" val="1881373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91A1136-4D77-40D0-9814-671A1A923429}" type="datetime1">
              <a:rPr lang="en-US" smtClean="0"/>
              <a:t>10/19/2021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42DE1D1D-11BE-4EF1-86F0-9B15BFA5D79D}" type="slidenum">
              <a:rPr lang="en-US"/>
              <a:pPr>
                <a:defRPr/>
              </a:pPr>
              <a:t>‹#›</a:t>
            </a:fld>
            <a:endParaRPr lang="en-US"/>
          </a:p>
        </p:txBody>
      </p:sp>
    </p:spTree>
    <p:extLst>
      <p:ext uri="{BB962C8B-B14F-4D97-AF65-F5344CB8AC3E}">
        <p14:creationId xmlns:p14="http://schemas.microsoft.com/office/powerpoint/2010/main" val="608044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1DF4909-361B-4818-987C-C11F3A30585F}" type="datetime1">
              <a:rPr lang="en-US" smtClean="0"/>
              <a:t>10/19/2021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60F53854-D1EE-4E10-960B-AD1A332F2F10}" type="slidenum">
              <a:rPr lang="en-US"/>
              <a:pPr>
                <a:defRPr/>
              </a:pPr>
              <a:t>‹#›</a:t>
            </a:fld>
            <a:endParaRPr lang="en-US"/>
          </a:p>
        </p:txBody>
      </p:sp>
    </p:spTree>
    <p:extLst>
      <p:ext uri="{BB962C8B-B14F-4D97-AF65-F5344CB8AC3E}">
        <p14:creationId xmlns:p14="http://schemas.microsoft.com/office/powerpoint/2010/main" val="4093588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627DCBF0-6126-45A6-8AAE-C51F2159676B}" type="datetime1">
              <a:rPr lang="en-US" smtClean="0"/>
              <a:t>10/19/2021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pPr>
                <a:defRPr/>
              </a:pPr>
              <a:t>‹#›</a:t>
            </a:fld>
            <a:endParaRPr lang="en-US"/>
          </a:p>
        </p:txBody>
      </p:sp>
    </p:spTree>
    <p:extLst>
      <p:ext uri="{BB962C8B-B14F-4D97-AF65-F5344CB8AC3E}">
        <p14:creationId xmlns:p14="http://schemas.microsoft.com/office/powerpoint/2010/main" val="308515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B2A4BCF-FA4B-4163-8CAA-8343276D227A}" type="datetime1">
              <a:rPr lang="en-US" smtClean="0"/>
              <a:t>10/19/2021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6" name="Rectangle 6"/>
          <p:cNvSpPr>
            <a:spLocks noGrp="1" noChangeArrowheads="1"/>
          </p:cNvSpPr>
          <p:nvPr>
            <p:ph type="sldNum" sz="quarter" idx="12"/>
          </p:nvPr>
        </p:nvSpPr>
        <p:spPr>
          <a:ln/>
        </p:spPr>
        <p:txBody>
          <a:bodyPr/>
          <a:lstStyle>
            <a:lvl1pPr>
              <a:defRPr/>
            </a:lvl1pPr>
          </a:lstStyle>
          <a:p>
            <a:pPr>
              <a:defRPr/>
            </a:pPr>
            <a:fld id="{3F6DC2A3-7FD9-40E1-A69F-C40BA942A05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C26B23FF-6083-413F-B653-120B61508358}" type="datetime1">
              <a:rPr lang="en-US" smtClean="0"/>
              <a:t>10/19/2021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85839A5A-B48E-42C8-9FDE-D06ECEF980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0E55192-33CE-423F-B68E-B4CD7A752EA8}" type="datetime1">
              <a:rPr lang="en-US" smtClean="0"/>
              <a:t>10/19/2021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9" name="Rectangle 6"/>
          <p:cNvSpPr>
            <a:spLocks noGrp="1" noChangeArrowheads="1"/>
          </p:cNvSpPr>
          <p:nvPr>
            <p:ph type="sldNum" sz="quarter" idx="12"/>
          </p:nvPr>
        </p:nvSpPr>
        <p:spPr>
          <a:ln/>
        </p:spPr>
        <p:txBody>
          <a:bodyPr/>
          <a:lstStyle>
            <a:lvl1pPr>
              <a:defRPr/>
            </a:lvl1pPr>
          </a:lstStyle>
          <a:p>
            <a:pPr>
              <a:defRPr/>
            </a:pPr>
            <a:fld id="{0091C0D2-B6CA-4A77-B723-1F53D03255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5CC5679-4642-4C61-8461-FF4B28B82DDE}" type="datetime1">
              <a:rPr lang="en-US" smtClean="0"/>
              <a:t>10/19/2021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5" name="Rectangle 6"/>
          <p:cNvSpPr>
            <a:spLocks noGrp="1" noChangeArrowheads="1"/>
          </p:cNvSpPr>
          <p:nvPr>
            <p:ph type="sldNum" sz="quarter" idx="12"/>
          </p:nvPr>
        </p:nvSpPr>
        <p:spPr>
          <a:ln/>
        </p:spPr>
        <p:txBody>
          <a:bodyPr/>
          <a:lstStyle>
            <a:lvl1pPr>
              <a:defRPr/>
            </a:lvl1pPr>
          </a:lstStyle>
          <a:p>
            <a:pPr>
              <a:defRPr/>
            </a:pPr>
            <a:fld id="{B4E41AF2-BC72-4B4F-A567-E2BA3AB08A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494460B-A45A-43B3-B57B-04012A9D3BE7}" type="datetime1">
              <a:rPr lang="en-US" smtClean="0"/>
              <a:t>10/19/2021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4" name="Rectangle 6"/>
          <p:cNvSpPr>
            <a:spLocks noGrp="1" noChangeArrowheads="1"/>
          </p:cNvSpPr>
          <p:nvPr>
            <p:ph type="sldNum" sz="quarter" idx="12"/>
          </p:nvPr>
        </p:nvSpPr>
        <p:spPr>
          <a:ln/>
        </p:spPr>
        <p:txBody>
          <a:bodyPr/>
          <a:lstStyle>
            <a:lvl1pPr>
              <a:defRPr/>
            </a:lvl1pPr>
          </a:lstStyle>
          <a:p>
            <a:pPr>
              <a:defRPr/>
            </a:pPr>
            <a:fld id="{FAE1E95F-0651-4BB0-8E42-892AD262E2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FF53DE3-407E-4641-B746-955530A5A74A}" type="datetime1">
              <a:rPr lang="en-US" smtClean="0"/>
              <a:t>10/19/2021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3CD60F50-67CE-4A6E-92B3-429AD21C71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A7E62ED-9347-4330-80C6-78B649EC7959}" type="datetime1">
              <a:rPr lang="en-US" smtClean="0"/>
              <a:t>10/19/2021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2020-21</a:t>
            </a:r>
          </a:p>
        </p:txBody>
      </p:sp>
      <p:sp>
        <p:nvSpPr>
          <p:cNvPr id="7" name="Rectangle 6"/>
          <p:cNvSpPr>
            <a:spLocks noGrp="1" noChangeArrowheads="1"/>
          </p:cNvSpPr>
          <p:nvPr>
            <p:ph type="sldNum" sz="quarter" idx="12"/>
          </p:nvPr>
        </p:nvSpPr>
        <p:spPr>
          <a:ln/>
        </p:spPr>
        <p:txBody>
          <a:bodyPr/>
          <a:lstStyle>
            <a:lvl1pPr>
              <a:defRPr/>
            </a:lvl1pPr>
          </a:lstStyle>
          <a:p>
            <a:pPr>
              <a:defRPr/>
            </a:pPr>
            <a:fld id="{F0C819F8-5787-48C4-8706-AE24500E6E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AEE7310C-7894-43F3-B115-1C9487372DA3}" type="datetime1">
              <a:rPr lang="en-US" smtClean="0"/>
              <a:t>10/19/2021</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2020-21</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3EFEC3-139F-46B1-B8A4-D1E3E71A5A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4CF9ECFC-6A58-4943-984E-1D5A5DA30532}" type="datetime1">
              <a:rPr lang="en-US" smtClean="0"/>
              <a:t>10/19/2021</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CPSC503 Winter 2020-21</a:t>
            </a:r>
            <a:endParaRPr lang="en-US" dirty="0"/>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A089A18-B969-44AE-B2C9-34B875859F34}" type="slidenum">
              <a:rPr lang="en-US"/>
              <a:pPr>
                <a:defRPr/>
              </a:pPr>
              <a:t>‹#›</a:t>
            </a:fld>
            <a:endParaRPr lang="en-US"/>
          </a:p>
        </p:txBody>
      </p:sp>
    </p:spTree>
    <p:extLst>
      <p:ext uri="{BB962C8B-B14F-4D97-AF65-F5344CB8AC3E}">
        <p14:creationId xmlns:p14="http://schemas.microsoft.com/office/powerpoint/2010/main" val="18664155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Comic Sans MS" pitchFamily="66" charset="0"/>
        </a:defRPr>
      </a:lvl2pPr>
      <a:lvl3pPr algn="ctr" rtl="0" eaLnBrk="0" fontAlgn="base" hangingPunct="0">
        <a:spcBef>
          <a:spcPct val="0"/>
        </a:spcBef>
        <a:spcAft>
          <a:spcPct val="0"/>
        </a:spcAft>
        <a:defRPr sz="4400">
          <a:solidFill>
            <a:schemeClr val="accent2"/>
          </a:solidFill>
          <a:latin typeface="Comic Sans MS" pitchFamily="66" charset="0"/>
        </a:defRPr>
      </a:lvl3pPr>
      <a:lvl4pPr algn="ctr" rtl="0" eaLnBrk="0" fontAlgn="base" hangingPunct="0">
        <a:spcBef>
          <a:spcPct val="0"/>
        </a:spcBef>
        <a:spcAft>
          <a:spcPct val="0"/>
        </a:spcAft>
        <a:defRPr sz="4400">
          <a:solidFill>
            <a:schemeClr val="accent2"/>
          </a:solidFill>
          <a:latin typeface="Comic Sans MS" pitchFamily="66" charset="0"/>
        </a:defRPr>
      </a:lvl4pPr>
      <a:lvl5pPr algn="ctr" rtl="0" eaLnBrk="0" fontAlgn="base" hangingPunct="0">
        <a:spcBef>
          <a:spcPct val="0"/>
        </a:spcBef>
        <a:spcAft>
          <a:spcPct val="0"/>
        </a:spcAft>
        <a:defRPr sz="4400">
          <a:solidFill>
            <a:schemeClr val="accent2"/>
          </a:solidFill>
          <a:latin typeface="Comic Sans MS" pitchFamily="66" charset="0"/>
        </a:defRPr>
      </a:lvl5pPr>
      <a:lvl6pPr marL="457200" algn="ctr" rtl="0" fontAlgn="base">
        <a:spcBef>
          <a:spcPct val="0"/>
        </a:spcBef>
        <a:spcAft>
          <a:spcPct val="0"/>
        </a:spcAft>
        <a:defRPr sz="4400">
          <a:solidFill>
            <a:schemeClr val="accent2"/>
          </a:solidFill>
          <a:latin typeface="Comic Sans MS" pitchFamily="66" charset="0"/>
        </a:defRPr>
      </a:lvl6pPr>
      <a:lvl7pPr marL="914400" algn="ctr" rtl="0" fontAlgn="base">
        <a:spcBef>
          <a:spcPct val="0"/>
        </a:spcBef>
        <a:spcAft>
          <a:spcPct val="0"/>
        </a:spcAft>
        <a:defRPr sz="4400">
          <a:solidFill>
            <a:schemeClr val="accent2"/>
          </a:solidFill>
          <a:latin typeface="Comic Sans MS" pitchFamily="66" charset="0"/>
        </a:defRPr>
      </a:lvl7pPr>
      <a:lvl8pPr marL="1371600" algn="ctr" rtl="0" fontAlgn="base">
        <a:spcBef>
          <a:spcPct val="0"/>
        </a:spcBef>
        <a:spcAft>
          <a:spcPct val="0"/>
        </a:spcAft>
        <a:defRPr sz="4400">
          <a:solidFill>
            <a:schemeClr val="accent2"/>
          </a:solidFill>
          <a:latin typeface="Comic Sans MS" pitchFamily="66" charset="0"/>
        </a:defRPr>
      </a:lvl8pPr>
      <a:lvl9pPr marL="1828800" algn="ctr" rtl="0" fontAlgn="base">
        <a:spcBef>
          <a:spcPct val="0"/>
        </a:spcBef>
        <a:spcAft>
          <a:spcPct val="0"/>
        </a:spcAft>
        <a:defRPr sz="4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10.emf"/><Relationship Id="rId3" Type="http://schemas.openxmlformats.org/officeDocument/2006/relationships/customXml" Target="../ink/ink31.xml"/><Relationship Id="rId7" Type="http://schemas.openxmlformats.org/officeDocument/2006/relationships/customXml" Target="../ink/ink3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8.emf"/><Relationship Id="rId5" Type="http://schemas.openxmlformats.org/officeDocument/2006/relationships/customXml" Target="../ink/ink32.xml"/><Relationship Id="rId10" Type="http://schemas.openxmlformats.org/officeDocument/2006/relationships/image" Target="../media/image108.emf"/><Relationship Id="rId4" Type="http://schemas.openxmlformats.org/officeDocument/2006/relationships/image" Target="../media/image700.emf"/><Relationship Id="rId9" Type="http://schemas.openxmlformats.org/officeDocument/2006/relationships/customXml" Target="../ink/ink34.xml"/></Relationships>
</file>

<file path=ppt/slides/_rels/slide15.xml.rels><?xml version="1.0" encoding="UTF-8" standalone="yes"?>
<Relationships xmlns="http://schemas.openxmlformats.org/package/2006/relationships"><Relationship Id="rId13" Type="http://schemas.openxmlformats.org/officeDocument/2006/relationships/customXml" Target="../ink/ink40.xml"/><Relationship Id="rId18" Type="http://schemas.openxmlformats.org/officeDocument/2006/relationships/image" Target="../media/image18.emf"/><Relationship Id="rId26" Type="http://schemas.openxmlformats.org/officeDocument/2006/relationships/image" Target="../media/image22.emf"/><Relationship Id="rId39" Type="http://schemas.openxmlformats.org/officeDocument/2006/relationships/customXml" Target="../ink/ink53.xml"/><Relationship Id="rId21" Type="http://schemas.openxmlformats.org/officeDocument/2006/relationships/customXml" Target="../ink/ink44.xml"/><Relationship Id="rId34" Type="http://schemas.openxmlformats.org/officeDocument/2006/relationships/image" Target="../media/image26.emf"/><Relationship Id="rId42" Type="http://schemas.openxmlformats.org/officeDocument/2006/relationships/image" Target="../media/image30.emf"/><Relationship Id="rId47" Type="http://schemas.openxmlformats.org/officeDocument/2006/relationships/customXml" Target="../ink/ink57.xml"/><Relationship Id="rId50" Type="http://schemas.openxmlformats.org/officeDocument/2006/relationships/image" Target="../media/image34.emf"/><Relationship Id="rId55" Type="http://schemas.openxmlformats.org/officeDocument/2006/relationships/customXml" Target="../ink/ink61.xml"/><Relationship Id="rId7" Type="http://schemas.openxmlformats.org/officeDocument/2006/relationships/customXml" Target="../ink/ink37.xml"/><Relationship Id="rId2" Type="http://schemas.openxmlformats.org/officeDocument/2006/relationships/notesSlide" Target="../notesSlides/notesSlide15.xml"/><Relationship Id="rId16" Type="http://schemas.openxmlformats.org/officeDocument/2006/relationships/image" Target="../media/image1710.emf"/><Relationship Id="rId29" Type="http://schemas.openxmlformats.org/officeDocument/2006/relationships/customXml" Target="../ink/ink48.xml"/><Relationship Id="rId11" Type="http://schemas.openxmlformats.org/officeDocument/2006/relationships/customXml" Target="../ink/ink39.xml"/><Relationship Id="rId24" Type="http://schemas.openxmlformats.org/officeDocument/2006/relationships/image" Target="../media/image21.emf"/><Relationship Id="rId32" Type="http://schemas.openxmlformats.org/officeDocument/2006/relationships/image" Target="../media/image25.emf"/><Relationship Id="rId37" Type="http://schemas.openxmlformats.org/officeDocument/2006/relationships/customXml" Target="../ink/ink52.xml"/><Relationship Id="rId40" Type="http://schemas.openxmlformats.org/officeDocument/2006/relationships/image" Target="../media/image29.emf"/><Relationship Id="rId45" Type="http://schemas.openxmlformats.org/officeDocument/2006/relationships/customXml" Target="../ink/ink56.xml"/><Relationship Id="rId53" Type="http://schemas.openxmlformats.org/officeDocument/2006/relationships/customXml" Target="../ink/ink60.xml"/><Relationship Id="rId58" Type="http://schemas.openxmlformats.org/officeDocument/2006/relationships/image" Target="../media/image38.emf"/><Relationship Id="rId5" Type="http://schemas.openxmlformats.org/officeDocument/2006/relationships/customXml" Target="../ink/ink36.xml"/><Relationship Id="rId61" Type="http://schemas.openxmlformats.org/officeDocument/2006/relationships/customXml" Target="../ink/ink64.xml"/><Relationship Id="rId19" Type="http://schemas.openxmlformats.org/officeDocument/2006/relationships/customXml" Target="../ink/ink43.xml"/><Relationship Id="rId14" Type="http://schemas.openxmlformats.org/officeDocument/2006/relationships/image" Target="../media/image1610.emf"/><Relationship Id="rId22" Type="http://schemas.openxmlformats.org/officeDocument/2006/relationships/image" Target="../media/image20.emf"/><Relationship Id="rId27" Type="http://schemas.openxmlformats.org/officeDocument/2006/relationships/customXml" Target="../ink/ink47.xml"/><Relationship Id="rId30" Type="http://schemas.openxmlformats.org/officeDocument/2006/relationships/image" Target="../media/image24.emf"/><Relationship Id="rId35" Type="http://schemas.openxmlformats.org/officeDocument/2006/relationships/customXml" Target="../ink/ink51.xml"/><Relationship Id="rId43" Type="http://schemas.openxmlformats.org/officeDocument/2006/relationships/customXml" Target="../ink/ink55.xml"/><Relationship Id="rId48" Type="http://schemas.openxmlformats.org/officeDocument/2006/relationships/image" Target="../media/image33.emf"/><Relationship Id="rId56" Type="http://schemas.openxmlformats.org/officeDocument/2006/relationships/image" Target="../media/image37.emf"/><Relationship Id="rId8" Type="http://schemas.openxmlformats.org/officeDocument/2006/relationships/image" Target="../media/image130.emf"/><Relationship Id="rId51" Type="http://schemas.openxmlformats.org/officeDocument/2006/relationships/customXml" Target="../ink/ink59.xml"/><Relationship Id="rId3" Type="http://schemas.openxmlformats.org/officeDocument/2006/relationships/customXml" Target="../ink/ink35.xml"/><Relationship Id="rId12" Type="http://schemas.openxmlformats.org/officeDocument/2006/relationships/image" Target="../media/image150.emf"/><Relationship Id="rId17" Type="http://schemas.openxmlformats.org/officeDocument/2006/relationships/customXml" Target="../ink/ink42.xml"/><Relationship Id="rId25" Type="http://schemas.openxmlformats.org/officeDocument/2006/relationships/customXml" Target="../ink/ink46.xml"/><Relationship Id="rId33" Type="http://schemas.openxmlformats.org/officeDocument/2006/relationships/customXml" Target="../ink/ink50.xml"/><Relationship Id="rId38" Type="http://schemas.openxmlformats.org/officeDocument/2006/relationships/image" Target="../media/image28.emf"/><Relationship Id="rId46" Type="http://schemas.openxmlformats.org/officeDocument/2006/relationships/image" Target="../media/image32.emf"/><Relationship Id="rId59" Type="http://schemas.openxmlformats.org/officeDocument/2006/relationships/customXml" Target="../ink/ink63.xml"/><Relationship Id="rId20" Type="http://schemas.openxmlformats.org/officeDocument/2006/relationships/image" Target="../media/image19.emf"/><Relationship Id="rId41" Type="http://schemas.openxmlformats.org/officeDocument/2006/relationships/customXml" Target="../ink/ink54.xml"/><Relationship Id="rId54" Type="http://schemas.openxmlformats.org/officeDocument/2006/relationships/image" Target="../media/image36.emf"/><Relationship Id="rId6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121.emf"/><Relationship Id="rId15" Type="http://schemas.openxmlformats.org/officeDocument/2006/relationships/customXml" Target="../ink/ink41.xml"/><Relationship Id="rId23" Type="http://schemas.openxmlformats.org/officeDocument/2006/relationships/customXml" Target="../ink/ink45.xml"/><Relationship Id="rId28" Type="http://schemas.openxmlformats.org/officeDocument/2006/relationships/image" Target="../media/image23.emf"/><Relationship Id="rId36" Type="http://schemas.openxmlformats.org/officeDocument/2006/relationships/image" Target="../media/image27.emf"/><Relationship Id="rId49" Type="http://schemas.openxmlformats.org/officeDocument/2006/relationships/customXml" Target="../ink/ink58.xml"/><Relationship Id="rId57" Type="http://schemas.openxmlformats.org/officeDocument/2006/relationships/customXml" Target="../ink/ink62.xml"/><Relationship Id="rId10" Type="http://schemas.openxmlformats.org/officeDocument/2006/relationships/image" Target="../media/image149.emf"/><Relationship Id="rId31" Type="http://schemas.openxmlformats.org/officeDocument/2006/relationships/customXml" Target="../ink/ink49.xml"/><Relationship Id="rId44" Type="http://schemas.openxmlformats.org/officeDocument/2006/relationships/image" Target="../media/image31.emf"/><Relationship Id="rId52" Type="http://schemas.openxmlformats.org/officeDocument/2006/relationships/image" Target="../media/image35.emf"/><Relationship Id="rId60" Type="http://schemas.openxmlformats.org/officeDocument/2006/relationships/image" Target="../media/image39.emf"/><Relationship Id="rId4" Type="http://schemas.openxmlformats.org/officeDocument/2006/relationships/image" Target="../media/image110.emf"/><Relationship Id="rId9" Type="http://schemas.openxmlformats.org/officeDocument/2006/relationships/customXml" Target="../ink/ink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jcai.org/Proceedings/2019/0244.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0.emf"/><Relationship Id="rId13" Type="http://schemas.openxmlformats.org/officeDocument/2006/relationships/customXml" Target="../ink/ink70.xml"/><Relationship Id="rId3" Type="http://schemas.openxmlformats.org/officeDocument/2006/relationships/customXml" Target="../ink/ink65.xml"/><Relationship Id="rId7" Type="http://schemas.openxmlformats.org/officeDocument/2006/relationships/customXml" Target="../ink/ink67.xml"/><Relationship Id="rId12" Type="http://schemas.openxmlformats.org/officeDocument/2006/relationships/image" Target="../media/image390.emf"/><Relationship Id="rId2" Type="http://schemas.openxmlformats.org/officeDocument/2006/relationships/notesSlide" Target="../notesSlides/notesSlide20.xml"/><Relationship Id="rId16" Type="http://schemas.openxmlformats.org/officeDocument/2006/relationships/image" Target="../media/image410.emf"/><Relationship Id="rId1" Type="http://schemas.openxmlformats.org/officeDocument/2006/relationships/slideLayout" Target="../slideLayouts/slideLayout2.xml"/><Relationship Id="rId6" Type="http://schemas.openxmlformats.org/officeDocument/2006/relationships/image" Target="../media/image360.emf"/><Relationship Id="rId11" Type="http://schemas.openxmlformats.org/officeDocument/2006/relationships/customXml" Target="../ink/ink69.xml"/><Relationship Id="rId5" Type="http://schemas.openxmlformats.org/officeDocument/2006/relationships/customXml" Target="../ink/ink66.xml"/><Relationship Id="rId15" Type="http://schemas.openxmlformats.org/officeDocument/2006/relationships/customXml" Target="../ink/ink71.xml"/><Relationship Id="rId10" Type="http://schemas.openxmlformats.org/officeDocument/2006/relationships/image" Target="../media/image380.emf"/><Relationship Id="rId4" Type="http://schemas.openxmlformats.org/officeDocument/2006/relationships/image" Target="../media/image350.emf"/><Relationship Id="rId9" Type="http://schemas.openxmlformats.org/officeDocument/2006/relationships/customXml" Target="../ink/ink68.xml"/><Relationship Id="rId14" Type="http://schemas.openxmlformats.org/officeDocument/2006/relationships/image" Target="../media/image400.emf"/></Relationships>
</file>

<file path=ppt/slides/_rels/slide21.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customXml" Target="../ink/ink72.xml"/><Relationship Id="rId7" Type="http://schemas.openxmlformats.org/officeDocument/2006/relationships/customXml" Target="../ink/ink7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customXml" Target="../ink/ink73.xml"/><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customXml" Target="../ink/ink7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customXml" Target="../ink/ink7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customXml" Target="../ink/ink82.xml"/><Relationship Id="rId3" Type="http://schemas.openxmlformats.org/officeDocument/2006/relationships/customXml" Target="../ink/ink77.xml"/><Relationship Id="rId7" Type="http://schemas.openxmlformats.org/officeDocument/2006/relationships/customXml" Target="../ink/ink79.xml"/><Relationship Id="rId12" Type="http://schemas.openxmlformats.org/officeDocument/2006/relationships/image" Target="../media/image53.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0.emf"/><Relationship Id="rId11" Type="http://schemas.openxmlformats.org/officeDocument/2006/relationships/customXml" Target="../ink/ink81.xml"/><Relationship Id="rId5" Type="http://schemas.openxmlformats.org/officeDocument/2006/relationships/customXml" Target="../ink/ink78.xml"/><Relationship Id="rId10" Type="http://schemas.openxmlformats.org/officeDocument/2006/relationships/image" Target="../media/image52.emf"/><Relationship Id="rId4" Type="http://schemas.openxmlformats.org/officeDocument/2006/relationships/image" Target="../media/image49.emf"/><Relationship Id="rId9" Type="http://schemas.openxmlformats.org/officeDocument/2006/relationships/customXml" Target="../ink/ink80.xml"/><Relationship Id="rId14" Type="http://schemas.openxmlformats.org/officeDocument/2006/relationships/image" Target="../media/image54.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customXml" Target="../ink/ink88.xml"/><Relationship Id="rId18" Type="http://schemas.openxmlformats.org/officeDocument/2006/relationships/image" Target="../media/image56.emf"/><Relationship Id="rId26" Type="http://schemas.openxmlformats.org/officeDocument/2006/relationships/image" Target="../media/image80.emf"/><Relationship Id="rId39" Type="http://schemas.openxmlformats.org/officeDocument/2006/relationships/customXml" Target="../ink/ink101.xml"/><Relationship Id="rId21" Type="http://schemas.openxmlformats.org/officeDocument/2006/relationships/customXml" Target="../ink/ink92.xml"/><Relationship Id="rId34" Type="http://schemas.openxmlformats.org/officeDocument/2006/relationships/image" Target="../media/image84.emf"/><Relationship Id="rId7" Type="http://schemas.openxmlformats.org/officeDocument/2006/relationships/customXml" Target="../ink/ink85.xml"/><Relationship Id="rId12" Type="http://schemas.openxmlformats.org/officeDocument/2006/relationships/image" Target="../media/image330.emf"/><Relationship Id="rId17" Type="http://schemas.openxmlformats.org/officeDocument/2006/relationships/customXml" Target="../ink/ink90.xml"/><Relationship Id="rId25" Type="http://schemas.openxmlformats.org/officeDocument/2006/relationships/customXml" Target="../ink/ink94.xml"/><Relationship Id="rId33" Type="http://schemas.openxmlformats.org/officeDocument/2006/relationships/customXml" Target="../ink/ink98.xml"/><Relationship Id="rId38" Type="http://schemas.openxmlformats.org/officeDocument/2006/relationships/image" Target="../media/image190.png"/><Relationship Id="rId2" Type="http://schemas.openxmlformats.org/officeDocument/2006/relationships/notesSlide" Target="../notesSlides/notesSlide26.xml"/><Relationship Id="rId16" Type="http://schemas.openxmlformats.org/officeDocument/2006/relationships/image" Target="../media/image55.emf"/><Relationship Id="rId20" Type="http://schemas.openxmlformats.org/officeDocument/2006/relationships/image" Target="../media/image57.emf"/><Relationship Id="rId29" Type="http://schemas.openxmlformats.org/officeDocument/2006/relationships/customXml" Target="../ink/ink96.xml"/><Relationship Id="rId1" Type="http://schemas.openxmlformats.org/officeDocument/2006/relationships/slideLayout" Target="../slideLayouts/slideLayout2.xml"/><Relationship Id="rId6" Type="http://schemas.openxmlformats.org/officeDocument/2006/relationships/image" Target="../media/image300.emf"/><Relationship Id="rId11" Type="http://schemas.openxmlformats.org/officeDocument/2006/relationships/customXml" Target="../ink/ink87.xml"/><Relationship Id="rId24" Type="http://schemas.openxmlformats.org/officeDocument/2006/relationships/image" Target="../media/image77.emf"/><Relationship Id="rId32" Type="http://schemas.openxmlformats.org/officeDocument/2006/relationships/image" Target="../media/image83.emf"/><Relationship Id="rId37" Type="http://schemas.openxmlformats.org/officeDocument/2006/relationships/customXml" Target="../ink/ink100.xml"/><Relationship Id="rId40" Type="http://schemas.openxmlformats.org/officeDocument/2006/relationships/image" Target="../media/image870.emf"/><Relationship Id="rId5" Type="http://schemas.openxmlformats.org/officeDocument/2006/relationships/customXml" Target="../ink/ink84.xml"/><Relationship Id="rId15" Type="http://schemas.openxmlformats.org/officeDocument/2006/relationships/customXml" Target="../ink/ink89.xml"/><Relationship Id="rId23" Type="http://schemas.openxmlformats.org/officeDocument/2006/relationships/customXml" Target="../ink/ink93.xml"/><Relationship Id="rId28" Type="http://schemas.openxmlformats.org/officeDocument/2006/relationships/image" Target="../media/image81.emf"/><Relationship Id="rId36" Type="http://schemas.openxmlformats.org/officeDocument/2006/relationships/image" Target="../media/image85.emf"/><Relationship Id="rId10" Type="http://schemas.openxmlformats.org/officeDocument/2006/relationships/image" Target="../media/image320.emf"/><Relationship Id="rId19" Type="http://schemas.openxmlformats.org/officeDocument/2006/relationships/customXml" Target="../ink/ink91.xml"/><Relationship Id="rId31" Type="http://schemas.openxmlformats.org/officeDocument/2006/relationships/customXml" Target="../ink/ink97.xml"/><Relationship Id="rId4" Type="http://schemas.openxmlformats.org/officeDocument/2006/relationships/image" Target="../media/image290.emf"/><Relationship Id="rId9" Type="http://schemas.openxmlformats.org/officeDocument/2006/relationships/customXml" Target="../ink/ink86.xml"/><Relationship Id="rId14" Type="http://schemas.openxmlformats.org/officeDocument/2006/relationships/image" Target="../media/image340.emf"/><Relationship Id="rId22" Type="http://schemas.openxmlformats.org/officeDocument/2006/relationships/image" Target="../media/image58.emf"/><Relationship Id="rId27" Type="http://schemas.openxmlformats.org/officeDocument/2006/relationships/customXml" Target="../ink/ink95.xml"/><Relationship Id="rId30" Type="http://schemas.openxmlformats.org/officeDocument/2006/relationships/image" Target="../media/image82.emf"/><Relationship Id="rId35" Type="http://schemas.openxmlformats.org/officeDocument/2006/relationships/customXml" Target="../ink/ink99.xml"/><Relationship Id="rId8" Type="http://schemas.openxmlformats.org/officeDocument/2006/relationships/image" Target="../media/image310.emf"/><Relationship Id="rId3" Type="http://schemas.openxmlformats.org/officeDocument/2006/relationships/customXml" Target="../ink/ink83.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7.xml"/><Relationship Id="rId18" Type="http://schemas.openxmlformats.org/officeDocument/2006/relationships/image" Target="../media/image2.png"/><Relationship Id="rId26" Type="http://schemas.openxmlformats.org/officeDocument/2006/relationships/image" Target="../media/image6.png"/><Relationship Id="rId3" Type="http://schemas.openxmlformats.org/officeDocument/2006/relationships/customXml" Target="../ink/ink2.xml"/><Relationship Id="rId21" Type="http://schemas.openxmlformats.org/officeDocument/2006/relationships/customXml" Target="../ink/ink11.xml"/><Relationship Id="rId7" Type="http://schemas.openxmlformats.org/officeDocument/2006/relationships/customXml" Target="../ink/ink4.xml"/><Relationship Id="rId12" Type="http://schemas.openxmlformats.org/officeDocument/2006/relationships/image" Target="../media/image5.emf"/><Relationship Id="rId17" Type="http://schemas.openxmlformats.org/officeDocument/2006/relationships/customXml" Target="../ink/ink9.xml"/><Relationship Id="rId25" Type="http://schemas.openxmlformats.org/officeDocument/2006/relationships/customXml" Target="../ink/ink13.xml"/><Relationship Id="rId2" Type="http://schemas.openxmlformats.org/officeDocument/2006/relationships/notesSlide" Target="../notesSlides/notesSlide3.xml"/><Relationship Id="rId16" Type="http://schemas.openxmlformats.org/officeDocument/2006/relationships/image" Target="../media/image1.png"/><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6.xml"/><Relationship Id="rId24" Type="http://schemas.openxmlformats.org/officeDocument/2006/relationships/image" Target="../media/image5.png"/><Relationship Id="rId5"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7.png"/><Relationship Id="rId10" Type="http://schemas.openxmlformats.org/officeDocument/2006/relationships/image" Target="../media/image70.emf"/><Relationship Id="rId19" Type="http://schemas.openxmlformats.org/officeDocument/2006/relationships/customXml" Target="../ink/ink10.xml"/><Relationship Id="rId4" Type="http://schemas.openxmlformats.org/officeDocument/2006/relationships/image" Target="../media/image2.emf"/><Relationship Id="rId9" Type="http://schemas.openxmlformats.org/officeDocument/2006/relationships/customXml" Target="../ink/ink5.xml"/><Relationship Id="rId14" Type="http://schemas.openxmlformats.org/officeDocument/2006/relationships/image" Target="../media/image72.emf"/><Relationship Id="rId22" Type="http://schemas.openxmlformats.org/officeDocument/2006/relationships/image" Target="../media/image4.png"/><Relationship Id="rId27" Type="http://schemas.openxmlformats.org/officeDocument/2006/relationships/customXml" Target="../ink/ink14.xml"/></Relationships>
</file>

<file path=ppt/slides/_rels/slide30.xml.rels><?xml version="1.0" encoding="UTF-8" standalone="yes"?>
<Relationships xmlns="http://schemas.openxmlformats.org/package/2006/relationships"><Relationship Id="rId13" Type="http://schemas.openxmlformats.org/officeDocument/2006/relationships/image" Target="../media/image92.emf"/><Relationship Id="rId18" Type="http://schemas.openxmlformats.org/officeDocument/2006/relationships/customXml" Target="../ink/ink107.xml"/><Relationship Id="rId26" Type="http://schemas.openxmlformats.org/officeDocument/2006/relationships/customXml" Target="../ink/ink111.xml"/><Relationship Id="rId39" Type="http://schemas.openxmlformats.org/officeDocument/2006/relationships/image" Target="../media/image59.emf"/><Relationship Id="rId21" Type="http://schemas.openxmlformats.org/officeDocument/2006/relationships/image" Target="../media/image96.emf"/><Relationship Id="rId34" Type="http://schemas.openxmlformats.org/officeDocument/2006/relationships/customXml" Target="../ink/ink115.xml"/><Relationship Id="rId7" Type="http://schemas.openxmlformats.org/officeDocument/2006/relationships/image" Target="../media/image43.wmf"/><Relationship Id="rId2" Type="http://schemas.openxmlformats.org/officeDocument/2006/relationships/slideLayout" Target="../slideLayouts/slideLayout4.xml"/><Relationship Id="rId16" Type="http://schemas.openxmlformats.org/officeDocument/2006/relationships/customXml" Target="../ink/ink106.xml"/><Relationship Id="rId20" Type="http://schemas.openxmlformats.org/officeDocument/2006/relationships/customXml" Target="../ink/ink108.xml"/><Relationship Id="rId29" Type="http://schemas.openxmlformats.org/officeDocument/2006/relationships/image" Target="../media/image100.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1.emf"/><Relationship Id="rId24" Type="http://schemas.openxmlformats.org/officeDocument/2006/relationships/customXml" Target="../ink/ink110.xml"/><Relationship Id="rId32" Type="http://schemas.openxmlformats.org/officeDocument/2006/relationships/customXml" Target="../ink/ink114.xml"/><Relationship Id="rId37" Type="http://schemas.openxmlformats.org/officeDocument/2006/relationships/image" Target="../media/image104.emf"/><Relationship Id="rId40" Type="http://schemas.openxmlformats.org/officeDocument/2006/relationships/customXml" Target="../ink/ink118.xml"/><Relationship Id="rId45" Type="http://schemas.openxmlformats.org/officeDocument/2006/relationships/image" Target="../media/image44.png"/><Relationship Id="rId5" Type="http://schemas.openxmlformats.org/officeDocument/2006/relationships/image" Target="../media/image42.wmf"/><Relationship Id="rId15" Type="http://schemas.openxmlformats.org/officeDocument/2006/relationships/image" Target="../media/image93.emf"/><Relationship Id="rId23" Type="http://schemas.openxmlformats.org/officeDocument/2006/relationships/image" Target="../media/image97.emf"/><Relationship Id="rId28" Type="http://schemas.openxmlformats.org/officeDocument/2006/relationships/customXml" Target="../ink/ink112.xml"/><Relationship Id="rId36" Type="http://schemas.openxmlformats.org/officeDocument/2006/relationships/customXml" Target="../ink/ink116.xml"/><Relationship Id="rId10" Type="http://schemas.openxmlformats.org/officeDocument/2006/relationships/customXml" Target="../ink/ink103.xml"/><Relationship Id="rId19" Type="http://schemas.openxmlformats.org/officeDocument/2006/relationships/image" Target="../media/image32.png"/><Relationship Id="rId31" Type="http://schemas.openxmlformats.org/officeDocument/2006/relationships/image" Target="../media/image101.emf"/><Relationship Id="rId44" Type="http://schemas.openxmlformats.org/officeDocument/2006/relationships/customXml" Target="../ink/ink119.xml"/><Relationship Id="rId4" Type="http://schemas.openxmlformats.org/officeDocument/2006/relationships/oleObject" Target="../embeddings/oleObject1.bin"/><Relationship Id="rId9" Type="http://schemas.openxmlformats.org/officeDocument/2006/relationships/image" Target="../media/image90.emf"/><Relationship Id="rId14" Type="http://schemas.openxmlformats.org/officeDocument/2006/relationships/customXml" Target="../ink/ink105.xml"/><Relationship Id="rId22" Type="http://schemas.openxmlformats.org/officeDocument/2006/relationships/customXml" Target="../ink/ink109.xml"/><Relationship Id="rId27" Type="http://schemas.openxmlformats.org/officeDocument/2006/relationships/image" Target="../media/image99.emf"/><Relationship Id="rId30" Type="http://schemas.openxmlformats.org/officeDocument/2006/relationships/customXml" Target="../ink/ink113.xml"/><Relationship Id="rId35" Type="http://schemas.openxmlformats.org/officeDocument/2006/relationships/image" Target="../media/image103.emf"/><Relationship Id="rId43" Type="http://schemas.openxmlformats.org/officeDocument/2006/relationships/image" Target="../media/image33.png"/><Relationship Id="rId8" Type="http://schemas.openxmlformats.org/officeDocument/2006/relationships/customXml" Target="../ink/ink102.xml"/><Relationship Id="rId3" Type="http://schemas.openxmlformats.org/officeDocument/2006/relationships/notesSlide" Target="../notesSlides/notesSlide30.xml"/><Relationship Id="rId12" Type="http://schemas.openxmlformats.org/officeDocument/2006/relationships/customXml" Target="../ink/ink104.xml"/><Relationship Id="rId17" Type="http://schemas.openxmlformats.org/officeDocument/2006/relationships/image" Target="../media/image94.emf"/><Relationship Id="rId25" Type="http://schemas.openxmlformats.org/officeDocument/2006/relationships/image" Target="../media/image98.emf"/><Relationship Id="rId33" Type="http://schemas.openxmlformats.org/officeDocument/2006/relationships/image" Target="../media/image102.emf"/><Relationship Id="rId38" Type="http://schemas.openxmlformats.org/officeDocument/2006/relationships/customXml" Target="../ink/ink11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8" Type="http://schemas.openxmlformats.org/officeDocument/2006/relationships/image" Target="../media/image107.emf"/><Relationship Id="rId13" Type="http://schemas.openxmlformats.org/officeDocument/2006/relationships/customXml" Target="../ink/ink125.xml"/><Relationship Id="rId3" Type="http://schemas.openxmlformats.org/officeDocument/2006/relationships/customXml" Target="../ink/ink120.xml"/><Relationship Id="rId7" Type="http://schemas.openxmlformats.org/officeDocument/2006/relationships/customXml" Target="../ink/ink122.xml"/><Relationship Id="rId12" Type="http://schemas.openxmlformats.org/officeDocument/2006/relationships/image" Target="../media/image47.png"/><Relationship Id="rId2" Type="http://schemas.openxmlformats.org/officeDocument/2006/relationships/notesSlide" Target="../notesSlides/notesSlide32.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06.emf"/><Relationship Id="rId11" Type="http://schemas.openxmlformats.org/officeDocument/2006/relationships/customXml" Target="../ink/ink124.xml"/><Relationship Id="rId5" Type="http://schemas.openxmlformats.org/officeDocument/2006/relationships/customXml" Target="../ink/ink121.xml"/><Relationship Id="rId15" Type="http://schemas.openxmlformats.org/officeDocument/2006/relationships/customXml" Target="../ink/ink126.xml"/><Relationship Id="rId10" Type="http://schemas.openxmlformats.org/officeDocument/2006/relationships/image" Target="../media/image460.png"/><Relationship Id="rId4" Type="http://schemas.openxmlformats.org/officeDocument/2006/relationships/image" Target="../media/image105.emf"/><Relationship Id="rId9" Type="http://schemas.openxmlformats.org/officeDocument/2006/relationships/customXml" Target="../ink/ink123.xml"/><Relationship Id="rId1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62.emf"/><Relationship Id="rId13" Type="http://schemas.openxmlformats.org/officeDocument/2006/relationships/image" Target="../media/image68.emf"/><Relationship Id="rId18" Type="http://schemas.openxmlformats.org/officeDocument/2006/relationships/customXml" Target="../ink/ink128.xml"/><Relationship Id="rId3" Type="http://schemas.openxmlformats.org/officeDocument/2006/relationships/notesSlide" Target="../notesSlides/notesSlide34.xml"/><Relationship Id="rId7" Type="http://schemas.openxmlformats.org/officeDocument/2006/relationships/image" Target="../media/image61.emf"/><Relationship Id="rId12" Type="http://schemas.openxmlformats.org/officeDocument/2006/relationships/image" Target="../media/image66.emf"/><Relationship Id="rId17" Type="http://schemas.openxmlformats.org/officeDocument/2006/relationships/image" Target="../media/image119.emf"/><Relationship Id="rId2" Type="http://schemas.openxmlformats.org/officeDocument/2006/relationships/slideLayout" Target="../slideLayouts/slideLayout13.xml"/><Relationship Id="rId16" Type="http://schemas.openxmlformats.org/officeDocument/2006/relationships/customXml" Target="../ink/ink127.xml"/><Relationship Id="rId1" Type="http://schemas.openxmlformats.org/officeDocument/2006/relationships/vmlDrawing" Target="../drawings/vmlDrawing2.vml"/><Relationship Id="rId6" Type="http://schemas.openxmlformats.org/officeDocument/2006/relationships/image" Target="../media/image60.emf"/><Relationship Id="rId11" Type="http://schemas.openxmlformats.org/officeDocument/2006/relationships/image" Target="../media/image65.emf"/><Relationship Id="rId5" Type="http://schemas.openxmlformats.org/officeDocument/2006/relationships/image" Target="../media/image47.wmf"/><Relationship Id="rId15" Type="http://schemas.openxmlformats.org/officeDocument/2006/relationships/image" Target="../media/image71.emf"/><Relationship Id="rId10" Type="http://schemas.openxmlformats.org/officeDocument/2006/relationships/image" Target="../media/image64.emf"/><Relationship Id="rId19" Type="http://schemas.openxmlformats.org/officeDocument/2006/relationships/image" Target="../media/image120.emf"/><Relationship Id="rId4" Type="http://schemas.openxmlformats.org/officeDocument/2006/relationships/oleObject" Target="../embeddings/oleObject3.bin"/><Relationship Id="rId9" Type="http://schemas.openxmlformats.org/officeDocument/2006/relationships/image" Target="../media/image63.emf"/><Relationship Id="rId14" Type="http://schemas.openxmlformats.org/officeDocument/2006/relationships/image" Target="../media/image69.emf"/></Relationships>
</file>

<file path=ppt/slides/_rels/slide35.xml.rels><?xml version="1.0" encoding="UTF-8" standalone="yes"?>
<Relationships xmlns="http://schemas.openxmlformats.org/package/2006/relationships"><Relationship Id="rId8" Type="http://schemas.openxmlformats.org/officeDocument/2006/relationships/customXml" Target="../ink/ink130.xml"/><Relationship Id="rId3" Type="http://schemas.openxmlformats.org/officeDocument/2006/relationships/notesSlide" Target="../notesSlides/notesSlide35.xml"/><Relationship Id="rId7" Type="http://schemas.openxmlformats.org/officeDocument/2006/relationships/image" Target="../media/image122.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customXml" Target="../ink/ink129.xml"/><Relationship Id="rId11" Type="http://schemas.openxmlformats.org/officeDocument/2006/relationships/image" Target="../media/image124.emf"/><Relationship Id="rId5" Type="http://schemas.openxmlformats.org/officeDocument/2006/relationships/image" Target="../media/image72.wmf"/><Relationship Id="rId10" Type="http://schemas.openxmlformats.org/officeDocument/2006/relationships/customXml" Target="../ink/ink131.xml"/><Relationship Id="rId4" Type="http://schemas.openxmlformats.org/officeDocument/2006/relationships/oleObject" Target="../embeddings/oleObject4.bin"/><Relationship Id="rId9" Type="http://schemas.openxmlformats.org/officeDocument/2006/relationships/image" Target="../media/image123.e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77.wmf"/><Relationship Id="rId18" Type="http://schemas.openxmlformats.org/officeDocument/2006/relationships/customXml" Target="../ink/ink133.xml"/><Relationship Id="rId3" Type="http://schemas.openxmlformats.org/officeDocument/2006/relationships/notesSlide" Target="../notesSlides/notesSlide36.xml"/><Relationship Id="rId7" Type="http://schemas.openxmlformats.org/officeDocument/2006/relationships/image" Target="../media/image74.wmf"/><Relationship Id="rId12" Type="http://schemas.openxmlformats.org/officeDocument/2006/relationships/oleObject" Target="../embeddings/oleObject9.bin"/><Relationship Id="rId17" Type="http://schemas.openxmlformats.org/officeDocument/2006/relationships/image" Target="../media/image131.emf"/><Relationship Id="rId2" Type="http://schemas.openxmlformats.org/officeDocument/2006/relationships/slideLayout" Target="../slideLayouts/slideLayout13.xml"/><Relationship Id="rId16" Type="http://schemas.openxmlformats.org/officeDocument/2006/relationships/customXml" Target="../ink/ink132.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76.wmf"/><Relationship Id="rId5" Type="http://schemas.openxmlformats.org/officeDocument/2006/relationships/image" Target="../media/image73.wmf"/><Relationship Id="rId15" Type="http://schemas.openxmlformats.org/officeDocument/2006/relationships/image" Target="../media/image78.wmf"/><Relationship Id="rId10" Type="http://schemas.openxmlformats.org/officeDocument/2006/relationships/oleObject" Target="../embeddings/oleObject8.bin"/><Relationship Id="rId19" Type="http://schemas.openxmlformats.org/officeDocument/2006/relationships/image" Target="../media/image132.emf"/><Relationship Id="rId4" Type="http://schemas.openxmlformats.org/officeDocument/2006/relationships/oleObject" Target="../embeddings/oleObject5.bin"/><Relationship Id="rId9" Type="http://schemas.openxmlformats.org/officeDocument/2006/relationships/image" Target="../media/image75.wmf"/><Relationship Id="rId14"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3" Type="http://schemas.openxmlformats.org/officeDocument/2006/relationships/customXml" Target="../ink/ink134.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33.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79.wmf"/><Relationship Id="rId4"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13" Type="http://schemas.openxmlformats.org/officeDocument/2006/relationships/image" Target="../media/image71.emf"/><Relationship Id="rId18" Type="http://schemas.openxmlformats.org/officeDocument/2006/relationships/customXml" Target="../ink/ink136.xml"/><Relationship Id="rId26" Type="http://schemas.openxmlformats.org/officeDocument/2006/relationships/customXml" Target="../ink/ink140.xml"/><Relationship Id="rId39" Type="http://schemas.openxmlformats.org/officeDocument/2006/relationships/image" Target="../media/image147.emf"/><Relationship Id="rId21" Type="http://schemas.openxmlformats.org/officeDocument/2006/relationships/image" Target="../media/image138.emf"/><Relationship Id="rId34" Type="http://schemas.openxmlformats.org/officeDocument/2006/relationships/customXml" Target="../ink/ink144.xml"/><Relationship Id="rId7" Type="http://schemas.openxmlformats.org/officeDocument/2006/relationships/image" Target="../media/image63.emf"/><Relationship Id="rId12" Type="http://schemas.openxmlformats.org/officeDocument/2006/relationships/image" Target="../media/image69.emf"/><Relationship Id="rId17" Type="http://schemas.openxmlformats.org/officeDocument/2006/relationships/image" Target="../media/image136.emf"/><Relationship Id="rId25" Type="http://schemas.openxmlformats.org/officeDocument/2006/relationships/image" Target="../media/image140.emf"/><Relationship Id="rId33" Type="http://schemas.openxmlformats.org/officeDocument/2006/relationships/image" Target="../media/image144.emf"/><Relationship Id="rId38" Type="http://schemas.openxmlformats.org/officeDocument/2006/relationships/customXml" Target="../ink/ink146.xml"/><Relationship Id="rId2" Type="http://schemas.openxmlformats.org/officeDocument/2006/relationships/slideLayout" Target="../slideLayouts/slideLayout2.xml"/><Relationship Id="rId16" Type="http://schemas.openxmlformats.org/officeDocument/2006/relationships/customXml" Target="../ink/ink135.xml"/><Relationship Id="rId20" Type="http://schemas.openxmlformats.org/officeDocument/2006/relationships/customXml" Target="../ink/ink137.xml"/><Relationship Id="rId29" Type="http://schemas.openxmlformats.org/officeDocument/2006/relationships/image" Target="../media/image142.emf"/><Relationship Id="rId1" Type="http://schemas.openxmlformats.org/officeDocument/2006/relationships/vmlDrawing" Target="../drawings/vmlDrawing6.vml"/><Relationship Id="rId6" Type="http://schemas.openxmlformats.org/officeDocument/2006/relationships/image" Target="../media/image62.emf"/><Relationship Id="rId11" Type="http://schemas.openxmlformats.org/officeDocument/2006/relationships/image" Target="../media/image68.emf"/><Relationship Id="rId24" Type="http://schemas.openxmlformats.org/officeDocument/2006/relationships/customXml" Target="../ink/ink139.xml"/><Relationship Id="rId32" Type="http://schemas.openxmlformats.org/officeDocument/2006/relationships/customXml" Target="../ink/ink143.xml"/><Relationship Id="rId37" Type="http://schemas.openxmlformats.org/officeDocument/2006/relationships/image" Target="../media/image146.emf"/><Relationship Id="rId5" Type="http://schemas.openxmlformats.org/officeDocument/2006/relationships/image" Target="../media/image61.emf"/><Relationship Id="rId15" Type="http://schemas.openxmlformats.org/officeDocument/2006/relationships/image" Target="../media/image80.wmf"/><Relationship Id="rId23" Type="http://schemas.openxmlformats.org/officeDocument/2006/relationships/image" Target="../media/image139.emf"/><Relationship Id="rId28" Type="http://schemas.openxmlformats.org/officeDocument/2006/relationships/customXml" Target="../ink/ink141.xml"/><Relationship Id="rId36" Type="http://schemas.openxmlformats.org/officeDocument/2006/relationships/customXml" Target="../ink/ink145.xml"/><Relationship Id="rId10" Type="http://schemas.openxmlformats.org/officeDocument/2006/relationships/image" Target="../media/image66.emf"/><Relationship Id="rId19" Type="http://schemas.openxmlformats.org/officeDocument/2006/relationships/image" Target="../media/image137.emf"/><Relationship Id="rId31" Type="http://schemas.openxmlformats.org/officeDocument/2006/relationships/image" Target="../media/image143.emf"/><Relationship Id="rId4" Type="http://schemas.openxmlformats.org/officeDocument/2006/relationships/image" Target="../media/image60.emf"/><Relationship Id="rId9" Type="http://schemas.openxmlformats.org/officeDocument/2006/relationships/image" Target="../media/image65.emf"/><Relationship Id="rId14" Type="http://schemas.openxmlformats.org/officeDocument/2006/relationships/oleObject" Target="../embeddings/oleObject12.bin"/><Relationship Id="rId22" Type="http://schemas.openxmlformats.org/officeDocument/2006/relationships/customXml" Target="../ink/ink138.xml"/><Relationship Id="rId27" Type="http://schemas.openxmlformats.org/officeDocument/2006/relationships/image" Target="../media/image141.emf"/><Relationship Id="rId30" Type="http://schemas.openxmlformats.org/officeDocument/2006/relationships/customXml" Target="../ink/ink142.xml"/><Relationship Id="rId35" Type="http://schemas.openxmlformats.org/officeDocument/2006/relationships/image" Target="../media/image145.emf"/><Relationship Id="rId8" Type="http://schemas.openxmlformats.org/officeDocument/2006/relationships/image" Target="../media/image64.emf"/><Relationship Id="rId3"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customXml" Target="../ink/ink22.xml"/><Relationship Id="rId26" Type="http://schemas.openxmlformats.org/officeDocument/2006/relationships/customXml" Target="../ink/ink26.xml"/><Relationship Id="rId3" Type="http://schemas.openxmlformats.org/officeDocument/2006/relationships/image" Target="../media/image6.emf"/><Relationship Id="rId21" Type="http://schemas.openxmlformats.org/officeDocument/2006/relationships/image" Target="../media/image15.png"/><Relationship Id="rId7" Type="http://schemas.openxmlformats.org/officeDocument/2006/relationships/image" Target="../media/image8.png"/><Relationship Id="rId12" Type="http://schemas.openxmlformats.org/officeDocument/2006/relationships/customXml" Target="../ink/ink19.xm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customXml" Target="../ink/ink21.xml"/><Relationship Id="rId20" Type="http://schemas.openxmlformats.org/officeDocument/2006/relationships/customXml" Target="../ink/ink23.xml"/><Relationship Id="rId29"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10.png"/><Relationship Id="rId24" Type="http://schemas.openxmlformats.org/officeDocument/2006/relationships/customXml" Target="../ink/ink25.xml"/><Relationship Id="rId32" Type="http://schemas.openxmlformats.org/officeDocument/2006/relationships/customXml" Target="../ink/ink29.xml"/><Relationship Id="rId5" Type="http://schemas.openxmlformats.org/officeDocument/2006/relationships/image" Target="../media/image70.png"/><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27.xml"/><Relationship Id="rId10" Type="http://schemas.openxmlformats.org/officeDocument/2006/relationships/customXml" Target="../ink/ink18.xml"/><Relationship Id="rId19" Type="http://schemas.openxmlformats.org/officeDocument/2006/relationships/image" Target="../media/image14.png"/><Relationship Id="rId31" Type="http://schemas.openxmlformats.org/officeDocument/2006/relationships/image" Target="../media/image20.png"/><Relationship Id="rId4" Type="http://schemas.openxmlformats.org/officeDocument/2006/relationships/customXml" Target="../ink/ink15.xml"/><Relationship Id="rId9" Type="http://schemas.openxmlformats.org/officeDocument/2006/relationships/image" Target="../media/image9.png"/><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18.png"/><Relationship Id="rId30" Type="http://schemas.openxmlformats.org/officeDocument/2006/relationships/customXml" Target="../ink/ink28.xml"/><Relationship Id="rId8" Type="http://schemas.openxmlformats.org/officeDocument/2006/relationships/customXml" Target="../ink/ink17.xml"/></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customXml" Target="../ink/ink147.xml"/><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customXml" Target="../ink/ink148.xml"/><Relationship Id="rId4" Type="http://schemas.openxmlformats.org/officeDocument/2006/relationships/image" Target="../media/image84.png"/></Relationships>
</file>

<file path=ppt/slides/_rels/slide43.xml.rels><?xml version="1.0" encoding="UTF-8" standalone="yes"?>
<Relationships xmlns="http://schemas.openxmlformats.org/package/2006/relationships"><Relationship Id="rId3" Type="http://schemas.openxmlformats.org/officeDocument/2006/relationships/customXml" Target="../ink/ink149.xml"/><Relationship Id="rId2" Type="http://schemas.openxmlformats.org/officeDocument/2006/relationships/image" Target="../media/image86.emf"/><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customXml" Target="../ink/ink150.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hyperlink" Target="http://yoavartzi.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89.w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88.wmf"/><Relationship Id="rId4" Type="http://schemas.openxmlformats.org/officeDocument/2006/relationships/oleObject" Target="../embeddings/oleObject13.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53.emf"/><Relationship Id="rId13" Type="http://schemas.openxmlformats.org/officeDocument/2006/relationships/customXml" Target="../ink/ink156.xml"/><Relationship Id="rId18" Type="http://schemas.openxmlformats.org/officeDocument/2006/relationships/image" Target="../media/image158.emf"/><Relationship Id="rId3" Type="http://schemas.openxmlformats.org/officeDocument/2006/relationships/customXml" Target="../ink/ink151.xml"/><Relationship Id="rId21" Type="http://schemas.openxmlformats.org/officeDocument/2006/relationships/customXml" Target="../ink/ink160.xml"/><Relationship Id="rId7" Type="http://schemas.openxmlformats.org/officeDocument/2006/relationships/customXml" Target="../ink/ink153.xml"/><Relationship Id="rId12" Type="http://schemas.openxmlformats.org/officeDocument/2006/relationships/image" Target="../media/image155.emf"/><Relationship Id="rId17" Type="http://schemas.openxmlformats.org/officeDocument/2006/relationships/customXml" Target="../ink/ink158.xml"/><Relationship Id="rId2" Type="http://schemas.openxmlformats.org/officeDocument/2006/relationships/notesSlide" Target="../notesSlides/notesSlide56.xml"/><Relationship Id="rId16" Type="http://schemas.openxmlformats.org/officeDocument/2006/relationships/image" Target="../media/image157.emf"/><Relationship Id="rId20" Type="http://schemas.openxmlformats.org/officeDocument/2006/relationships/image" Target="../media/image159.emf"/><Relationship Id="rId1" Type="http://schemas.openxmlformats.org/officeDocument/2006/relationships/slideLayout" Target="../slideLayouts/slideLayout12.xml"/><Relationship Id="rId6" Type="http://schemas.openxmlformats.org/officeDocument/2006/relationships/image" Target="../media/image152.emf"/><Relationship Id="rId11" Type="http://schemas.openxmlformats.org/officeDocument/2006/relationships/customXml" Target="../ink/ink155.xml"/><Relationship Id="rId24" Type="http://schemas.openxmlformats.org/officeDocument/2006/relationships/image" Target="../media/image161.emf"/><Relationship Id="rId5" Type="http://schemas.openxmlformats.org/officeDocument/2006/relationships/customXml" Target="../ink/ink152.xml"/><Relationship Id="rId15" Type="http://schemas.openxmlformats.org/officeDocument/2006/relationships/customXml" Target="../ink/ink157.xml"/><Relationship Id="rId23" Type="http://schemas.openxmlformats.org/officeDocument/2006/relationships/customXml" Target="../ink/ink161.xml"/><Relationship Id="rId10" Type="http://schemas.openxmlformats.org/officeDocument/2006/relationships/image" Target="../media/image154.emf"/><Relationship Id="rId19" Type="http://schemas.openxmlformats.org/officeDocument/2006/relationships/customXml" Target="../ink/ink159.xml"/><Relationship Id="rId4" Type="http://schemas.openxmlformats.org/officeDocument/2006/relationships/image" Target="../media/image151.emf"/><Relationship Id="rId9" Type="http://schemas.openxmlformats.org/officeDocument/2006/relationships/customXml" Target="../ink/ink154.xml"/><Relationship Id="rId14" Type="http://schemas.openxmlformats.org/officeDocument/2006/relationships/image" Target="../media/image156.emf"/><Relationship Id="rId22" Type="http://schemas.openxmlformats.org/officeDocument/2006/relationships/image" Target="../media/image160.emf"/></Relationships>
</file>

<file path=ppt/slides/_rels/slide59.xml.rels><?xml version="1.0" encoding="UTF-8" standalone="yes"?>
<Relationships xmlns="http://schemas.openxmlformats.org/package/2006/relationships"><Relationship Id="rId8" Type="http://schemas.openxmlformats.org/officeDocument/2006/relationships/image" Target="../media/image164.emf"/><Relationship Id="rId13" Type="http://schemas.openxmlformats.org/officeDocument/2006/relationships/customXml" Target="../ink/ink167.xml"/><Relationship Id="rId3" Type="http://schemas.openxmlformats.org/officeDocument/2006/relationships/customXml" Target="../ink/ink162.xml"/><Relationship Id="rId7" Type="http://schemas.openxmlformats.org/officeDocument/2006/relationships/customXml" Target="../ink/ink164.xml"/><Relationship Id="rId12" Type="http://schemas.openxmlformats.org/officeDocument/2006/relationships/image" Target="../media/image166.emf"/><Relationship Id="rId2" Type="http://schemas.openxmlformats.org/officeDocument/2006/relationships/notesSlide" Target="../notesSlides/notesSlide57.xml"/><Relationship Id="rId16" Type="http://schemas.openxmlformats.org/officeDocument/2006/relationships/image" Target="../media/image168.emf"/><Relationship Id="rId1" Type="http://schemas.openxmlformats.org/officeDocument/2006/relationships/slideLayout" Target="../slideLayouts/slideLayout2.xml"/><Relationship Id="rId6" Type="http://schemas.openxmlformats.org/officeDocument/2006/relationships/image" Target="../media/image163.emf"/><Relationship Id="rId11" Type="http://schemas.openxmlformats.org/officeDocument/2006/relationships/customXml" Target="../ink/ink166.xml"/><Relationship Id="rId5" Type="http://schemas.openxmlformats.org/officeDocument/2006/relationships/customXml" Target="../ink/ink163.xml"/><Relationship Id="rId15" Type="http://schemas.openxmlformats.org/officeDocument/2006/relationships/customXml" Target="../ink/ink168.xml"/><Relationship Id="rId10" Type="http://schemas.openxmlformats.org/officeDocument/2006/relationships/image" Target="../media/image165.emf"/><Relationship Id="rId4" Type="http://schemas.openxmlformats.org/officeDocument/2006/relationships/image" Target="../media/image162.emf"/><Relationship Id="rId9" Type="http://schemas.openxmlformats.org/officeDocument/2006/relationships/customXml" Target="../ink/ink165.xml"/><Relationship Id="rId14" Type="http://schemas.openxmlformats.org/officeDocument/2006/relationships/image" Target="../media/image16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customXml" Target="../ink/ink169.xml"/><Relationship Id="rId7" Type="http://schemas.openxmlformats.org/officeDocument/2006/relationships/customXml" Target="../ink/ink171.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170.emf"/><Relationship Id="rId5" Type="http://schemas.openxmlformats.org/officeDocument/2006/relationships/customXml" Target="../ink/ink170.xml"/><Relationship Id="rId10" Type="http://schemas.openxmlformats.org/officeDocument/2006/relationships/image" Target="../media/image172.emf"/><Relationship Id="rId4" Type="http://schemas.openxmlformats.org/officeDocument/2006/relationships/image" Target="../media/image169.emf"/><Relationship Id="rId9" Type="http://schemas.openxmlformats.org/officeDocument/2006/relationships/customXml" Target="../ink/ink172.xml"/></Relationships>
</file>

<file path=ppt/slides/_rels/slide62.xml.rels><?xml version="1.0" encoding="UTF-8" standalone="yes"?>
<Relationships xmlns="http://schemas.openxmlformats.org/package/2006/relationships"><Relationship Id="rId8" Type="http://schemas.openxmlformats.org/officeDocument/2006/relationships/image" Target="../media/image175.emf"/><Relationship Id="rId3" Type="http://schemas.openxmlformats.org/officeDocument/2006/relationships/customXml" Target="../ink/ink173.xml"/><Relationship Id="rId7" Type="http://schemas.openxmlformats.org/officeDocument/2006/relationships/customXml" Target="../ink/ink175.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74.emf"/><Relationship Id="rId5" Type="http://schemas.openxmlformats.org/officeDocument/2006/relationships/customXml" Target="../ink/ink174.xml"/><Relationship Id="rId4" Type="http://schemas.openxmlformats.org/officeDocument/2006/relationships/image" Target="../media/image173.emf"/></Relationships>
</file>

<file path=ppt/slides/_rels/slide63.xml.rels><?xml version="1.0" encoding="UTF-8" standalone="yes"?>
<Relationships xmlns="http://schemas.openxmlformats.org/package/2006/relationships"><Relationship Id="rId8" Type="http://schemas.openxmlformats.org/officeDocument/2006/relationships/image" Target="../media/image178.emf"/><Relationship Id="rId13" Type="http://schemas.openxmlformats.org/officeDocument/2006/relationships/customXml" Target="../ink/ink181.xml"/><Relationship Id="rId3" Type="http://schemas.openxmlformats.org/officeDocument/2006/relationships/customXml" Target="../ink/ink176.xml"/><Relationship Id="rId7" Type="http://schemas.openxmlformats.org/officeDocument/2006/relationships/customXml" Target="../ink/ink178.xml"/><Relationship Id="rId12" Type="http://schemas.openxmlformats.org/officeDocument/2006/relationships/image" Target="../media/image180.emf"/><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77.emf"/><Relationship Id="rId11" Type="http://schemas.openxmlformats.org/officeDocument/2006/relationships/customXml" Target="../ink/ink180.xml"/><Relationship Id="rId5" Type="http://schemas.openxmlformats.org/officeDocument/2006/relationships/customXml" Target="../ink/ink177.xml"/><Relationship Id="rId10" Type="http://schemas.openxmlformats.org/officeDocument/2006/relationships/image" Target="../media/image179.emf"/><Relationship Id="rId4" Type="http://schemas.openxmlformats.org/officeDocument/2006/relationships/image" Target="../media/image176.emf"/><Relationship Id="rId9" Type="http://schemas.openxmlformats.org/officeDocument/2006/relationships/customXml" Target="../ink/ink179.xml"/><Relationship Id="rId14" Type="http://schemas.openxmlformats.org/officeDocument/2006/relationships/image" Target="../media/image18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noFill/>
        </p:spPr>
        <p:txBody>
          <a:bodyPr/>
          <a:lstStyle/>
          <a:p>
            <a:fld id="{AF0FCF4D-5443-4B47-8F38-75F65AE4EDDD}" type="datetime1">
              <a:rPr lang="en-US" smtClean="0"/>
              <a:t>10/19/2021</a:t>
            </a:fld>
            <a:endParaRPr lang="en-US"/>
          </a:p>
        </p:txBody>
      </p:sp>
      <p:sp>
        <p:nvSpPr>
          <p:cNvPr id="1028" name="Footer Placeholder 4"/>
          <p:cNvSpPr>
            <a:spLocks noGrp="1"/>
          </p:cNvSpPr>
          <p:nvPr>
            <p:ph type="ftr" sz="quarter" idx="11"/>
          </p:nvPr>
        </p:nvSpPr>
        <p:spPr>
          <a:noFill/>
        </p:spPr>
        <p:txBody>
          <a:bodyPr/>
          <a:lstStyle/>
          <a:p>
            <a:r>
              <a:rPr lang="en-US"/>
              <a:t>CPSC503 Winter 2020-21</a:t>
            </a:r>
          </a:p>
        </p:txBody>
      </p:sp>
      <p:sp>
        <p:nvSpPr>
          <p:cNvPr id="1029" name="Slide Number Placeholder 5"/>
          <p:cNvSpPr>
            <a:spLocks noGrp="1"/>
          </p:cNvSpPr>
          <p:nvPr>
            <p:ph type="sldNum" sz="quarter" idx="12"/>
          </p:nvPr>
        </p:nvSpPr>
        <p:spPr>
          <a:noFill/>
        </p:spPr>
        <p:txBody>
          <a:bodyPr/>
          <a:lstStyle/>
          <a:p>
            <a:fld id="{92197A74-87AA-40B7-B60F-992B80446A17}" type="slidenum">
              <a:rPr lang="en-US" smtClean="0"/>
              <a:pPr/>
              <a:t>1</a:t>
            </a:fld>
            <a:endParaRPr lang="en-US"/>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a:t>CPSC 503</a:t>
            </a:r>
            <a:br>
              <a:rPr lang="en-US"/>
            </a:br>
            <a:r>
              <a:rPr lang="en-US"/>
              <a:t>Computational Linguistics</a:t>
            </a:r>
          </a:p>
        </p:txBody>
      </p:sp>
      <p:sp>
        <p:nvSpPr>
          <p:cNvPr id="1031" name="Rectangle 3"/>
          <p:cNvSpPr>
            <a:spLocks noGrp="1" noChangeArrowheads="1"/>
          </p:cNvSpPr>
          <p:nvPr>
            <p:ph type="subTitle" idx="1"/>
          </p:nvPr>
        </p:nvSpPr>
        <p:spPr>
          <a:xfrm>
            <a:off x="1066800" y="3048000"/>
            <a:ext cx="6781800" cy="2057400"/>
          </a:xfrm>
        </p:spPr>
        <p:txBody>
          <a:bodyPr/>
          <a:lstStyle/>
          <a:p>
            <a:pPr eaLnBrk="1" hangingPunct="1"/>
            <a:endParaRPr lang="en-US" i="1" dirty="0"/>
          </a:p>
          <a:p>
            <a:pPr eaLnBrk="1" hangingPunct="1"/>
            <a:r>
              <a:rPr lang="en-US" dirty="0"/>
              <a:t>Lecture 11</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384300" y="5456238"/>
              <a:ext cx="603250" cy="441325"/>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376022" y="5444719"/>
                <a:ext cx="623406" cy="465083"/>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4"/>
          <p:cNvSpPr>
            <a:spLocks noGrp="1"/>
          </p:cNvSpPr>
          <p:nvPr>
            <p:ph type="dt" sz="quarter" idx="10"/>
          </p:nvPr>
        </p:nvSpPr>
        <p:spPr>
          <a:noFill/>
        </p:spPr>
        <p:txBody>
          <a:bodyPr/>
          <a:lstStyle/>
          <a:p>
            <a:fld id="{9636435B-1D3B-4E69-A337-F64811E85927}" type="datetime1">
              <a:rPr lang="en-US" smtClean="0"/>
              <a:t>10/19/2021</a:t>
            </a:fld>
            <a:endParaRPr lang="en-US"/>
          </a:p>
        </p:txBody>
      </p:sp>
      <p:sp>
        <p:nvSpPr>
          <p:cNvPr id="31747" name="Footer Placeholder 5"/>
          <p:cNvSpPr>
            <a:spLocks noGrp="1"/>
          </p:cNvSpPr>
          <p:nvPr>
            <p:ph type="ftr" sz="quarter" idx="11"/>
          </p:nvPr>
        </p:nvSpPr>
        <p:spPr>
          <a:noFill/>
        </p:spPr>
        <p:txBody>
          <a:bodyPr/>
          <a:lstStyle/>
          <a:p>
            <a:r>
              <a:rPr lang="en-US"/>
              <a:t>CPSC503 Winter 2020-21</a:t>
            </a:r>
          </a:p>
        </p:txBody>
      </p:sp>
      <p:sp>
        <p:nvSpPr>
          <p:cNvPr id="31748" name="Slide Number Placeholder 6"/>
          <p:cNvSpPr>
            <a:spLocks noGrp="1"/>
          </p:cNvSpPr>
          <p:nvPr>
            <p:ph type="sldNum" sz="quarter" idx="12"/>
          </p:nvPr>
        </p:nvSpPr>
        <p:spPr>
          <a:noFill/>
        </p:spPr>
        <p:txBody>
          <a:bodyPr/>
          <a:lstStyle/>
          <a:p>
            <a:fld id="{37252AD3-4AC4-46EC-B9D2-4F5CF070C8A7}" type="slidenum">
              <a:rPr lang="en-US" smtClean="0"/>
              <a:pPr/>
              <a:t>10</a:t>
            </a:fld>
            <a:endParaRPr lang="en-US"/>
          </a:p>
        </p:txBody>
      </p:sp>
      <p:sp>
        <p:nvSpPr>
          <p:cNvPr id="31749" name="Rectangle 2"/>
          <p:cNvSpPr>
            <a:spLocks noGrp="1" noChangeArrowheads="1"/>
          </p:cNvSpPr>
          <p:nvPr>
            <p:ph type="title"/>
          </p:nvPr>
        </p:nvSpPr>
        <p:spPr>
          <a:xfrm>
            <a:off x="685800" y="0"/>
            <a:ext cx="7772400" cy="1143000"/>
          </a:xfrm>
        </p:spPr>
        <p:txBody>
          <a:bodyPr/>
          <a:lstStyle/>
          <a:p>
            <a:pPr eaLnBrk="1" hangingPunct="1"/>
            <a:r>
              <a:rPr lang="en-US" dirty="0"/>
              <a:t>Semantic Relations involving Sentences ?</a:t>
            </a:r>
          </a:p>
        </p:txBody>
      </p:sp>
      <p:sp>
        <p:nvSpPr>
          <p:cNvPr id="31750" name="Rectangle 3"/>
          <p:cNvSpPr>
            <a:spLocks noGrp="1" noChangeArrowheads="1"/>
          </p:cNvSpPr>
          <p:nvPr>
            <p:ph type="body" sz="half" idx="1"/>
          </p:nvPr>
        </p:nvSpPr>
        <p:spPr>
          <a:xfrm>
            <a:off x="228600" y="1143000"/>
            <a:ext cx="8763000" cy="1219200"/>
          </a:xfrm>
        </p:spPr>
        <p:txBody>
          <a:bodyPr/>
          <a:lstStyle/>
          <a:p>
            <a:pPr eaLnBrk="1" hangingPunct="1">
              <a:buFontTx/>
              <a:buNone/>
            </a:pPr>
            <a:r>
              <a:rPr lang="en-US" b="0" dirty="0">
                <a:solidFill>
                  <a:schemeClr val="accent2"/>
                </a:solidFill>
              </a:rPr>
              <a:t>Paraphrase</a:t>
            </a:r>
            <a:r>
              <a:rPr lang="en-US" b="0" dirty="0"/>
              <a:t>: have the same meaning</a:t>
            </a:r>
            <a:endParaRPr lang="en-US" sz="2400" b="0" i="1" dirty="0"/>
          </a:p>
          <a:p>
            <a:pPr eaLnBrk="1" hangingPunct="1"/>
            <a:r>
              <a:rPr lang="en-US" sz="2400" b="0" i="1" dirty="0"/>
              <a:t>I gave the apple to John vs. I gave John the apple</a:t>
            </a:r>
          </a:p>
          <a:p>
            <a:pPr eaLnBrk="1" hangingPunct="1"/>
            <a:r>
              <a:rPr lang="en-US" sz="2400" b="0" i="1" dirty="0"/>
              <a:t>I bought a car from you vs. you sold a car to me</a:t>
            </a:r>
          </a:p>
          <a:p>
            <a:pPr eaLnBrk="1" hangingPunct="1"/>
            <a:r>
              <a:rPr lang="en-US" sz="2400" b="0" i="1" dirty="0"/>
              <a:t>The thief was chased by the police vs. ……</a:t>
            </a:r>
          </a:p>
        </p:txBody>
      </p:sp>
      <p:sp>
        <p:nvSpPr>
          <p:cNvPr id="31751" name="Rectangle 4"/>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679943" name="Rectangle 7"/>
          <p:cNvSpPr>
            <a:spLocks noChangeArrowheads="1"/>
          </p:cNvSpPr>
          <p:nvPr/>
        </p:nvSpPr>
        <p:spPr bwMode="auto">
          <a:xfrm>
            <a:off x="6477000" y="1066800"/>
            <a:ext cx="2133600" cy="609600"/>
          </a:xfrm>
          <a:prstGeom prst="rect">
            <a:avLst/>
          </a:prstGeom>
          <a:noFill/>
          <a:ln w="9525">
            <a:solidFill>
              <a:schemeClr val="accent2"/>
            </a:solidFill>
            <a:miter lim="800000"/>
            <a:headEnd/>
            <a:tailEnd/>
          </a:ln>
        </p:spPr>
        <p:txBody>
          <a:bodyPr/>
          <a:lstStyle/>
          <a:p>
            <a:pPr marL="342900" indent="-342900" algn="ctr">
              <a:lnSpc>
                <a:spcPct val="70000"/>
              </a:lnSpc>
            </a:pPr>
            <a:r>
              <a:rPr lang="en-US" sz="2400" i="1">
                <a:solidFill>
                  <a:schemeClr val="accent2"/>
                </a:solidFill>
                <a:latin typeface="Comic Sans MS" pitchFamily="66" charset="0"/>
              </a:rPr>
              <a:t>Same truth conditions</a:t>
            </a:r>
            <a:endParaRPr lang="en-US" sz="2400" b="1">
              <a:solidFill>
                <a:schemeClr val="accent2"/>
              </a:solidFill>
              <a:latin typeface="Comic Sans MS" pitchFamily="66" charset="0"/>
            </a:endParaRPr>
          </a:p>
        </p:txBody>
      </p:sp>
      <p:sp>
        <p:nvSpPr>
          <p:cNvPr id="679944" name="Rectangle 8"/>
          <p:cNvSpPr>
            <a:spLocks noChangeArrowheads="1"/>
          </p:cNvSpPr>
          <p:nvPr/>
        </p:nvSpPr>
        <p:spPr bwMode="auto">
          <a:xfrm>
            <a:off x="152400" y="3048000"/>
            <a:ext cx="8763000" cy="12192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Entailment</a:t>
            </a:r>
            <a:r>
              <a:rPr lang="en-US" sz="2800">
                <a:latin typeface="Comic Sans MS" pitchFamily="66" charset="0"/>
              </a:rPr>
              <a:t>: “implication”</a:t>
            </a:r>
            <a:endParaRPr lang="en-US" sz="2400" i="1">
              <a:latin typeface="Comic Sans MS" pitchFamily="66" charset="0"/>
            </a:endParaRPr>
          </a:p>
          <a:p>
            <a:pPr marL="342900" indent="-342900">
              <a:spcBef>
                <a:spcPct val="20000"/>
              </a:spcBef>
              <a:buFontTx/>
              <a:buChar char="•"/>
            </a:pPr>
            <a:r>
              <a:rPr lang="en-US" sz="2400" i="1">
                <a:latin typeface="Comic Sans MS" pitchFamily="66" charset="0"/>
              </a:rPr>
              <a:t>The park rangers killed the bear vs. The bear is dead</a:t>
            </a:r>
          </a:p>
          <a:p>
            <a:pPr marL="342900" indent="-342900">
              <a:spcBef>
                <a:spcPct val="20000"/>
              </a:spcBef>
              <a:buFontTx/>
              <a:buChar char="•"/>
            </a:pPr>
            <a:r>
              <a:rPr lang="en-US" sz="2400" i="1">
                <a:latin typeface="Comic Sans MS" pitchFamily="66" charset="0"/>
              </a:rPr>
              <a:t>Nemo is a fish vs. Nemo is an animal </a:t>
            </a:r>
          </a:p>
        </p:txBody>
      </p:sp>
      <p:sp>
        <p:nvSpPr>
          <p:cNvPr id="679945" name="Rectangle 9"/>
          <p:cNvSpPr>
            <a:spLocks noChangeArrowheads="1"/>
          </p:cNvSpPr>
          <p:nvPr/>
        </p:nvSpPr>
        <p:spPr bwMode="auto">
          <a:xfrm>
            <a:off x="152400" y="4724400"/>
            <a:ext cx="8763000" cy="12192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Contradiction</a:t>
            </a:r>
            <a:r>
              <a:rPr lang="en-US" sz="2800">
                <a:latin typeface="Comic Sans MS" pitchFamily="66" charset="0"/>
              </a:rPr>
              <a:t>: </a:t>
            </a:r>
          </a:p>
          <a:p>
            <a:pPr marL="342900" indent="-342900">
              <a:spcBef>
                <a:spcPct val="20000"/>
              </a:spcBef>
            </a:pPr>
            <a:r>
              <a:rPr lang="en-US" sz="2400" i="1">
                <a:latin typeface="Comic Sans MS" pitchFamily="66" charset="0"/>
              </a:rPr>
              <a:t>I am in Vancouver vs. I am in India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99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99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9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679943" grpId="0" animBg="1" autoUpdateAnimBg="0"/>
      <p:bldP spid="679944" grpId="0" autoUpdateAnimBg="0"/>
      <p:bldP spid="67994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fld id="{52309206-A5E9-4F16-B890-99BCB6AA8BEF}" type="datetime1">
              <a:rPr lang="en-US" smtClean="0"/>
              <a:t>10/19/2021</a:t>
            </a:fld>
            <a:endParaRPr lang="en-US"/>
          </a:p>
        </p:txBody>
      </p:sp>
      <p:sp>
        <p:nvSpPr>
          <p:cNvPr id="32771" name="Footer Placeholder 4"/>
          <p:cNvSpPr>
            <a:spLocks noGrp="1"/>
          </p:cNvSpPr>
          <p:nvPr>
            <p:ph type="ftr" sz="quarter" idx="11"/>
          </p:nvPr>
        </p:nvSpPr>
        <p:spPr>
          <a:noFill/>
        </p:spPr>
        <p:txBody>
          <a:bodyPr/>
          <a:lstStyle/>
          <a:p>
            <a:r>
              <a:rPr lang="en-US"/>
              <a:t>CPSC503 Winter 2020-21</a:t>
            </a:r>
          </a:p>
        </p:txBody>
      </p:sp>
      <p:sp>
        <p:nvSpPr>
          <p:cNvPr id="32772" name="Slide Number Placeholder 5"/>
          <p:cNvSpPr>
            <a:spLocks noGrp="1"/>
          </p:cNvSpPr>
          <p:nvPr>
            <p:ph type="sldNum" sz="quarter" idx="12"/>
          </p:nvPr>
        </p:nvSpPr>
        <p:spPr>
          <a:noFill/>
        </p:spPr>
        <p:txBody>
          <a:bodyPr/>
          <a:lstStyle/>
          <a:p>
            <a:fld id="{48E62F13-CC3B-4751-B0D3-BE0D33B1B0D0}" type="slidenum">
              <a:rPr lang="en-US" smtClean="0"/>
              <a:pPr/>
              <a:t>11</a:t>
            </a:fld>
            <a:endParaRPr lang="en-US"/>
          </a:p>
        </p:txBody>
      </p:sp>
      <p:sp>
        <p:nvSpPr>
          <p:cNvPr id="32773" name="Rectangle 2"/>
          <p:cNvSpPr>
            <a:spLocks noGrp="1" noChangeArrowheads="1"/>
          </p:cNvSpPr>
          <p:nvPr>
            <p:ph type="title"/>
          </p:nvPr>
        </p:nvSpPr>
        <p:spPr>
          <a:xfrm>
            <a:off x="609600" y="228600"/>
            <a:ext cx="7772400" cy="1143000"/>
          </a:xfrm>
        </p:spPr>
        <p:txBody>
          <a:bodyPr/>
          <a:lstStyle/>
          <a:p>
            <a:pPr eaLnBrk="1" hangingPunct="1"/>
            <a:r>
              <a:rPr lang="en-US"/>
              <a:t>Meaning Structure of Language</a:t>
            </a:r>
          </a:p>
        </p:txBody>
      </p:sp>
      <p:sp>
        <p:nvSpPr>
          <p:cNvPr id="32774" name="Rectangle 3"/>
          <p:cNvSpPr>
            <a:spLocks noGrp="1" noChangeArrowheads="1"/>
          </p:cNvSpPr>
          <p:nvPr>
            <p:ph type="body" idx="1"/>
          </p:nvPr>
        </p:nvSpPr>
        <p:spPr>
          <a:xfrm>
            <a:off x="0" y="1600200"/>
            <a:ext cx="8763000" cy="4495800"/>
          </a:xfrm>
        </p:spPr>
        <p:txBody>
          <a:bodyPr/>
          <a:lstStyle/>
          <a:p>
            <a:pPr eaLnBrk="1" hangingPunct="1"/>
            <a:r>
              <a:rPr lang="en-US" sz="3200" dirty="0"/>
              <a:t>How does language convey meaning?</a:t>
            </a:r>
          </a:p>
          <a:p>
            <a:pPr lvl="1" eaLnBrk="1" hangingPunct="1">
              <a:spcAft>
                <a:spcPts val="300"/>
              </a:spcAft>
            </a:pPr>
            <a:r>
              <a:rPr lang="en-US" sz="2800" dirty="0" err="1"/>
              <a:t>Grammaticization</a:t>
            </a:r>
            <a:r>
              <a:rPr lang="en-US" dirty="0"/>
              <a:t> </a:t>
            </a:r>
            <a:endParaRPr lang="en-US" sz="2800" dirty="0"/>
          </a:p>
          <a:p>
            <a:pPr lvl="1" eaLnBrk="1" hangingPunct="1">
              <a:spcAft>
                <a:spcPts val="300"/>
              </a:spcAft>
            </a:pPr>
            <a:r>
              <a:rPr lang="en-US" sz="2800" dirty="0"/>
              <a:t>Display a basic predicate-argument structure </a:t>
            </a:r>
            <a:r>
              <a:rPr lang="en-US" sz="2800" b="0" dirty="0"/>
              <a:t>(e.g., verb-complements)</a:t>
            </a:r>
          </a:p>
          <a:p>
            <a:pPr lvl="1" eaLnBrk="1" hangingPunct="1">
              <a:spcAft>
                <a:spcPts val="300"/>
              </a:spcAft>
            </a:pPr>
            <a:r>
              <a:rPr lang="en-US" sz="2800" dirty="0"/>
              <a:t>Display a partially compositional semantics</a:t>
            </a:r>
          </a:p>
          <a:p>
            <a:pPr lvl="1" eaLnBrk="1" hangingPunct="1">
              <a:spcAft>
                <a:spcPts val="300"/>
              </a:spcAft>
            </a:pPr>
            <a:r>
              <a:rPr lang="en-US" sz="2800" dirty="0"/>
              <a:t>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Date Placeholder 4"/>
          <p:cNvSpPr>
            <a:spLocks noGrp="1"/>
          </p:cNvSpPr>
          <p:nvPr>
            <p:ph type="dt" sz="quarter" idx="10"/>
          </p:nvPr>
        </p:nvSpPr>
        <p:spPr>
          <a:xfrm>
            <a:off x="685800" y="6503709"/>
            <a:ext cx="1905000" cy="457200"/>
          </a:xfrm>
          <a:noFill/>
        </p:spPr>
        <p:txBody>
          <a:bodyPr/>
          <a:lstStyle/>
          <a:p>
            <a:fld id="{EB571FCC-F78B-4E6C-8D62-6C880F00D4D9}" type="datetime1">
              <a:rPr lang="en-US" smtClean="0"/>
              <a:t>10/19/2021</a:t>
            </a:fld>
            <a:endParaRPr lang="en-US" dirty="0"/>
          </a:p>
        </p:txBody>
      </p:sp>
      <p:sp>
        <p:nvSpPr>
          <p:cNvPr id="4102" name="Footer Placeholder 5"/>
          <p:cNvSpPr>
            <a:spLocks noGrp="1"/>
          </p:cNvSpPr>
          <p:nvPr>
            <p:ph type="ftr" sz="quarter" idx="11"/>
          </p:nvPr>
        </p:nvSpPr>
        <p:spPr>
          <a:xfrm>
            <a:off x="3062140" y="6475429"/>
            <a:ext cx="2895600" cy="457200"/>
          </a:xfrm>
          <a:noFill/>
        </p:spPr>
        <p:txBody>
          <a:bodyPr/>
          <a:lstStyle/>
          <a:p>
            <a:r>
              <a:rPr lang="en-US"/>
              <a:t>CPSC503 Winter 2020-21</a:t>
            </a:r>
            <a:endParaRPr lang="en-US" dirty="0"/>
          </a:p>
        </p:txBody>
      </p:sp>
      <p:sp>
        <p:nvSpPr>
          <p:cNvPr id="4103" name="Slide Number Placeholder 6"/>
          <p:cNvSpPr>
            <a:spLocks noGrp="1"/>
          </p:cNvSpPr>
          <p:nvPr>
            <p:ph type="sldNum" sz="quarter" idx="12"/>
          </p:nvPr>
        </p:nvSpPr>
        <p:spPr>
          <a:xfrm>
            <a:off x="6847231" y="6475429"/>
            <a:ext cx="1905000" cy="457200"/>
          </a:xfrm>
          <a:noFill/>
        </p:spPr>
        <p:txBody>
          <a:bodyPr/>
          <a:lstStyle/>
          <a:p>
            <a:fld id="{F1FB35C9-45A3-4232-B928-F571268A079B}" type="slidenum">
              <a:rPr lang="en-US" smtClean="0"/>
              <a:pPr/>
              <a:t>12</a:t>
            </a:fld>
            <a:endParaRPr lang="en-US" dirty="0"/>
          </a:p>
        </p:txBody>
      </p:sp>
      <p:sp>
        <p:nvSpPr>
          <p:cNvPr id="4104" name="Rectangle 2"/>
          <p:cNvSpPr>
            <a:spLocks noGrp="1" noChangeArrowheads="1"/>
          </p:cNvSpPr>
          <p:nvPr>
            <p:ph type="title"/>
          </p:nvPr>
        </p:nvSpPr>
        <p:spPr>
          <a:xfrm>
            <a:off x="914400" y="0"/>
            <a:ext cx="7543800" cy="838200"/>
          </a:xfrm>
        </p:spPr>
        <p:txBody>
          <a:bodyPr/>
          <a:lstStyle/>
          <a:p>
            <a:pPr eaLnBrk="1" hangingPunct="1"/>
            <a:r>
              <a:rPr lang="en-US"/>
              <a:t>Grammaticization</a:t>
            </a:r>
          </a:p>
        </p:txBody>
      </p:sp>
      <p:sp>
        <p:nvSpPr>
          <p:cNvPr id="4105" name="Rectangle 10"/>
          <p:cNvSpPr>
            <a:spLocks noChangeArrowheads="1"/>
          </p:cNvSpPr>
          <p:nvPr/>
        </p:nvSpPr>
        <p:spPr bwMode="auto">
          <a:xfrm>
            <a:off x="1295400" y="762000"/>
            <a:ext cx="16764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Concept</a:t>
            </a:r>
          </a:p>
        </p:txBody>
      </p:sp>
      <p:sp>
        <p:nvSpPr>
          <p:cNvPr id="4106" name="Rectangle 11"/>
          <p:cNvSpPr>
            <a:spLocks noChangeArrowheads="1"/>
          </p:cNvSpPr>
          <p:nvPr/>
        </p:nvSpPr>
        <p:spPr bwMode="auto">
          <a:xfrm>
            <a:off x="5486400" y="762000"/>
            <a:ext cx="19050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Affix</a:t>
            </a:r>
          </a:p>
        </p:txBody>
      </p:sp>
      <p:sp>
        <p:nvSpPr>
          <p:cNvPr id="4107" name="Rectangle 14"/>
          <p:cNvSpPr>
            <a:spLocks noGrp="1" noChangeArrowheads="1"/>
          </p:cNvSpPr>
          <p:nvPr>
            <p:ph type="body" sz="half" idx="1"/>
          </p:nvPr>
        </p:nvSpPr>
        <p:spPr>
          <a:xfrm>
            <a:off x="914400" y="1295400"/>
            <a:ext cx="3429000" cy="1828800"/>
          </a:xfrm>
          <a:noFill/>
        </p:spPr>
        <p:txBody>
          <a:bodyPr/>
          <a:lstStyle/>
          <a:p>
            <a:pPr eaLnBrk="1" hangingPunct="1">
              <a:lnSpc>
                <a:spcPct val="80000"/>
              </a:lnSpc>
            </a:pPr>
            <a:r>
              <a:rPr lang="en-US" b="0"/>
              <a:t>Past</a:t>
            </a:r>
          </a:p>
          <a:p>
            <a:pPr eaLnBrk="1" hangingPunct="1">
              <a:lnSpc>
                <a:spcPct val="80000"/>
              </a:lnSpc>
            </a:pPr>
            <a:r>
              <a:rPr lang="en-US" b="0"/>
              <a:t>More than one</a:t>
            </a:r>
          </a:p>
          <a:p>
            <a:pPr eaLnBrk="1" hangingPunct="1">
              <a:lnSpc>
                <a:spcPct val="80000"/>
              </a:lnSpc>
            </a:pPr>
            <a:r>
              <a:rPr lang="en-US" b="0"/>
              <a:t>Again</a:t>
            </a:r>
          </a:p>
          <a:p>
            <a:pPr eaLnBrk="1" hangingPunct="1">
              <a:lnSpc>
                <a:spcPct val="80000"/>
              </a:lnSpc>
            </a:pPr>
            <a:r>
              <a:rPr lang="en-US" b="0"/>
              <a:t>Negation</a:t>
            </a:r>
            <a:endParaRPr lang="en-US"/>
          </a:p>
        </p:txBody>
      </p:sp>
      <p:sp>
        <p:nvSpPr>
          <p:cNvPr id="4108" name="Rectangle 18"/>
          <p:cNvSpPr>
            <a:spLocks noChangeArrowheads="1"/>
          </p:cNvSpPr>
          <p:nvPr/>
        </p:nvSpPr>
        <p:spPr bwMode="auto">
          <a:xfrm>
            <a:off x="5181600" y="1219200"/>
            <a:ext cx="3429000" cy="18288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i="1">
                <a:latin typeface="Comic Sans MS" pitchFamily="66" charset="0"/>
              </a:rPr>
              <a:t>-ed</a:t>
            </a:r>
          </a:p>
          <a:p>
            <a:pPr marL="342900" indent="-342900">
              <a:lnSpc>
                <a:spcPct val="80000"/>
              </a:lnSpc>
              <a:spcBef>
                <a:spcPct val="20000"/>
              </a:spcBef>
              <a:buFontTx/>
              <a:buChar char="•"/>
            </a:pPr>
            <a:r>
              <a:rPr lang="en-US" sz="2800" i="1">
                <a:latin typeface="Comic Sans MS" pitchFamily="66" charset="0"/>
              </a:rPr>
              <a:t>-s</a:t>
            </a:r>
          </a:p>
          <a:p>
            <a:pPr marL="342900" indent="-342900">
              <a:lnSpc>
                <a:spcPct val="80000"/>
              </a:lnSpc>
              <a:spcBef>
                <a:spcPct val="20000"/>
              </a:spcBef>
              <a:buFontTx/>
              <a:buChar char="•"/>
            </a:pPr>
            <a:r>
              <a:rPr lang="en-US" sz="2800" i="1">
                <a:latin typeface="Comic Sans MS" pitchFamily="66" charset="0"/>
              </a:rPr>
              <a:t>re-</a:t>
            </a:r>
          </a:p>
          <a:p>
            <a:pPr marL="342900" indent="-342900">
              <a:lnSpc>
                <a:spcPct val="80000"/>
              </a:lnSpc>
              <a:spcBef>
                <a:spcPct val="20000"/>
              </a:spcBef>
              <a:buFontTx/>
              <a:buChar char="•"/>
            </a:pPr>
            <a:r>
              <a:rPr lang="en-US" sz="2800" i="1">
                <a:latin typeface="Comic Sans MS" pitchFamily="66" charset="0"/>
              </a:rPr>
              <a:t>in-, un-, de-</a:t>
            </a:r>
            <a:endParaRPr lang="en-US" sz="2800" b="1">
              <a:latin typeface="Comic Sans MS" pitchFamily="66" charset="0"/>
            </a:endParaRPr>
          </a:p>
        </p:txBody>
      </p:sp>
      <p:grpSp>
        <p:nvGrpSpPr>
          <p:cNvPr id="2" name="Group 20"/>
          <p:cNvGrpSpPr>
            <a:grpSpLocks/>
          </p:cNvGrpSpPr>
          <p:nvPr/>
        </p:nvGrpSpPr>
        <p:grpSpPr bwMode="auto">
          <a:xfrm>
            <a:off x="914400" y="2971800"/>
            <a:ext cx="8077200" cy="2971800"/>
            <a:chOff x="576" y="1872"/>
            <a:chExt cx="5088" cy="1872"/>
          </a:xfrm>
        </p:grpSpPr>
        <p:sp>
          <p:nvSpPr>
            <p:cNvPr id="4110" name="Rectangle 4"/>
            <p:cNvSpPr>
              <a:spLocks noChangeArrowheads="1"/>
            </p:cNvSpPr>
            <p:nvPr/>
          </p:nvSpPr>
          <p:spPr bwMode="auto">
            <a:xfrm>
              <a:off x="1776" y="1920"/>
              <a:ext cx="2352" cy="384"/>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4111" name="Rectangle 15"/>
            <p:cNvSpPr>
              <a:spLocks noChangeArrowheads="1"/>
            </p:cNvSpPr>
            <p:nvPr/>
          </p:nvSpPr>
          <p:spPr bwMode="auto">
            <a:xfrm>
              <a:off x="2448" y="1872"/>
              <a:ext cx="3216" cy="288"/>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Words from Nonlexical categories</a:t>
              </a:r>
            </a:p>
          </p:txBody>
        </p:sp>
        <p:sp>
          <p:nvSpPr>
            <p:cNvPr id="4112" name="Rectangle 17"/>
            <p:cNvSpPr>
              <a:spLocks noChangeArrowheads="1"/>
            </p:cNvSpPr>
            <p:nvPr/>
          </p:nvSpPr>
          <p:spPr bwMode="auto">
            <a:xfrm>
              <a:off x="576" y="2160"/>
              <a:ext cx="3168" cy="1536"/>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latin typeface="Comic Sans MS" pitchFamily="66" charset="0"/>
                </a:rPr>
                <a:t>Obligation</a:t>
              </a:r>
            </a:p>
            <a:p>
              <a:pPr marL="342900" indent="-342900">
                <a:lnSpc>
                  <a:spcPct val="80000"/>
                </a:lnSpc>
                <a:spcBef>
                  <a:spcPct val="20000"/>
                </a:spcBef>
                <a:buFontTx/>
                <a:buChar char="•"/>
              </a:pPr>
              <a:r>
                <a:rPr lang="en-US" sz="2800">
                  <a:latin typeface="Comic Sans MS" pitchFamily="66" charset="0"/>
                </a:rPr>
                <a:t>Possibility</a:t>
              </a:r>
            </a:p>
            <a:p>
              <a:pPr marL="342900" indent="-342900">
                <a:lnSpc>
                  <a:spcPct val="80000"/>
                </a:lnSpc>
                <a:spcBef>
                  <a:spcPct val="20000"/>
                </a:spcBef>
                <a:buFontTx/>
                <a:buChar char="•"/>
              </a:pPr>
              <a:r>
                <a:rPr lang="en-US" sz="2800">
                  <a:latin typeface="Comic Sans MS" pitchFamily="66" charset="0"/>
                </a:rPr>
                <a:t>Definite, Specific</a:t>
              </a:r>
            </a:p>
            <a:p>
              <a:pPr marL="342900" indent="-342900">
                <a:lnSpc>
                  <a:spcPct val="80000"/>
                </a:lnSpc>
                <a:spcBef>
                  <a:spcPct val="20000"/>
                </a:spcBef>
                <a:buFontTx/>
                <a:buChar char="•"/>
              </a:pPr>
              <a:r>
                <a:rPr lang="en-US" sz="2800">
                  <a:latin typeface="Comic Sans MS" pitchFamily="66" charset="0"/>
                </a:rPr>
                <a:t>Indefinite, Non-specific</a:t>
              </a:r>
            </a:p>
            <a:p>
              <a:pPr marL="342900" indent="-342900">
                <a:lnSpc>
                  <a:spcPct val="80000"/>
                </a:lnSpc>
                <a:spcBef>
                  <a:spcPct val="20000"/>
                </a:spcBef>
                <a:buFontTx/>
                <a:buChar char="•"/>
              </a:pPr>
              <a:r>
                <a:rPr lang="en-US" sz="2800">
                  <a:latin typeface="Comic Sans MS" pitchFamily="66" charset="0"/>
                </a:rPr>
                <a:t>Disjunction</a:t>
              </a:r>
            </a:p>
            <a:p>
              <a:pPr marL="342900" indent="-342900">
                <a:lnSpc>
                  <a:spcPct val="80000"/>
                </a:lnSpc>
                <a:spcBef>
                  <a:spcPct val="20000"/>
                </a:spcBef>
                <a:buFontTx/>
                <a:buChar char="•"/>
              </a:pPr>
              <a:r>
                <a:rPr lang="en-US" sz="2800">
                  <a:latin typeface="Comic Sans MS" pitchFamily="66" charset="0"/>
                </a:rPr>
                <a:t>Negation</a:t>
              </a:r>
            </a:p>
            <a:p>
              <a:pPr marL="342900" indent="-342900">
                <a:lnSpc>
                  <a:spcPct val="80000"/>
                </a:lnSpc>
                <a:spcBef>
                  <a:spcPct val="20000"/>
                </a:spcBef>
                <a:buFontTx/>
                <a:buChar char="•"/>
              </a:pPr>
              <a:r>
                <a:rPr lang="en-US" sz="2800">
                  <a:latin typeface="Comic Sans MS" pitchFamily="66" charset="0"/>
                </a:rPr>
                <a:t>Conjunction</a:t>
              </a:r>
              <a:endParaRPr lang="en-US" sz="2800" b="1">
                <a:latin typeface="Comic Sans MS" pitchFamily="66" charset="0"/>
              </a:endParaRPr>
            </a:p>
          </p:txBody>
        </p:sp>
        <p:sp>
          <p:nvSpPr>
            <p:cNvPr id="4113" name="Rectangle 19"/>
            <p:cNvSpPr>
              <a:spLocks noChangeArrowheads="1"/>
            </p:cNvSpPr>
            <p:nvPr/>
          </p:nvSpPr>
          <p:spPr bwMode="auto">
            <a:xfrm>
              <a:off x="3408" y="2208"/>
              <a:ext cx="1344" cy="1536"/>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i="1">
                  <a:latin typeface="Comic Sans MS" pitchFamily="66" charset="0"/>
                </a:rPr>
                <a:t>must</a:t>
              </a:r>
            </a:p>
            <a:p>
              <a:pPr marL="342900" indent="-342900">
                <a:lnSpc>
                  <a:spcPct val="80000"/>
                </a:lnSpc>
                <a:spcBef>
                  <a:spcPct val="20000"/>
                </a:spcBef>
                <a:buFontTx/>
                <a:buChar char="•"/>
              </a:pPr>
              <a:r>
                <a:rPr lang="en-US" sz="2800" i="1">
                  <a:latin typeface="Comic Sans MS" pitchFamily="66" charset="0"/>
                </a:rPr>
                <a:t>may</a:t>
              </a:r>
            </a:p>
            <a:p>
              <a:pPr marL="342900" indent="-342900">
                <a:lnSpc>
                  <a:spcPct val="80000"/>
                </a:lnSpc>
                <a:spcBef>
                  <a:spcPct val="20000"/>
                </a:spcBef>
                <a:buFontTx/>
                <a:buChar char="•"/>
              </a:pPr>
              <a:r>
                <a:rPr lang="en-US" sz="2800" i="1">
                  <a:latin typeface="Comic Sans MS" pitchFamily="66" charset="0"/>
                </a:rPr>
                <a:t>the</a:t>
              </a:r>
            </a:p>
            <a:p>
              <a:pPr marL="342900" indent="-342900">
                <a:lnSpc>
                  <a:spcPct val="80000"/>
                </a:lnSpc>
                <a:spcBef>
                  <a:spcPct val="20000"/>
                </a:spcBef>
                <a:buFontTx/>
                <a:buChar char="•"/>
              </a:pPr>
              <a:r>
                <a:rPr lang="en-US" sz="2800" i="1">
                  <a:latin typeface="Comic Sans MS" pitchFamily="66" charset="0"/>
                </a:rPr>
                <a:t>a</a:t>
              </a:r>
            </a:p>
            <a:p>
              <a:pPr marL="342900" indent="-342900">
                <a:lnSpc>
                  <a:spcPct val="80000"/>
                </a:lnSpc>
                <a:spcBef>
                  <a:spcPct val="20000"/>
                </a:spcBef>
                <a:buFontTx/>
                <a:buChar char="•"/>
              </a:pPr>
              <a:r>
                <a:rPr lang="en-US" sz="2800" i="1">
                  <a:latin typeface="Comic Sans MS" pitchFamily="66" charset="0"/>
                </a:rPr>
                <a:t>or</a:t>
              </a:r>
            </a:p>
            <a:p>
              <a:pPr marL="342900" indent="-342900">
                <a:lnSpc>
                  <a:spcPct val="80000"/>
                </a:lnSpc>
                <a:spcBef>
                  <a:spcPct val="20000"/>
                </a:spcBef>
                <a:buFontTx/>
                <a:buChar char="•"/>
              </a:pPr>
              <a:r>
                <a:rPr lang="en-US" sz="2800" i="1">
                  <a:latin typeface="Comic Sans MS" pitchFamily="66" charset="0"/>
                </a:rPr>
                <a:t>not</a:t>
              </a:r>
            </a:p>
            <a:p>
              <a:pPr marL="342900" indent="-342900">
                <a:lnSpc>
                  <a:spcPct val="80000"/>
                </a:lnSpc>
                <a:spcBef>
                  <a:spcPct val="20000"/>
                </a:spcBef>
                <a:buFontTx/>
                <a:buChar char="•"/>
              </a:pPr>
              <a:r>
                <a:rPr lang="en-US" sz="2800" i="1">
                  <a:latin typeface="Comic Sans MS" pitchFamily="66" charset="0"/>
                </a:rPr>
                <a:t>and</a:t>
              </a:r>
              <a:endParaRPr lang="en-US" sz="2800" b="1">
                <a:latin typeface="Comic Sans MS" pitchFamily="66" charset="0"/>
              </a:endParaRPr>
            </a:p>
          </p:txBody>
        </p:sp>
      </p:grpSp>
      <mc:AlternateContent xmlns:mc="http://schemas.openxmlformats.org/markup-compatibility/2006" xmlns:p14="http://schemas.microsoft.com/office/powerpoint/2010/main">
        <mc:Choice Requires="p14">
          <p:contentPart p14:bwMode="auto" r:id="rId3">
            <p14:nvContentPartPr>
              <p14:cNvPr id="4114" name="Ink 18"/>
              <p14:cNvContentPartPr>
                <a14:cpLocks xmlns:a14="http://schemas.microsoft.com/office/drawing/2010/main" noRot="1" noChangeAspect="1" noEditPoints="1" noChangeArrowheads="1" noChangeShapeType="1"/>
              </p14:cNvContentPartPr>
              <p14:nvPr/>
            </p14:nvContentPartPr>
            <p14:xfrm>
              <a:off x="5681663" y="2270125"/>
              <a:ext cx="3103562" cy="1339850"/>
            </p14:xfrm>
          </p:contentPart>
        </mc:Choice>
        <mc:Fallback xmlns="">
          <p:pic>
            <p:nvPicPr>
              <p:cNvPr id="4114" name="Ink 18"/>
              <p:cNvPicPr>
                <a:picLocks noRot="1" noChangeAspect="1" noEditPoints="1" noChangeArrowheads="1" noChangeShapeType="1"/>
              </p:cNvPicPr>
              <p:nvPr/>
            </p:nvPicPr>
            <p:blipFill>
              <a:blip r:embed="rId4"/>
              <a:stretch>
                <a:fillRect/>
              </a:stretch>
            </p:blipFill>
            <p:spPr>
              <a:xfrm>
                <a:off x="5673023" y="2263645"/>
                <a:ext cx="3119762" cy="135676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Date Placeholder 3"/>
          <p:cNvSpPr>
            <a:spLocks noGrp="1"/>
          </p:cNvSpPr>
          <p:nvPr>
            <p:ph type="dt" sz="quarter" idx="10"/>
          </p:nvPr>
        </p:nvSpPr>
        <p:spPr>
          <a:noFill/>
        </p:spPr>
        <p:txBody>
          <a:bodyPr/>
          <a:lstStyle/>
          <a:p>
            <a:fld id="{BF68F71F-6C8A-4C43-97BD-C95F1047E156}" type="datetime1">
              <a:rPr lang="en-US" smtClean="0"/>
              <a:t>10/19/2021</a:t>
            </a:fld>
            <a:endParaRPr lang="en-US"/>
          </a:p>
        </p:txBody>
      </p:sp>
      <p:sp>
        <p:nvSpPr>
          <p:cNvPr id="10245" name="Footer Placeholder 4"/>
          <p:cNvSpPr>
            <a:spLocks noGrp="1"/>
          </p:cNvSpPr>
          <p:nvPr>
            <p:ph type="ftr" sz="quarter" idx="11"/>
          </p:nvPr>
        </p:nvSpPr>
        <p:spPr>
          <a:noFill/>
        </p:spPr>
        <p:txBody>
          <a:bodyPr/>
          <a:lstStyle/>
          <a:p>
            <a:r>
              <a:rPr lang="en-US"/>
              <a:t>CPSC503 Winter 2020-21</a:t>
            </a:r>
          </a:p>
        </p:txBody>
      </p:sp>
      <p:sp>
        <p:nvSpPr>
          <p:cNvPr id="10246" name="Slide Number Placeholder 5"/>
          <p:cNvSpPr>
            <a:spLocks noGrp="1"/>
          </p:cNvSpPr>
          <p:nvPr>
            <p:ph type="sldNum" sz="quarter" idx="12"/>
          </p:nvPr>
        </p:nvSpPr>
        <p:spPr>
          <a:noFill/>
        </p:spPr>
        <p:txBody>
          <a:bodyPr/>
          <a:lstStyle/>
          <a:p>
            <a:fld id="{61DC184C-C194-4B67-9FB9-252A4051CE10}" type="slidenum">
              <a:rPr lang="en-US" smtClean="0"/>
              <a:pPr/>
              <a:t>13</a:t>
            </a:fld>
            <a:endParaRPr lang="en-US"/>
          </a:p>
        </p:txBody>
      </p:sp>
      <p:sp>
        <p:nvSpPr>
          <p:cNvPr id="10247" name="Rectangle 2"/>
          <p:cNvSpPr>
            <a:spLocks noGrp="1" noChangeArrowheads="1"/>
          </p:cNvSpPr>
          <p:nvPr>
            <p:ph type="title"/>
          </p:nvPr>
        </p:nvSpPr>
        <p:spPr>
          <a:xfrm>
            <a:off x="685800" y="228600"/>
            <a:ext cx="7772400" cy="1143000"/>
          </a:xfrm>
        </p:spPr>
        <p:txBody>
          <a:bodyPr/>
          <a:lstStyle/>
          <a:p>
            <a:pPr eaLnBrk="1" hangingPunct="1"/>
            <a:r>
              <a:rPr lang="en-US"/>
              <a:t>Predicate-Argument Structure</a:t>
            </a:r>
          </a:p>
        </p:txBody>
      </p:sp>
      <p:sp>
        <p:nvSpPr>
          <p:cNvPr id="684035" name="Rectangle 3"/>
          <p:cNvSpPr>
            <a:spLocks noGrp="1" noChangeArrowheads="1"/>
          </p:cNvSpPr>
          <p:nvPr>
            <p:ph type="body" idx="1"/>
          </p:nvPr>
        </p:nvSpPr>
        <p:spPr>
          <a:xfrm>
            <a:off x="250371" y="3581400"/>
            <a:ext cx="8229600" cy="1905000"/>
          </a:xfrm>
        </p:spPr>
        <p:txBody>
          <a:bodyPr/>
          <a:lstStyle/>
          <a:p>
            <a:pPr eaLnBrk="1" hangingPunct="1">
              <a:lnSpc>
                <a:spcPct val="90000"/>
              </a:lnSpc>
            </a:pPr>
            <a:r>
              <a:rPr lang="en-US" dirty="0"/>
              <a:t>Sub-categorization frames for verbs specify number, position, and syntactic category of arguments</a:t>
            </a:r>
          </a:p>
          <a:p>
            <a:pPr eaLnBrk="1" hangingPunct="1">
              <a:lnSpc>
                <a:spcPct val="90000"/>
              </a:lnSpc>
            </a:pPr>
            <a:r>
              <a:rPr lang="en-US" sz="2400" b="0" dirty="0"/>
              <a:t>Examples: </a:t>
            </a:r>
            <a:r>
              <a:rPr lang="en-US" b="0" i="1" dirty="0"/>
              <a:t>give </a:t>
            </a:r>
            <a:r>
              <a:rPr lang="en-US" b="0" dirty="0"/>
              <a:t>NP</a:t>
            </a:r>
            <a:r>
              <a:rPr lang="en-US" b="0" baseline="-25000" dirty="0"/>
              <a:t>1</a:t>
            </a:r>
            <a:r>
              <a:rPr lang="en-US" b="0" dirty="0"/>
              <a:t> NP</a:t>
            </a:r>
            <a:r>
              <a:rPr lang="en-US" b="0" baseline="-25000" dirty="0"/>
              <a:t>2</a:t>
            </a:r>
            <a:r>
              <a:rPr lang="en-US" b="0" dirty="0"/>
              <a:t>, </a:t>
            </a:r>
            <a:r>
              <a:rPr lang="en-US" b="0" i="1" dirty="0"/>
              <a:t>find</a:t>
            </a:r>
            <a:r>
              <a:rPr lang="en-US" b="0" dirty="0"/>
              <a:t> NP, </a:t>
            </a:r>
            <a:r>
              <a:rPr lang="en-US" b="0" i="1" dirty="0"/>
              <a:t>sneeze</a:t>
            </a:r>
            <a:r>
              <a:rPr lang="en-US" b="0" dirty="0"/>
              <a:t> []</a:t>
            </a:r>
          </a:p>
        </p:txBody>
      </p:sp>
      <p:sp>
        <p:nvSpPr>
          <p:cNvPr id="10249" name="Rectangle 4"/>
          <p:cNvSpPr>
            <a:spLocks noChangeArrowheads="1"/>
          </p:cNvSpPr>
          <p:nvPr/>
        </p:nvSpPr>
        <p:spPr bwMode="auto">
          <a:xfrm>
            <a:off x="685800" y="1143000"/>
            <a:ext cx="7772400" cy="22860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latin typeface="Comic Sans MS" pitchFamily="66" charset="0"/>
              </a:rPr>
              <a:t>Represent relationships among concepts</a:t>
            </a:r>
          </a:p>
          <a:p>
            <a:pPr marL="342900" indent="-342900">
              <a:lnSpc>
                <a:spcPct val="90000"/>
              </a:lnSpc>
              <a:spcBef>
                <a:spcPct val="20000"/>
              </a:spcBef>
              <a:buFontTx/>
              <a:buChar char="•"/>
            </a:pPr>
            <a:r>
              <a:rPr lang="en-US" sz="2800" b="1" dirty="0">
                <a:latin typeface="Comic Sans MS" pitchFamily="66" charset="0"/>
              </a:rPr>
              <a:t>Some words act like </a:t>
            </a:r>
            <a:r>
              <a:rPr lang="en-US" sz="2800" b="1" dirty="0">
                <a:solidFill>
                  <a:srgbClr val="008000"/>
                </a:solidFill>
                <a:latin typeface="Comic Sans MS" pitchFamily="66" charset="0"/>
              </a:rPr>
              <a:t>arguments </a:t>
            </a:r>
            <a:r>
              <a:rPr lang="en-US" sz="2800" b="1" dirty="0">
                <a:latin typeface="Comic Sans MS" pitchFamily="66" charset="0"/>
              </a:rPr>
              <a:t>and some words act like </a:t>
            </a:r>
            <a:r>
              <a:rPr lang="en-US" sz="2800" b="1" dirty="0">
                <a:solidFill>
                  <a:schemeClr val="accent2"/>
                </a:solidFill>
                <a:latin typeface="Comic Sans MS" pitchFamily="66" charset="0"/>
              </a:rPr>
              <a:t>predicates</a:t>
            </a:r>
            <a:r>
              <a:rPr lang="en-US" sz="2800" b="1" dirty="0">
                <a:latin typeface="Comic Sans MS" pitchFamily="66" charset="0"/>
              </a:rPr>
              <a:t>:</a:t>
            </a:r>
          </a:p>
          <a:p>
            <a:pPr marL="742950" lvl="1" indent="-285750">
              <a:lnSpc>
                <a:spcPct val="90000"/>
              </a:lnSpc>
              <a:spcBef>
                <a:spcPct val="20000"/>
              </a:spcBef>
              <a:buFontTx/>
              <a:buChar char="–"/>
            </a:pPr>
            <a:r>
              <a:rPr lang="en-US" sz="2400" b="1" dirty="0">
                <a:solidFill>
                  <a:srgbClr val="008000"/>
                </a:solidFill>
                <a:latin typeface="Comic Sans MS" pitchFamily="66" charset="0"/>
              </a:rPr>
              <a:t>Nouns</a:t>
            </a:r>
            <a:r>
              <a:rPr lang="en-US" sz="2400" b="1" dirty="0">
                <a:solidFill>
                  <a:schemeClr val="accent2"/>
                </a:solidFill>
                <a:latin typeface="Comic Sans MS" pitchFamily="66" charset="0"/>
              </a:rPr>
              <a:t> </a:t>
            </a:r>
            <a:r>
              <a:rPr lang="en-US" sz="2400" b="1" dirty="0">
                <a:latin typeface="Comic Sans MS" pitchFamily="66" charset="0"/>
              </a:rPr>
              <a:t>as</a:t>
            </a:r>
            <a:r>
              <a:rPr lang="en-US" sz="2400" b="1" dirty="0">
                <a:solidFill>
                  <a:schemeClr val="accent2"/>
                </a:solidFill>
                <a:latin typeface="Comic Sans MS" pitchFamily="66" charset="0"/>
              </a:rPr>
              <a:t> </a:t>
            </a:r>
            <a:r>
              <a:rPr lang="en-US" sz="2400" b="1" dirty="0">
                <a:solidFill>
                  <a:srgbClr val="008000"/>
                </a:solidFill>
                <a:latin typeface="Comic Sans MS" pitchFamily="66" charset="0"/>
              </a:rPr>
              <a:t>concepts </a:t>
            </a:r>
            <a:r>
              <a:rPr lang="en-US" sz="2400" b="1" dirty="0">
                <a:latin typeface="Comic Sans MS" pitchFamily="66" charset="0"/>
              </a:rPr>
              <a:t>or </a:t>
            </a:r>
            <a:r>
              <a:rPr lang="en-US" sz="2400" b="1" dirty="0">
                <a:solidFill>
                  <a:srgbClr val="008000"/>
                </a:solidFill>
                <a:latin typeface="Comic Sans MS" pitchFamily="66" charset="0"/>
              </a:rPr>
              <a:t>arguments</a:t>
            </a:r>
            <a:r>
              <a:rPr lang="en-US" sz="2400" b="1" dirty="0">
                <a:latin typeface="Comic Sans MS" pitchFamily="66" charset="0"/>
              </a:rPr>
              <a:t>: </a:t>
            </a:r>
            <a:r>
              <a:rPr lang="en-US" sz="2400" b="1" dirty="0">
                <a:solidFill>
                  <a:schemeClr val="tx2"/>
                </a:solidFill>
                <a:latin typeface="Comic Sans MS" pitchFamily="66" charset="0"/>
              </a:rPr>
              <a:t>red</a:t>
            </a:r>
            <a:r>
              <a:rPr lang="en-US" sz="2400" b="1" dirty="0">
                <a:solidFill>
                  <a:srgbClr val="008000"/>
                </a:solidFill>
                <a:latin typeface="Comic Sans MS" pitchFamily="66" charset="0"/>
              </a:rPr>
              <a:t>(</a:t>
            </a:r>
            <a:r>
              <a:rPr lang="en-US" sz="2400" dirty="0">
                <a:solidFill>
                  <a:srgbClr val="008000"/>
                </a:solidFill>
                <a:latin typeface="Comic Sans MS" pitchFamily="66" charset="0"/>
              </a:rPr>
              <a:t>ball</a:t>
            </a:r>
            <a:r>
              <a:rPr lang="en-US" sz="2400" b="1" dirty="0">
                <a:latin typeface="Comic Sans MS" pitchFamily="66" charset="0"/>
              </a:rPr>
              <a:t>)</a:t>
            </a:r>
          </a:p>
          <a:p>
            <a:pPr marL="742950" lvl="1" indent="-285750">
              <a:lnSpc>
                <a:spcPct val="90000"/>
              </a:lnSpc>
              <a:spcBef>
                <a:spcPct val="20000"/>
              </a:spcBef>
              <a:buFontTx/>
              <a:buChar char="–"/>
            </a:pPr>
            <a:r>
              <a:rPr lang="en-US" sz="2400" b="1" dirty="0" err="1">
                <a:solidFill>
                  <a:schemeClr val="accent2"/>
                </a:solidFill>
                <a:latin typeface="Comic Sans MS" pitchFamily="66" charset="0"/>
              </a:rPr>
              <a:t>Adj</a:t>
            </a:r>
            <a:r>
              <a:rPr lang="en-US" sz="2400" b="1" dirty="0">
                <a:solidFill>
                  <a:schemeClr val="accent2"/>
                </a:solidFill>
                <a:latin typeface="Comic Sans MS" pitchFamily="66" charset="0"/>
              </a:rPr>
              <a:t>, </a:t>
            </a:r>
            <a:r>
              <a:rPr lang="en-US" sz="2400" b="1" dirty="0" err="1">
                <a:solidFill>
                  <a:schemeClr val="accent2"/>
                </a:solidFill>
                <a:latin typeface="Comic Sans MS" pitchFamily="66" charset="0"/>
              </a:rPr>
              <a:t>Adv</a:t>
            </a:r>
            <a:r>
              <a:rPr lang="en-US" sz="2400" b="1" dirty="0">
                <a:solidFill>
                  <a:schemeClr val="accent2"/>
                </a:solidFill>
                <a:latin typeface="Comic Sans MS" pitchFamily="66" charset="0"/>
              </a:rPr>
              <a:t>, Verbs </a:t>
            </a:r>
            <a:r>
              <a:rPr lang="en-US" sz="2400" b="1" dirty="0">
                <a:latin typeface="Comic Sans MS" pitchFamily="66" charset="0"/>
              </a:rPr>
              <a:t>as</a:t>
            </a:r>
            <a:r>
              <a:rPr lang="en-US" sz="2400" b="1" dirty="0">
                <a:solidFill>
                  <a:schemeClr val="accent2"/>
                </a:solidFill>
                <a:latin typeface="Comic Sans MS" pitchFamily="66" charset="0"/>
              </a:rPr>
              <a:t> predicates</a:t>
            </a:r>
            <a:r>
              <a:rPr lang="en-US" sz="2400" b="1" dirty="0">
                <a:latin typeface="Comic Sans MS" pitchFamily="66" charset="0"/>
              </a:rPr>
              <a:t>: </a:t>
            </a:r>
            <a:r>
              <a:rPr lang="en-US" sz="2400" dirty="0">
                <a:solidFill>
                  <a:schemeClr val="accent2"/>
                </a:solidFill>
                <a:latin typeface="Comic Sans MS" pitchFamily="66" charset="0"/>
              </a:rPr>
              <a:t>red</a:t>
            </a:r>
            <a:r>
              <a:rPr lang="en-US" sz="2400" b="1" dirty="0">
                <a:latin typeface="Comic Sans MS" pitchFamily="66" charset="0"/>
              </a:rPr>
              <a:t>(ball)</a:t>
            </a:r>
            <a:endParaRPr lang="en-US" sz="2800" b="1"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40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Date Placeholder 3"/>
          <p:cNvSpPr>
            <a:spLocks noGrp="1"/>
          </p:cNvSpPr>
          <p:nvPr>
            <p:ph type="dt" sz="quarter" idx="10"/>
          </p:nvPr>
        </p:nvSpPr>
        <p:spPr>
          <a:xfrm>
            <a:off x="223045" y="6467669"/>
            <a:ext cx="1905000" cy="457200"/>
          </a:xfrm>
          <a:noFill/>
        </p:spPr>
        <p:txBody>
          <a:bodyPr/>
          <a:lstStyle/>
          <a:p>
            <a:fld id="{129336C6-EC11-408B-B333-CF0794EC8ED3}" type="datetime1">
              <a:rPr lang="en-US" smtClean="0"/>
              <a:t>10/19/2021</a:t>
            </a:fld>
            <a:endParaRPr lang="en-US" dirty="0"/>
          </a:p>
        </p:txBody>
      </p:sp>
      <p:sp>
        <p:nvSpPr>
          <p:cNvPr id="11274" name="Footer Placeholder 4"/>
          <p:cNvSpPr>
            <a:spLocks noGrp="1"/>
          </p:cNvSpPr>
          <p:nvPr>
            <p:ph type="ftr" sz="quarter" idx="11"/>
          </p:nvPr>
        </p:nvSpPr>
        <p:spPr>
          <a:xfrm>
            <a:off x="2424113" y="6561138"/>
            <a:ext cx="2895600" cy="457200"/>
          </a:xfrm>
          <a:noFill/>
        </p:spPr>
        <p:txBody>
          <a:bodyPr/>
          <a:lstStyle/>
          <a:p>
            <a:r>
              <a:rPr lang="en-US"/>
              <a:t>CPSC503 Winter 2020-21</a:t>
            </a:r>
          </a:p>
        </p:txBody>
      </p:sp>
      <p:sp>
        <p:nvSpPr>
          <p:cNvPr id="11275" name="Slide Number Placeholder 5"/>
          <p:cNvSpPr>
            <a:spLocks noGrp="1"/>
          </p:cNvSpPr>
          <p:nvPr>
            <p:ph type="sldNum" sz="quarter" idx="12"/>
          </p:nvPr>
        </p:nvSpPr>
        <p:spPr>
          <a:xfrm>
            <a:off x="7198518" y="6537925"/>
            <a:ext cx="1905000" cy="457200"/>
          </a:xfrm>
          <a:noFill/>
        </p:spPr>
        <p:txBody>
          <a:bodyPr/>
          <a:lstStyle/>
          <a:p>
            <a:fld id="{B4D102BF-BED6-41B5-AF26-B5716654DAB1}" type="slidenum">
              <a:rPr lang="en-US" smtClean="0"/>
              <a:pPr/>
              <a:t>14</a:t>
            </a:fld>
            <a:endParaRPr lang="en-US" dirty="0"/>
          </a:p>
        </p:txBody>
      </p:sp>
      <p:sp>
        <p:nvSpPr>
          <p:cNvPr id="11276" name="Rectangle 2"/>
          <p:cNvSpPr>
            <a:spLocks noGrp="1" noChangeArrowheads="1"/>
          </p:cNvSpPr>
          <p:nvPr>
            <p:ph type="title"/>
          </p:nvPr>
        </p:nvSpPr>
        <p:spPr>
          <a:xfrm>
            <a:off x="685800" y="228600"/>
            <a:ext cx="7772400" cy="1143000"/>
          </a:xfrm>
        </p:spPr>
        <p:txBody>
          <a:bodyPr/>
          <a:lstStyle/>
          <a:p>
            <a:pPr eaLnBrk="1" hangingPunct="1"/>
            <a:r>
              <a:rPr lang="en-US"/>
              <a:t>Semantic (Thematic) Roles</a:t>
            </a:r>
          </a:p>
        </p:txBody>
      </p:sp>
      <p:sp>
        <p:nvSpPr>
          <p:cNvPr id="11277" name="Rectangle 3"/>
          <p:cNvSpPr>
            <a:spLocks noGrp="1" noChangeArrowheads="1"/>
          </p:cNvSpPr>
          <p:nvPr>
            <p:ph type="body" idx="1"/>
          </p:nvPr>
        </p:nvSpPr>
        <p:spPr>
          <a:xfrm>
            <a:off x="533400" y="1828800"/>
            <a:ext cx="7924800" cy="1752600"/>
          </a:xfrm>
        </p:spPr>
        <p:txBody>
          <a:bodyPr/>
          <a:lstStyle/>
          <a:p>
            <a:pPr eaLnBrk="1" hangingPunct="1">
              <a:lnSpc>
                <a:spcPct val="90000"/>
              </a:lnSpc>
            </a:pPr>
            <a:r>
              <a:rPr lang="en-US"/>
              <a:t>Semantic Roles</a:t>
            </a:r>
            <a:r>
              <a:rPr lang="en-US" sz="2400"/>
              <a:t>: Participants in an event</a:t>
            </a:r>
          </a:p>
          <a:p>
            <a:pPr lvl="1" eaLnBrk="1" hangingPunct="1">
              <a:lnSpc>
                <a:spcPct val="90000"/>
              </a:lnSpc>
            </a:pPr>
            <a:r>
              <a:rPr lang="en-US" b="0">
                <a:solidFill>
                  <a:schemeClr val="accent2"/>
                </a:solidFill>
              </a:rPr>
              <a:t>Agent</a:t>
            </a:r>
            <a:r>
              <a:rPr lang="en-US" b="0"/>
              <a:t>: </a:t>
            </a:r>
            <a:r>
              <a:rPr lang="en-US" b="0" i="1">
                <a:solidFill>
                  <a:schemeClr val="accent2"/>
                </a:solidFill>
              </a:rPr>
              <a:t>George</a:t>
            </a:r>
            <a:r>
              <a:rPr lang="en-US" b="0" i="1"/>
              <a:t> hit Bill.  Bill was hit by </a:t>
            </a:r>
            <a:r>
              <a:rPr lang="en-US" b="0" i="1">
                <a:solidFill>
                  <a:schemeClr val="accent2"/>
                </a:solidFill>
              </a:rPr>
              <a:t>George</a:t>
            </a:r>
          </a:p>
          <a:p>
            <a:pPr lvl="1" eaLnBrk="1" hangingPunct="1">
              <a:lnSpc>
                <a:spcPct val="90000"/>
              </a:lnSpc>
            </a:pPr>
            <a:r>
              <a:rPr lang="en-US" b="0">
                <a:solidFill>
                  <a:schemeClr val="accent2"/>
                </a:solidFill>
              </a:rPr>
              <a:t>Theme</a:t>
            </a:r>
            <a:r>
              <a:rPr lang="en-US" b="0"/>
              <a:t>:</a:t>
            </a:r>
            <a:r>
              <a:rPr lang="en-US" b="0" i="1"/>
              <a:t> George hit </a:t>
            </a:r>
            <a:r>
              <a:rPr lang="en-US" b="0" i="1">
                <a:solidFill>
                  <a:schemeClr val="accent2"/>
                </a:solidFill>
              </a:rPr>
              <a:t>Bill</a:t>
            </a:r>
            <a:r>
              <a:rPr lang="en-US" b="0" i="1"/>
              <a:t>.  </a:t>
            </a:r>
            <a:r>
              <a:rPr lang="en-US" b="0" i="1">
                <a:solidFill>
                  <a:schemeClr val="accent2"/>
                </a:solidFill>
              </a:rPr>
              <a:t>Bill</a:t>
            </a:r>
            <a:r>
              <a:rPr lang="en-US" b="0" i="1"/>
              <a:t> was hit by George</a:t>
            </a:r>
          </a:p>
          <a:p>
            <a:pPr lvl="1" eaLnBrk="1" hangingPunct="1">
              <a:lnSpc>
                <a:spcPct val="90000"/>
              </a:lnSpc>
            </a:pPr>
            <a:endParaRPr lang="en-US" b="0" i="1"/>
          </a:p>
        </p:txBody>
      </p:sp>
      <p:sp>
        <p:nvSpPr>
          <p:cNvPr id="685060" name="Rectangle 4"/>
          <p:cNvSpPr>
            <a:spLocks noChangeArrowheads="1"/>
          </p:cNvSpPr>
          <p:nvPr/>
        </p:nvSpPr>
        <p:spPr bwMode="auto">
          <a:xfrm>
            <a:off x="762000" y="3048000"/>
            <a:ext cx="4967288" cy="457200"/>
          </a:xfrm>
          <a:prstGeom prst="rect">
            <a:avLst/>
          </a:prstGeom>
          <a:noFill/>
          <a:ln w="9525">
            <a:noFill/>
            <a:miter lim="800000"/>
            <a:headEnd/>
            <a:tailEnd/>
          </a:ln>
        </p:spPr>
        <p:txBody>
          <a:bodyPr wrap="none">
            <a:spAutoFit/>
          </a:bodyPr>
          <a:lstStyle/>
          <a:p>
            <a:r>
              <a:rPr lang="en-US" sz="2400">
                <a:solidFill>
                  <a:schemeClr val="accent2"/>
                </a:solidFill>
                <a:latin typeface="Comic Sans MS" pitchFamily="66" charset="0"/>
              </a:rPr>
              <a:t>Source, Goal, Instrument, Force…</a:t>
            </a:r>
            <a:endParaRPr lang="en-US" sz="2400">
              <a:solidFill>
                <a:schemeClr val="accent2"/>
              </a:solidFill>
            </a:endParaRPr>
          </a:p>
        </p:txBody>
      </p:sp>
      <p:sp>
        <p:nvSpPr>
          <p:cNvPr id="11279" name="Rectangle 6"/>
          <p:cNvSpPr>
            <a:spLocks noChangeArrowheads="1"/>
          </p:cNvSpPr>
          <p:nvPr/>
        </p:nvSpPr>
        <p:spPr bwMode="auto">
          <a:xfrm>
            <a:off x="0" y="1295400"/>
            <a:ext cx="8915400" cy="1752600"/>
          </a:xfrm>
          <a:prstGeom prst="rect">
            <a:avLst/>
          </a:prstGeom>
          <a:noFill/>
          <a:ln w="9525">
            <a:noFill/>
            <a:miter lim="800000"/>
            <a:headEnd/>
            <a:tailEnd/>
          </a:ln>
        </p:spPr>
        <p:txBody>
          <a:bodyPr/>
          <a:lstStyle/>
          <a:p>
            <a:pPr marL="342900" indent="-342900">
              <a:lnSpc>
                <a:spcPct val="90000"/>
              </a:lnSpc>
              <a:spcBef>
                <a:spcPct val="20000"/>
              </a:spcBef>
            </a:pPr>
            <a:r>
              <a:rPr lang="en-US" sz="2800" b="1">
                <a:latin typeface="Comic Sans MS" pitchFamily="66" charset="0"/>
              </a:rPr>
              <a:t>This can be extended to the realm of semantics</a:t>
            </a:r>
            <a:endParaRPr lang="en-US" sz="2400" i="1">
              <a:latin typeface="Comic Sans MS" pitchFamily="66" charset="0"/>
            </a:endParaRPr>
          </a:p>
        </p:txBody>
      </p:sp>
      <p:sp>
        <p:nvSpPr>
          <p:cNvPr id="685063" name="Rectangle 7"/>
          <p:cNvSpPr>
            <a:spLocks noChangeArrowheads="1"/>
          </p:cNvSpPr>
          <p:nvPr/>
        </p:nvSpPr>
        <p:spPr bwMode="auto">
          <a:xfrm>
            <a:off x="152400" y="3554413"/>
            <a:ext cx="8610600" cy="1312862"/>
          </a:xfrm>
          <a:prstGeom prst="rect">
            <a:avLst/>
          </a:prstGeom>
          <a:noFill/>
          <a:ln w="9525">
            <a:noFill/>
            <a:miter lim="800000"/>
            <a:headEnd/>
            <a:tailEnd/>
          </a:ln>
        </p:spPr>
        <p:txBody>
          <a:bodyPr/>
          <a:lstStyle/>
          <a:p>
            <a:pPr>
              <a:lnSpc>
                <a:spcPct val="105000"/>
              </a:lnSpc>
              <a:spcBef>
                <a:spcPct val="20000"/>
              </a:spcBef>
            </a:pPr>
            <a:r>
              <a:rPr lang="en-US" sz="2800" b="1" dirty="0">
                <a:latin typeface="Comic Sans MS" pitchFamily="66" charset="0"/>
              </a:rPr>
              <a:t>Arguments in surface structure can be linked with their semantic roles</a:t>
            </a:r>
          </a:p>
        </p:txBody>
      </p:sp>
      <p:sp>
        <p:nvSpPr>
          <p:cNvPr id="685064" name="Rectangle 8"/>
          <p:cNvSpPr>
            <a:spLocks noChangeArrowheads="1"/>
          </p:cNvSpPr>
          <p:nvPr/>
        </p:nvSpPr>
        <p:spPr bwMode="auto">
          <a:xfrm>
            <a:off x="2286000" y="4724400"/>
            <a:ext cx="6248400" cy="1752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i="1" dirty="0">
                <a:latin typeface="Comic Sans MS" pitchFamily="66" charset="0"/>
              </a:rPr>
              <a:t>Mary gave/sent/read a book to Ming</a:t>
            </a:r>
          </a:p>
          <a:p>
            <a:pPr marL="342900" indent="-342900">
              <a:lnSpc>
                <a:spcPct val="90000"/>
              </a:lnSpc>
              <a:spcBef>
                <a:spcPct val="20000"/>
              </a:spcBef>
            </a:pPr>
            <a:r>
              <a:rPr lang="en-US" sz="2400" i="1" dirty="0">
                <a:solidFill>
                  <a:schemeClr val="accent2"/>
                </a:solidFill>
                <a:latin typeface="Comic Sans MS" pitchFamily="66" charset="0"/>
              </a:rPr>
              <a:t>    </a:t>
            </a:r>
            <a:r>
              <a:rPr lang="en-US" sz="2400" dirty="0">
                <a:solidFill>
                  <a:schemeClr val="accent2"/>
                </a:solidFill>
                <a:latin typeface="Comic Sans MS" pitchFamily="66" charset="0"/>
              </a:rPr>
              <a:t>Agent                         Theme     Goal</a:t>
            </a:r>
          </a:p>
          <a:p>
            <a:pPr marL="342900" indent="-342900">
              <a:lnSpc>
                <a:spcPct val="90000"/>
              </a:lnSpc>
              <a:spcBef>
                <a:spcPct val="20000"/>
              </a:spcBef>
              <a:buFontTx/>
              <a:buChar char="•"/>
            </a:pPr>
            <a:r>
              <a:rPr lang="en-US" sz="2400" i="1" dirty="0">
                <a:latin typeface="Comic Sans MS" pitchFamily="66" charset="0"/>
              </a:rPr>
              <a:t>Mary gave/sent/read Ming a book</a:t>
            </a:r>
          </a:p>
          <a:p>
            <a:pPr marL="342900" indent="-342900">
              <a:lnSpc>
                <a:spcPct val="90000"/>
              </a:lnSpc>
              <a:spcBef>
                <a:spcPct val="20000"/>
              </a:spcBef>
            </a:pPr>
            <a:r>
              <a:rPr lang="en-US" sz="2400" dirty="0">
                <a:solidFill>
                  <a:schemeClr val="accent2"/>
                </a:solidFill>
                <a:latin typeface="Comic Sans MS" pitchFamily="66" charset="0"/>
              </a:rPr>
              <a:t>    Agent                         Goal   Theme</a:t>
            </a:r>
          </a:p>
          <a:p>
            <a:pPr marL="342900" indent="-342900">
              <a:lnSpc>
                <a:spcPct val="90000"/>
              </a:lnSpc>
              <a:spcBef>
                <a:spcPct val="20000"/>
              </a:spcBef>
              <a:buFontTx/>
              <a:buChar char="•"/>
            </a:pPr>
            <a:endParaRPr lang="en-US"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282" name="Ink 18"/>
              <p14:cNvContentPartPr>
                <a14:cpLocks xmlns:a14="http://schemas.microsoft.com/office/drawing/2010/main" noRot="1" noChangeAspect="1" noEditPoints="1" noChangeArrowheads="1" noChangeShapeType="1"/>
              </p14:cNvContentPartPr>
              <p14:nvPr/>
            </p14:nvContentPartPr>
            <p14:xfrm>
              <a:off x="5848350" y="4316413"/>
              <a:ext cx="2060575" cy="550862"/>
            </p14:xfrm>
          </p:contentPart>
        </mc:Choice>
        <mc:Fallback xmlns="">
          <p:pic>
            <p:nvPicPr>
              <p:cNvPr id="11282" name="Ink 18"/>
              <p:cNvPicPr>
                <a:picLocks noRot="1" noChangeAspect="1" noEditPoints="1" noChangeArrowheads="1" noChangeShapeType="1"/>
              </p:cNvPicPr>
              <p:nvPr/>
            </p:nvPicPr>
            <p:blipFill>
              <a:blip r:embed="rId4"/>
              <a:stretch>
                <a:fillRect/>
              </a:stretch>
            </p:blipFill>
            <p:spPr>
              <a:xfrm>
                <a:off x="5839350" y="4308492"/>
                <a:ext cx="2078574" cy="5685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83" name="Ink 19"/>
              <p14:cNvContentPartPr>
                <a14:cpLocks xmlns:a14="http://schemas.microsoft.com/office/drawing/2010/main" noRot="1" noChangeAspect="1" noEditPoints="1" noChangeArrowheads="1" noChangeShapeType="1"/>
              </p14:cNvContentPartPr>
              <p14:nvPr/>
            </p14:nvContentPartPr>
            <p14:xfrm>
              <a:off x="5710238" y="5735638"/>
              <a:ext cx="1827212" cy="222250"/>
            </p14:xfrm>
          </p:contentPart>
        </mc:Choice>
        <mc:Fallback xmlns="">
          <p:pic>
            <p:nvPicPr>
              <p:cNvPr id="11283" name="Ink 19"/>
              <p:cNvPicPr>
                <a:picLocks noRot="1" noChangeAspect="1" noEditPoints="1" noChangeArrowheads="1" noChangeShapeType="1"/>
              </p:cNvPicPr>
              <p:nvPr/>
            </p:nvPicPr>
            <p:blipFill>
              <a:blip r:embed="rId6"/>
              <a:stretch>
                <a:fillRect/>
              </a:stretch>
            </p:blipFill>
            <p:spPr>
              <a:xfrm>
                <a:off x="5699799" y="5730963"/>
                <a:ext cx="1849890" cy="23807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84" name="Ink 20"/>
              <p14:cNvContentPartPr>
                <a14:cpLocks xmlns:a14="http://schemas.microsoft.com/office/drawing/2010/main" noRot="1" noChangeAspect="1" noEditPoints="1" noChangeArrowheads="1" noChangeShapeType="1"/>
              </p14:cNvContentPartPr>
              <p14:nvPr/>
            </p14:nvContentPartPr>
            <p14:xfrm>
              <a:off x="5911850" y="6284913"/>
              <a:ext cx="655638" cy="276225"/>
            </p14:xfrm>
          </p:contentPart>
        </mc:Choice>
        <mc:Fallback xmlns="">
          <p:pic>
            <p:nvPicPr>
              <p:cNvPr id="11284" name="Ink 20"/>
              <p:cNvPicPr>
                <a:picLocks noRot="1" noChangeAspect="1" noEditPoints="1" noChangeArrowheads="1" noChangeShapeType="1"/>
              </p:cNvPicPr>
              <p:nvPr/>
            </p:nvPicPr>
            <p:blipFill>
              <a:blip r:embed="rId8"/>
              <a:stretch>
                <a:fillRect/>
              </a:stretch>
            </p:blipFill>
            <p:spPr>
              <a:xfrm>
                <a:off x="5901409" y="6273763"/>
                <a:ext cx="668600" cy="29636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85" name="Ink 21"/>
              <p14:cNvContentPartPr>
                <a14:cpLocks xmlns:a14="http://schemas.microsoft.com/office/drawing/2010/main" noRot="1" noChangeAspect="1" noEditPoints="1" noChangeArrowheads="1" noChangeShapeType="1"/>
              </p14:cNvContentPartPr>
              <p14:nvPr/>
            </p14:nvContentPartPr>
            <p14:xfrm>
              <a:off x="6981825" y="6269038"/>
              <a:ext cx="561975" cy="315912"/>
            </p14:xfrm>
          </p:contentPart>
        </mc:Choice>
        <mc:Fallback xmlns="">
          <p:pic>
            <p:nvPicPr>
              <p:cNvPr id="11285" name="Ink 21"/>
              <p:cNvPicPr>
                <a:picLocks noRot="1" noChangeAspect="1" noEditPoints="1" noChangeArrowheads="1" noChangeShapeType="1"/>
              </p:cNvPicPr>
              <p:nvPr/>
            </p:nvPicPr>
            <p:blipFill>
              <a:blip r:embed="rId10"/>
              <a:stretch>
                <a:fillRect/>
              </a:stretch>
            </p:blipFill>
            <p:spPr>
              <a:xfrm>
                <a:off x="6972465" y="6258604"/>
                <a:ext cx="576375" cy="33174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50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50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50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0" grpId="0" autoUpdateAnimBg="0"/>
      <p:bldP spid="685063" grpId="0" autoUpdateAnimBg="0"/>
      <p:bldP spid="68506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4" name="Date Placeholder 3"/>
          <p:cNvSpPr>
            <a:spLocks noGrp="1"/>
          </p:cNvSpPr>
          <p:nvPr>
            <p:ph type="dt" sz="quarter" idx="10"/>
          </p:nvPr>
        </p:nvSpPr>
        <p:spPr>
          <a:noFill/>
        </p:spPr>
        <p:txBody>
          <a:bodyPr/>
          <a:lstStyle/>
          <a:p>
            <a:fld id="{88F8678F-59A9-44D2-BB91-DB48F4D542B9}" type="datetime1">
              <a:rPr lang="en-US" smtClean="0"/>
              <a:t>10/19/2021</a:t>
            </a:fld>
            <a:endParaRPr lang="en-US"/>
          </a:p>
        </p:txBody>
      </p:sp>
      <p:sp>
        <p:nvSpPr>
          <p:cNvPr id="6165" name="Footer Placeholder 4"/>
          <p:cNvSpPr>
            <a:spLocks noGrp="1"/>
          </p:cNvSpPr>
          <p:nvPr>
            <p:ph type="ftr" sz="quarter" idx="11"/>
          </p:nvPr>
        </p:nvSpPr>
        <p:spPr>
          <a:noFill/>
        </p:spPr>
        <p:txBody>
          <a:bodyPr/>
          <a:lstStyle/>
          <a:p>
            <a:r>
              <a:rPr lang="en-US"/>
              <a:t>CPSC503 Winter 2020-21</a:t>
            </a:r>
          </a:p>
        </p:txBody>
      </p:sp>
      <p:sp>
        <p:nvSpPr>
          <p:cNvPr id="6166" name="Slide Number Placeholder 5"/>
          <p:cNvSpPr>
            <a:spLocks noGrp="1"/>
          </p:cNvSpPr>
          <p:nvPr>
            <p:ph type="sldNum" sz="quarter" idx="12"/>
          </p:nvPr>
        </p:nvSpPr>
        <p:spPr>
          <a:noFill/>
        </p:spPr>
        <p:txBody>
          <a:bodyPr/>
          <a:lstStyle/>
          <a:p>
            <a:fld id="{538A105B-41E0-48C7-BE34-5D181D512925}" type="slidenum">
              <a:rPr lang="en-US" smtClean="0"/>
              <a:pPr/>
              <a:t>15</a:t>
            </a:fld>
            <a:endParaRPr lang="en-US"/>
          </a:p>
        </p:txBody>
      </p:sp>
      <p:sp>
        <p:nvSpPr>
          <p:cNvPr id="6167" name="Rectangle 1026"/>
          <p:cNvSpPr>
            <a:spLocks noGrp="1" noChangeArrowheads="1"/>
          </p:cNvSpPr>
          <p:nvPr>
            <p:ph type="title"/>
          </p:nvPr>
        </p:nvSpPr>
        <p:spPr>
          <a:xfrm>
            <a:off x="0" y="0"/>
            <a:ext cx="9144000" cy="1143000"/>
          </a:xfrm>
        </p:spPr>
        <p:txBody>
          <a:bodyPr/>
          <a:lstStyle/>
          <a:p>
            <a:pPr eaLnBrk="1" hangingPunct="1"/>
            <a:r>
              <a:rPr lang="en-US" dirty="0"/>
              <a:t>Requirements for Meaning Representations?</a:t>
            </a:r>
          </a:p>
        </p:txBody>
      </p:sp>
      <p:sp>
        <p:nvSpPr>
          <p:cNvPr id="6169" name="Rectangle 1028"/>
          <p:cNvSpPr>
            <a:spLocks noChangeArrowheads="1"/>
          </p:cNvSpPr>
          <p:nvPr/>
        </p:nvSpPr>
        <p:spPr bwMode="auto">
          <a:xfrm>
            <a:off x="0" y="1295400"/>
            <a:ext cx="9144000" cy="2590800"/>
          </a:xfrm>
          <a:prstGeom prst="rect">
            <a:avLst/>
          </a:prstGeom>
          <a:noFill/>
          <a:ln w="9525">
            <a:noFill/>
            <a:miter lim="800000"/>
            <a:headEnd/>
            <a:tailEnd/>
          </a:ln>
        </p:spPr>
        <p:txBody>
          <a:bodyPr/>
          <a:lstStyle/>
          <a:p>
            <a:pPr marL="342900" indent="-342900">
              <a:spcBef>
                <a:spcPct val="20000"/>
              </a:spcBef>
              <a:buFontTx/>
              <a:buChar char="•"/>
            </a:pPr>
            <a:endParaRPr lang="en-US" sz="2800" b="1" dirty="0">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6154" name="Ink 16"/>
              <p14:cNvContentPartPr>
                <a14:cpLocks xmlns:a14="http://schemas.microsoft.com/office/drawing/2010/main" noRot="1" noChangeAspect="1" noEditPoints="1" noChangeArrowheads="1" noChangeShapeType="1"/>
              </p14:cNvContentPartPr>
              <p14:nvPr/>
            </p14:nvContentPartPr>
            <p14:xfrm>
              <a:off x="2763838" y="534988"/>
              <a:ext cx="58737" cy="109537"/>
            </p14:xfrm>
          </p:contentPart>
        </mc:Choice>
        <mc:Fallback xmlns="">
          <p:pic>
            <p:nvPicPr>
              <p:cNvPr id="6154" name="Ink 16"/>
              <p:cNvPicPr>
                <a:picLocks noRot="1" noChangeAspect="1" noEditPoints="1" noChangeArrowheads="1" noChangeShapeType="1"/>
              </p:cNvPicPr>
              <p:nvPr/>
            </p:nvPicPr>
            <p:blipFill>
              <a:blip r:embed="rId4"/>
              <a:stretch>
                <a:fillRect/>
              </a:stretch>
            </p:blipFill>
            <p:spPr>
              <a:xfrm>
                <a:off x="2759514" y="530664"/>
                <a:ext cx="70989" cy="12178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170" name="Ink 26"/>
              <p14:cNvContentPartPr>
                <a14:cpLocks xmlns:a14="http://schemas.microsoft.com/office/drawing/2010/main" noRot="1" noChangeAspect="1" noEditPoints="1" noChangeArrowheads="1" noChangeShapeType="1"/>
              </p14:cNvContentPartPr>
              <p14:nvPr/>
            </p14:nvContentPartPr>
            <p14:xfrm>
              <a:off x="950913" y="1728788"/>
              <a:ext cx="1982787" cy="393700"/>
            </p14:xfrm>
          </p:contentPart>
        </mc:Choice>
        <mc:Fallback xmlns="">
          <p:pic>
            <p:nvPicPr>
              <p:cNvPr id="6170" name="Ink 26"/>
              <p:cNvPicPr>
                <a:picLocks noRot="1" noChangeAspect="1" noEditPoints="1" noChangeArrowheads="1" noChangeShapeType="1"/>
              </p:cNvPicPr>
              <p:nvPr/>
            </p:nvPicPr>
            <p:blipFill>
              <a:blip r:embed="rId6"/>
              <a:stretch>
                <a:fillRect/>
              </a:stretch>
            </p:blipFill>
            <p:spPr>
              <a:xfrm>
                <a:off x="947313" y="1719431"/>
                <a:ext cx="1989627" cy="41241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171" name="Ink 27"/>
              <p14:cNvContentPartPr>
                <a14:cpLocks xmlns:a14="http://schemas.microsoft.com/office/drawing/2010/main" noRot="1" noChangeAspect="1" noEditPoints="1" noChangeArrowheads="1" noChangeShapeType="1"/>
              </p14:cNvContentPartPr>
              <p14:nvPr/>
            </p14:nvContentPartPr>
            <p14:xfrm>
              <a:off x="3206750" y="1757363"/>
              <a:ext cx="2444750" cy="569912"/>
            </p14:xfrm>
          </p:contentPart>
        </mc:Choice>
        <mc:Fallback xmlns="">
          <p:pic>
            <p:nvPicPr>
              <p:cNvPr id="6171" name="Ink 27"/>
              <p:cNvPicPr>
                <a:picLocks noRot="1" noChangeAspect="1" noEditPoints="1" noChangeArrowheads="1" noChangeShapeType="1"/>
              </p:cNvPicPr>
              <p:nvPr/>
            </p:nvPicPr>
            <p:blipFill>
              <a:blip r:embed="rId8"/>
              <a:stretch>
                <a:fillRect/>
              </a:stretch>
            </p:blipFill>
            <p:spPr>
              <a:xfrm>
                <a:off x="3200269" y="1754125"/>
                <a:ext cx="2463113" cy="58430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72" name="Ink 28"/>
              <p14:cNvContentPartPr>
                <a14:cpLocks xmlns:a14="http://schemas.microsoft.com/office/drawing/2010/main" noRot="1" noChangeAspect="1" noEditPoints="1" noChangeArrowheads="1" noChangeShapeType="1"/>
              </p14:cNvContentPartPr>
              <p14:nvPr/>
            </p14:nvContentPartPr>
            <p14:xfrm>
              <a:off x="6253163" y="1789113"/>
              <a:ext cx="1027112" cy="546100"/>
            </p14:xfrm>
          </p:contentPart>
        </mc:Choice>
        <mc:Fallback xmlns="">
          <p:pic>
            <p:nvPicPr>
              <p:cNvPr id="6172" name="Ink 28"/>
              <p:cNvPicPr>
                <a:picLocks noRot="1" noChangeAspect="1" noEditPoints="1" noChangeArrowheads="1" noChangeShapeType="1"/>
              </p:cNvPicPr>
              <p:nvPr/>
            </p:nvPicPr>
            <p:blipFill>
              <a:blip r:embed="rId10"/>
              <a:stretch>
                <a:fillRect/>
              </a:stretch>
            </p:blipFill>
            <p:spPr>
              <a:xfrm>
                <a:off x="6249563" y="1785153"/>
                <a:ext cx="1041512" cy="5601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173" name="Ink 29"/>
              <p14:cNvContentPartPr>
                <a14:cpLocks xmlns:a14="http://schemas.microsoft.com/office/drawing/2010/main" noRot="1" noChangeAspect="1" noEditPoints="1" noChangeArrowheads="1" noChangeShapeType="1"/>
              </p14:cNvContentPartPr>
              <p14:nvPr/>
            </p14:nvContentPartPr>
            <p14:xfrm>
              <a:off x="1049338" y="3138488"/>
              <a:ext cx="2900362" cy="646112"/>
            </p14:xfrm>
          </p:contentPart>
        </mc:Choice>
        <mc:Fallback xmlns="">
          <p:pic>
            <p:nvPicPr>
              <p:cNvPr id="6173" name="Ink 29"/>
              <p:cNvPicPr>
                <a:picLocks noRot="1" noChangeAspect="1" noEditPoints="1" noChangeArrowheads="1" noChangeShapeType="1"/>
              </p:cNvPicPr>
              <p:nvPr/>
            </p:nvPicPr>
            <p:blipFill>
              <a:blip r:embed="rId12"/>
              <a:stretch>
                <a:fillRect/>
              </a:stretch>
            </p:blipFill>
            <p:spPr>
              <a:xfrm>
                <a:off x="1042858" y="3135247"/>
                <a:ext cx="2910441" cy="65763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174" name="Ink 30"/>
              <p14:cNvContentPartPr>
                <a14:cpLocks xmlns:a14="http://schemas.microsoft.com/office/drawing/2010/main" noRot="1" noChangeAspect="1" noEditPoints="1" noChangeArrowheads="1" noChangeShapeType="1"/>
              </p14:cNvContentPartPr>
              <p14:nvPr/>
            </p14:nvContentPartPr>
            <p14:xfrm>
              <a:off x="1765300" y="4619625"/>
              <a:ext cx="1247775" cy="452438"/>
            </p14:xfrm>
          </p:contentPart>
        </mc:Choice>
        <mc:Fallback xmlns="">
          <p:pic>
            <p:nvPicPr>
              <p:cNvPr id="6174" name="Ink 30"/>
              <p:cNvPicPr>
                <a:picLocks noRot="1" noChangeAspect="1" noEditPoints="1" noChangeArrowheads="1" noChangeShapeType="1"/>
              </p:cNvPicPr>
              <p:nvPr/>
            </p:nvPicPr>
            <p:blipFill>
              <a:blip r:embed="rId14"/>
              <a:stretch>
                <a:fillRect/>
              </a:stretch>
            </p:blipFill>
            <p:spPr>
              <a:xfrm>
                <a:off x="1762060" y="4609547"/>
                <a:ext cx="1263255" cy="47043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75" name="Ink 31"/>
              <p14:cNvContentPartPr>
                <a14:cpLocks xmlns:a14="http://schemas.microsoft.com/office/drawing/2010/main" noRot="1" noChangeAspect="1" noEditPoints="1" noChangeArrowheads="1" noChangeShapeType="1"/>
              </p14:cNvContentPartPr>
              <p14:nvPr/>
            </p14:nvContentPartPr>
            <p14:xfrm>
              <a:off x="3741738" y="4737100"/>
              <a:ext cx="2571750" cy="828675"/>
            </p14:xfrm>
          </p:contentPart>
        </mc:Choice>
        <mc:Fallback xmlns="">
          <p:pic>
            <p:nvPicPr>
              <p:cNvPr id="6175" name="Ink 31"/>
              <p:cNvPicPr>
                <a:picLocks noRot="1" noChangeAspect="1" noEditPoints="1" noChangeArrowheads="1" noChangeShapeType="1"/>
              </p:cNvPicPr>
              <p:nvPr/>
            </p:nvPicPr>
            <p:blipFill>
              <a:blip r:embed="rId16"/>
              <a:stretch>
                <a:fillRect/>
              </a:stretch>
            </p:blipFill>
            <p:spPr>
              <a:xfrm>
                <a:off x="3732017" y="4727021"/>
                <a:ext cx="2592992" cy="85135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176" name="Ink 32"/>
              <p14:cNvContentPartPr>
                <a14:cpLocks xmlns:a14="http://schemas.microsoft.com/office/drawing/2010/main" noRot="1" noChangeAspect="1" noEditPoints="1" noChangeArrowheads="1" noChangeShapeType="1"/>
              </p14:cNvContentPartPr>
              <p14:nvPr/>
            </p14:nvContentPartPr>
            <p14:xfrm>
              <a:off x="847725" y="2232025"/>
              <a:ext cx="4887913" cy="169863"/>
            </p14:xfrm>
          </p:contentPart>
        </mc:Choice>
        <mc:Fallback xmlns="">
          <p:pic>
            <p:nvPicPr>
              <p:cNvPr id="6176" name="Ink 32"/>
              <p:cNvPicPr>
                <a:picLocks noRot="1" noChangeAspect="1" noEditPoints="1" noChangeArrowheads="1" noChangeShapeType="1"/>
              </p:cNvPicPr>
              <p:nvPr/>
            </p:nvPicPr>
            <p:blipFill>
              <a:blip r:embed="rId18"/>
              <a:stretch>
                <a:fillRect/>
              </a:stretch>
            </p:blipFill>
            <p:spPr>
              <a:xfrm>
                <a:off x="845205" y="2223748"/>
                <a:ext cx="4902313" cy="19001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77" name="Ink 33"/>
              <p14:cNvContentPartPr>
                <a14:cpLocks xmlns:a14="http://schemas.microsoft.com/office/drawing/2010/main" noRot="1" noChangeAspect="1" noEditPoints="1" noChangeArrowheads="1" noChangeShapeType="1"/>
              </p14:cNvContentPartPr>
              <p14:nvPr/>
            </p14:nvContentPartPr>
            <p14:xfrm>
              <a:off x="960438" y="3767138"/>
              <a:ext cx="2797175" cy="82550"/>
            </p14:xfrm>
          </p:contentPart>
        </mc:Choice>
        <mc:Fallback xmlns="">
          <p:pic>
            <p:nvPicPr>
              <p:cNvPr id="6177" name="Ink 33"/>
              <p:cNvPicPr>
                <a:picLocks noRot="1" noChangeAspect="1" noEditPoints="1" noChangeArrowheads="1" noChangeShapeType="1"/>
              </p:cNvPicPr>
              <p:nvPr/>
            </p:nvPicPr>
            <p:blipFill>
              <a:blip r:embed="rId20"/>
              <a:stretch>
                <a:fillRect/>
              </a:stretch>
            </p:blipFill>
            <p:spPr>
              <a:xfrm>
                <a:off x="954318" y="3761010"/>
                <a:ext cx="2814455" cy="99853"/>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78" name="Ink 34"/>
              <p14:cNvContentPartPr>
                <a14:cpLocks xmlns:a14="http://schemas.microsoft.com/office/drawing/2010/main" noRot="1" noChangeAspect="1" noEditPoints="1" noChangeArrowheads="1" noChangeShapeType="1"/>
              </p14:cNvContentPartPr>
              <p14:nvPr/>
            </p14:nvContentPartPr>
            <p14:xfrm>
              <a:off x="3784600" y="5319713"/>
              <a:ext cx="2538413" cy="41275"/>
            </p14:xfrm>
          </p:contentPart>
        </mc:Choice>
        <mc:Fallback xmlns="">
          <p:pic>
            <p:nvPicPr>
              <p:cNvPr id="6178" name="Ink 34"/>
              <p:cNvPicPr>
                <a:picLocks noRot="1" noChangeAspect="1" noEditPoints="1" noChangeArrowheads="1" noChangeShapeType="1"/>
              </p:cNvPicPr>
              <p:nvPr/>
            </p:nvPicPr>
            <p:blipFill>
              <a:blip r:embed="rId22"/>
              <a:stretch>
                <a:fillRect/>
              </a:stretch>
            </p:blipFill>
            <p:spPr>
              <a:xfrm>
                <a:off x="3779201" y="5314329"/>
                <a:ext cx="2550292" cy="55632"/>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79" name="Ink 35"/>
              <p14:cNvContentPartPr>
                <a14:cpLocks xmlns:a14="http://schemas.microsoft.com/office/drawing/2010/main" noRot="1" noChangeAspect="1" noEditPoints="1" noChangeArrowheads="1" noChangeShapeType="1"/>
              </p14:cNvContentPartPr>
              <p14:nvPr/>
            </p14:nvContentPartPr>
            <p14:xfrm>
              <a:off x="1701800" y="5276850"/>
              <a:ext cx="1201738" cy="58738"/>
            </p14:xfrm>
          </p:contentPart>
        </mc:Choice>
        <mc:Fallback xmlns="">
          <p:pic>
            <p:nvPicPr>
              <p:cNvPr id="6179" name="Ink 35"/>
              <p:cNvPicPr>
                <a:picLocks noRot="1" noChangeAspect="1" noEditPoints="1" noChangeArrowheads="1" noChangeShapeType="1"/>
              </p:cNvPicPr>
              <p:nvPr/>
            </p:nvPicPr>
            <p:blipFill>
              <a:blip r:embed="rId24"/>
              <a:stretch>
                <a:fillRect/>
              </a:stretch>
            </p:blipFill>
            <p:spPr>
              <a:xfrm>
                <a:off x="1698920" y="5267481"/>
                <a:ext cx="1207858" cy="7099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 name="Ink 1"/>
              <p14:cNvContentPartPr/>
              <p14:nvPr/>
            </p14:nvContentPartPr>
            <p14:xfrm>
              <a:off x="4727880" y="3237336"/>
              <a:ext cx="373680" cy="385560"/>
            </p14:xfrm>
          </p:contentPart>
        </mc:Choice>
        <mc:Fallback xmlns="">
          <p:pic>
            <p:nvPicPr>
              <p:cNvPr id="2" name="Ink 1"/>
              <p:cNvPicPr/>
              <p:nvPr/>
            </p:nvPicPr>
            <p:blipFill>
              <a:blip r:embed="rId26"/>
              <a:stretch>
                <a:fillRect/>
              </a:stretch>
            </p:blipFill>
            <p:spPr>
              <a:xfrm>
                <a:off x="4716000" y="3232296"/>
                <a:ext cx="39132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 name="Ink 2"/>
              <p14:cNvContentPartPr/>
              <p14:nvPr/>
            </p14:nvContentPartPr>
            <p14:xfrm>
              <a:off x="5099040" y="3503376"/>
              <a:ext cx="150120" cy="134640"/>
            </p14:xfrm>
          </p:contentPart>
        </mc:Choice>
        <mc:Fallback xmlns="">
          <p:pic>
            <p:nvPicPr>
              <p:cNvPr id="3" name="Ink 2"/>
              <p:cNvPicPr/>
              <p:nvPr/>
            </p:nvPicPr>
            <p:blipFill>
              <a:blip r:embed="rId28"/>
              <a:stretch>
                <a:fillRect/>
              </a:stretch>
            </p:blipFill>
            <p:spPr>
              <a:xfrm>
                <a:off x="5091840" y="3495456"/>
                <a:ext cx="165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 name="Ink 3"/>
              <p14:cNvContentPartPr/>
              <p14:nvPr/>
            </p14:nvContentPartPr>
            <p14:xfrm>
              <a:off x="5373000" y="3480696"/>
              <a:ext cx="311400" cy="73800"/>
            </p14:xfrm>
          </p:contentPart>
        </mc:Choice>
        <mc:Fallback xmlns="">
          <p:pic>
            <p:nvPicPr>
              <p:cNvPr id="4" name="Ink 3"/>
              <p:cNvPicPr/>
              <p:nvPr/>
            </p:nvPicPr>
            <p:blipFill>
              <a:blip r:embed="rId30"/>
              <a:stretch>
                <a:fillRect/>
              </a:stretch>
            </p:blipFill>
            <p:spPr>
              <a:xfrm>
                <a:off x="5362920" y="3474936"/>
                <a:ext cx="3297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 name="Ink 4"/>
              <p14:cNvContentPartPr/>
              <p14:nvPr/>
            </p14:nvContentPartPr>
            <p14:xfrm>
              <a:off x="5776200" y="3511296"/>
              <a:ext cx="50760" cy="256320"/>
            </p14:xfrm>
          </p:contentPart>
        </mc:Choice>
        <mc:Fallback xmlns="">
          <p:pic>
            <p:nvPicPr>
              <p:cNvPr id="5" name="Ink 4"/>
              <p:cNvPicPr/>
              <p:nvPr/>
            </p:nvPicPr>
            <p:blipFill>
              <a:blip r:embed="rId32"/>
              <a:stretch>
                <a:fillRect/>
              </a:stretch>
            </p:blipFill>
            <p:spPr>
              <a:xfrm>
                <a:off x="5765760" y="3504816"/>
                <a:ext cx="705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 name="Ink 5"/>
              <p14:cNvContentPartPr/>
              <p14:nvPr/>
            </p14:nvContentPartPr>
            <p14:xfrm>
              <a:off x="5779440" y="3486816"/>
              <a:ext cx="148680" cy="155880"/>
            </p14:xfrm>
          </p:contentPart>
        </mc:Choice>
        <mc:Fallback xmlns="">
          <p:pic>
            <p:nvPicPr>
              <p:cNvPr id="6" name="Ink 5"/>
              <p:cNvPicPr/>
              <p:nvPr/>
            </p:nvPicPr>
            <p:blipFill>
              <a:blip r:embed="rId34"/>
              <a:stretch>
                <a:fillRect/>
              </a:stretch>
            </p:blipFill>
            <p:spPr>
              <a:xfrm>
                <a:off x="5769360" y="3477816"/>
                <a:ext cx="169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 name="Ink 6"/>
              <p14:cNvContentPartPr/>
              <p14:nvPr/>
            </p14:nvContentPartPr>
            <p14:xfrm>
              <a:off x="5978880" y="3511296"/>
              <a:ext cx="180000" cy="105480"/>
            </p14:xfrm>
          </p:contentPart>
        </mc:Choice>
        <mc:Fallback xmlns="">
          <p:pic>
            <p:nvPicPr>
              <p:cNvPr id="7" name="Ink 6"/>
              <p:cNvPicPr/>
              <p:nvPr/>
            </p:nvPicPr>
            <p:blipFill>
              <a:blip r:embed="rId36"/>
              <a:stretch>
                <a:fillRect/>
              </a:stretch>
            </p:blipFill>
            <p:spPr>
              <a:xfrm>
                <a:off x="5972400" y="3501216"/>
                <a:ext cx="196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 name="Ink 7"/>
              <p14:cNvContentPartPr/>
              <p14:nvPr/>
            </p14:nvContentPartPr>
            <p14:xfrm>
              <a:off x="6296400" y="3500136"/>
              <a:ext cx="194400" cy="104400"/>
            </p14:xfrm>
          </p:contentPart>
        </mc:Choice>
        <mc:Fallback xmlns="">
          <p:pic>
            <p:nvPicPr>
              <p:cNvPr id="8" name="Ink 7"/>
              <p:cNvPicPr/>
              <p:nvPr/>
            </p:nvPicPr>
            <p:blipFill>
              <a:blip r:embed="rId38"/>
              <a:stretch>
                <a:fillRect/>
              </a:stretch>
            </p:blipFill>
            <p:spPr>
              <a:xfrm>
                <a:off x="6285240" y="3488976"/>
                <a:ext cx="217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 name="Ink 8"/>
              <p14:cNvContentPartPr/>
              <p14:nvPr/>
            </p14:nvContentPartPr>
            <p14:xfrm>
              <a:off x="6487560" y="3601296"/>
              <a:ext cx="14040" cy="15120"/>
            </p14:xfrm>
          </p:contentPart>
        </mc:Choice>
        <mc:Fallback xmlns="">
          <p:pic>
            <p:nvPicPr>
              <p:cNvPr id="9" name="Ink 8"/>
              <p:cNvPicPr/>
              <p:nvPr/>
            </p:nvPicPr>
            <p:blipFill>
              <a:blip r:embed="rId40"/>
              <a:stretch>
                <a:fillRect/>
              </a:stretch>
            </p:blipFill>
            <p:spPr>
              <a:xfrm>
                <a:off x="6477120" y="3596256"/>
                <a:ext cx="29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 name="Ink 9"/>
              <p14:cNvContentPartPr/>
              <p14:nvPr/>
            </p14:nvContentPartPr>
            <p14:xfrm>
              <a:off x="6570720" y="3290256"/>
              <a:ext cx="340560" cy="323280"/>
            </p14:xfrm>
          </p:contentPart>
        </mc:Choice>
        <mc:Fallback xmlns="">
          <p:pic>
            <p:nvPicPr>
              <p:cNvPr id="10" name="Ink 9"/>
              <p:cNvPicPr/>
              <p:nvPr/>
            </p:nvPicPr>
            <p:blipFill>
              <a:blip r:embed="rId42"/>
              <a:stretch>
                <a:fillRect/>
              </a:stretch>
            </p:blipFill>
            <p:spPr>
              <a:xfrm>
                <a:off x="6560640" y="3283416"/>
                <a:ext cx="3585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 name="Ink 10"/>
              <p14:cNvContentPartPr/>
              <p14:nvPr/>
            </p14:nvContentPartPr>
            <p14:xfrm>
              <a:off x="6982200" y="3363336"/>
              <a:ext cx="31680" cy="35640"/>
            </p14:xfrm>
          </p:contentPart>
        </mc:Choice>
        <mc:Fallback xmlns="">
          <p:pic>
            <p:nvPicPr>
              <p:cNvPr id="11" name="Ink 10"/>
              <p:cNvPicPr/>
              <p:nvPr/>
            </p:nvPicPr>
            <p:blipFill>
              <a:blip r:embed="rId44"/>
              <a:stretch>
                <a:fillRect/>
              </a:stretch>
            </p:blipFill>
            <p:spPr>
              <a:xfrm>
                <a:off x="6972840" y="3355776"/>
                <a:ext cx="453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 name="Ink 11"/>
              <p14:cNvContentPartPr/>
              <p14:nvPr/>
            </p14:nvContentPartPr>
            <p14:xfrm>
              <a:off x="7053120" y="3485016"/>
              <a:ext cx="138240" cy="97920"/>
            </p14:xfrm>
          </p:contentPart>
        </mc:Choice>
        <mc:Fallback xmlns="">
          <p:pic>
            <p:nvPicPr>
              <p:cNvPr id="12" name="Ink 11"/>
              <p:cNvPicPr/>
              <p:nvPr/>
            </p:nvPicPr>
            <p:blipFill>
              <a:blip r:embed="rId46"/>
              <a:stretch>
                <a:fillRect/>
              </a:stretch>
            </p:blipFill>
            <p:spPr>
              <a:xfrm>
                <a:off x="7043760" y="3475296"/>
                <a:ext cx="159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 name="Ink 12"/>
              <p14:cNvContentPartPr/>
              <p14:nvPr/>
            </p14:nvContentPartPr>
            <p14:xfrm>
              <a:off x="7239600" y="3484656"/>
              <a:ext cx="257040" cy="69480"/>
            </p14:xfrm>
          </p:contentPart>
        </mc:Choice>
        <mc:Fallback xmlns="">
          <p:pic>
            <p:nvPicPr>
              <p:cNvPr id="13" name="Ink 12"/>
              <p:cNvPicPr/>
              <p:nvPr/>
            </p:nvPicPr>
            <p:blipFill>
              <a:blip r:embed="rId48"/>
              <a:stretch>
                <a:fillRect/>
              </a:stretch>
            </p:blipFill>
            <p:spPr>
              <a:xfrm>
                <a:off x="7231680" y="3473856"/>
                <a:ext cx="273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Ink 13"/>
              <p14:cNvContentPartPr/>
              <p14:nvPr/>
            </p14:nvContentPartPr>
            <p14:xfrm>
              <a:off x="7613280" y="3467736"/>
              <a:ext cx="128520" cy="110880"/>
            </p14:xfrm>
          </p:contentPart>
        </mc:Choice>
        <mc:Fallback xmlns="">
          <p:pic>
            <p:nvPicPr>
              <p:cNvPr id="14" name="Ink 13"/>
              <p:cNvPicPr/>
              <p:nvPr/>
            </p:nvPicPr>
            <p:blipFill>
              <a:blip r:embed="rId50"/>
              <a:stretch>
                <a:fillRect/>
              </a:stretch>
            </p:blipFill>
            <p:spPr>
              <a:xfrm>
                <a:off x="7607160" y="3459816"/>
                <a:ext cx="146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 name="Ink 14"/>
              <p14:cNvContentPartPr/>
              <p14:nvPr/>
            </p14:nvContentPartPr>
            <p14:xfrm>
              <a:off x="7637040" y="3511296"/>
              <a:ext cx="130320" cy="97920"/>
            </p14:xfrm>
          </p:contentPart>
        </mc:Choice>
        <mc:Fallback xmlns="">
          <p:pic>
            <p:nvPicPr>
              <p:cNvPr id="15" name="Ink 14"/>
              <p:cNvPicPr/>
              <p:nvPr/>
            </p:nvPicPr>
            <p:blipFill>
              <a:blip r:embed="rId52"/>
              <a:stretch>
                <a:fillRect/>
              </a:stretch>
            </p:blipFill>
            <p:spPr>
              <a:xfrm>
                <a:off x="7624800" y="3504816"/>
                <a:ext cx="1490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 name="Ink 15"/>
              <p14:cNvContentPartPr/>
              <p14:nvPr/>
            </p14:nvContentPartPr>
            <p14:xfrm>
              <a:off x="7928640" y="3249216"/>
              <a:ext cx="39960" cy="317160"/>
            </p14:xfrm>
          </p:contentPart>
        </mc:Choice>
        <mc:Fallback xmlns="">
          <p:pic>
            <p:nvPicPr>
              <p:cNvPr id="16" name="Ink 15"/>
              <p:cNvPicPr/>
              <p:nvPr/>
            </p:nvPicPr>
            <p:blipFill>
              <a:blip r:embed="rId54"/>
              <a:stretch>
                <a:fillRect/>
              </a:stretch>
            </p:blipFill>
            <p:spPr>
              <a:xfrm>
                <a:off x="7916040" y="3241296"/>
                <a:ext cx="572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 name="Ink 16"/>
              <p14:cNvContentPartPr/>
              <p14:nvPr/>
            </p14:nvContentPartPr>
            <p14:xfrm>
              <a:off x="8092440" y="3497616"/>
              <a:ext cx="29520" cy="116640"/>
            </p14:xfrm>
          </p:contentPart>
        </mc:Choice>
        <mc:Fallback xmlns="">
          <p:pic>
            <p:nvPicPr>
              <p:cNvPr id="17" name="Ink 16"/>
              <p:cNvPicPr/>
              <p:nvPr/>
            </p:nvPicPr>
            <p:blipFill>
              <a:blip r:embed="rId56"/>
              <a:stretch>
                <a:fillRect/>
              </a:stretch>
            </p:blipFill>
            <p:spPr>
              <a:xfrm>
                <a:off x="8085600" y="3490776"/>
                <a:ext cx="40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8" name="Ink 17"/>
              <p14:cNvContentPartPr/>
              <p14:nvPr/>
            </p14:nvContentPartPr>
            <p14:xfrm>
              <a:off x="8295480" y="3230856"/>
              <a:ext cx="54000" cy="376200"/>
            </p14:xfrm>
          </p:contentPart>
        </mc:Choice>
        <mc:Fallback xmlns="">
          <p:pic>
            <p:nvPicPr>
              <p:cNvPr id="18" name="Ink 17"/>
              <p:cNvPicPr/>
              <p:nvPr/>
            </p:nvPicPr>
            <p:blipFill>
              <a:blip r:embed="rId58"/>
              <a:stretch>
                <a:fillRect/>
              </a:stretch>
            </p:blipFill>
            <p:spPr>
              <a:xfrm>
                <a:off x="8288640" y="3224016"/>
                <a:ext cx="730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9" name="Ink 18"/>
              <p14:cNvContentPartPr/>
              <p14:nvPr/>
            </p14:nvContentPartPr>
            <p14:xfrm>
              <a:off x="8217720" y="3425976"/>
              <a:ext cx="522360" cy="329400"/>
            </p14:xfrm>
          </p:contentPart>
        </mc:Choice>
        <mc:Fallback xmlns="">
          <p:pic>
            <p:nvPicPr>
              <p:cNvPr id="19" name="Ink 18"/>
              <p:cNvPicPr/>
              <p:nvPr/>
            </p:nvPicPr>
            <p:blipFill>
              <a:blip r:embed="rId60"/>
              <a:stretch>
                <a:fillRect/>
              </a:stretch>
            </p:blipFill>
            <p:spPr>
              <a:xfrm>
                <a:off x="8211600" y="3416256"/>
                <a:ext cx="54144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0" name="Ink 19"/>
              <p14:cNvContentPartPr/>
              <p14:nvPr/>
            </p14:nvContentPartPr>
            <p14:xfrm>
              <a:off x="4800960" y="3666096"/>
              <a:ext cx="4104000" cy="90000"/>
            </p14:xfrm>
          </p:contentPart>
        </mc:Choice>
        <mc:Fallback xmlns="">
          <p:pic>
            <p:nvPicPr>
              <p:cNvPr id="20" name="Ink 19"/>
              <p:cNvPicPr/>
              <p:nvPr/>
            </p:nvPicPr>
            <p:blipFill>
              <a:blip r:embed="rId62"/>
              <a:stretch>
                <a:fillRect/>
              </a:stretch>
            </p:blipFill>
            <p:spPr>
              <a:xfrm>
                <a:off x="4795560" y="3656016"/>
                <a:ext cx="4113000" cy="11232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Date Placeholder 3"/>
          <p:cNvSpPr>
            <a:spLocks noGrp="1"/>
          </p:cNvSpPr>
          <p:nvPr>
            <p:ph type="dt" sz="quarter" idx="10"/>
          </p:nvPr>
        </p:nvSpPr>
        <p:spPr>
          <a:noFill/>
        </p:spPr>
        <p:txBody>
          <a:bodyPr/>
          <a:lstStyle/>
          <a:p>
            <a:fld id="{52F07B91-BD12-4E90-B378-99F6F089FA51}" type="datetime1">
              <a:rPr lang="en-US" smtClean="0"/>
              <a:t>10/19/2021</a:t>
            </a:fld>
            <a:endParaRPr lang="en-US"/>
          </a:p>
        </p:txBody>
      </p:sp>
      <p:sp>
        <p:nvSpPr>
          <p:cNvPr id="12298" name="Footer Placeholder 4"/>
          <p:cNvSpPr>
            <a:spLocks noGrp="1"/>
          </p:cNvSpPr>
          <p:nvPr>
            <p:ph type="ftr" sz="quarter" idx="11"/>
          </p:nvPr>
        </p:nvSpPr>
        <p:spPr>
          <a:noFill/>
        </p:spPr>
        <p:txBody>
          <a:bodyPr/>
          <a:lstStyle/>
          <a:p>
            <a:r>
              <a:rPr lang="en-US"/>
              <a:t>CPSC503 Winter 2020-21</a:t>
            </a:r>
          </a:p>
        </p:txBody>
      </p:sp>
      <p:sp>
        <p:nvSpPr>
          <p:cNvPr id="12299" name="Slide Number Placeholder 5"/>
          <p:cNvSpPr>
            <a:spLocks noGrp="1"/>
          </p:cNvSpPr>
          <p:nvPr>
            <p:ph type="sldNum" sz="quarter" idx="12"/>
          </p:nvPr>
        </p:nvSpPr>
        <p:spPr>
          <a:noFill/>
        </p:spPr>
        <p:txBody>
          <a:bodyPr/>
          <a:lstStyle/>
          <a:p>
            <a:fld id="{16B19EBE-9494-4806-9B6F-7346F4287C4E}" type="slidenum">
              <a:rPr lang="en-US" smtClean="0"/>
              <a:pPr/>
              <a:t>16</a:t>
            </a:fld>
            <a:endParaRPr lang="en-US"/>
          </a:p>
        </p:txBody>
      </p:sp>
      <p:sp>
        <p:nvSpPr>
          <p:cNvPr id="12300" name="Rectangle 2"/>
          <p:cNvSpPr>
            <a:spLocks noGrp="1" noChangeArrowheads="1"/>
          </p:cNvSpPr>
          <p:nvPr>
            <p:ph type="title"/>
          </p:nvPr>
        </p:nvSpPr>
        <p:spPr>
          <a:xfrm>
            <a:off x="664723" y="228600"/>
            <a:ext cx="7772400" cy="1143000"/>
          </a:xfrm>
          <a:solidFill>
            <a:schemeClr val="hlink"/>
          </a:solidFill>
        </p:spPr>
        <p:txBody>
          <a:bodyPr/>
          <a:lstStyle/>
          <a:p>
            <a:pPr eaLnBrk="1" hangingPunct="1"/>
            <a:r>
              <a:rPr lang="en-US"/>
              <a:t>First Order Predicate Calculus (FOPC)</a:t>
            </a:r>
          </a:p>
        </p:txBody>
      </p:sp>
      <p:sp>
        <p:nvSpPr>
          <p:cNvPr id="12301" name="Rectangle 3"/>
          <p:cNvSpPr>
            <a:spLocks noGrp="1" noChangeArrowheads="1"/>
          </p:cNvSpPr>
          <p:nvPr>
            <p:ph type="body" idx="1"/>
          </p:nvPr>
        </p:nvSpPr>
        <p:spPr>
          <a:xfrm>
            <a:off x="55122" y="1638300"/>
            <a:ext cx="9241277" cy="3695700"/>
          </a:xfrm>
        </p:spPr>
        <p:txBody>
          <a:bodyPr/>
          <a:lstStyle/>
          <a:p>
            <a:pPr eaLnBrk="1" hangingPunct="1"/>
            <a:r>
              <a:rPr lang="en-US" dirty="0"/>
              <a:t>FOPC provides sound computational basis for verifiability, inference, expressiveness…</a:t>
            </a:r>
          </a:p>
          <a:p>
            <a:pPr lvl="1" eaLnBrk="1" hangingPunct="1"/>
            <a:r>
              <a:rPr lang="en-US" dirty="0"/>
              <a:t>Supports determination of truth</a:t>
            </a:r>
          </a:p>
          <a:p>
            <a:pPr lvl="1" eaLnBrk="1" hangingPunct="1"/>
            <a:r>
              <a:rPr lang="en-US" dirty="0"/>
              <a:t>Supports Canonical Form (same meaning/same </a:t>
            </a:r>
            <a:r>
              <a:rPr lang="en-US" dirty="0" err="1"/>
              <a:t>repres</a:t>
            </a:r>
            <a:r>
              <a:rPr lang="en-US" dirty="0"/>
              <a:t>.)</a:t>
            </a:r>
          </a:p>
          <a:p>
            <a:pPr lvl="1" eaLnBrk="1" hangingPunct="1"/>
            <a:r>
              <a:rPr lang="en-US" dirty="0"/>
              <a:t>Argument-Predicate structure</a:t>
            </a:r>
          </a:p>
          <a:p>
            <a:pPr lvl="1" eaLnBrk="1" hangingPunct="1"/>
            <a:r>
              <a:rPr lang="en-US" dirty="0"/>
              <a:t>Supports compositionality of meaning</a:t>
            </a:r>
          </a:p>
          <a:p>
            <a:pPr lvl="1" eaLnBrk="1" hangingPunct="1"/>
            <a:r>
              <a:rPr lang="en-US" dirty="0"/>
              <a:t>Supports question-answering (via variables)</a:t>
            </a:r>
          </a:p>
          <a:p>
            <a:pPr lvl="1" eaLnBrk="1" hangingPunct="1"/>
            <a:r>
              <a:rPr lang="en-US" dirty="0"/>
              <a:t>Supports (tractable!) inference</a:t>
            </a:r>
          </a:p>
        </p:txBody>
      </p:sp>
      <p:sp>
        <p:nvSpPr>
          <p:cNvPr id="13" name="Rectangle 3">
            <a:extLst>
              <a:ext uri="{FF2B5EF4-FFF2-40B4-BE49-F238E27FC236}">
                <a16:creationId xmlns:a16="http://schemas.microsoft.com/office/drawing/2014/main" id="{3D2D7E2B-A880-4DD8-BAC4-8480A08D94CB}"/>
              </a:ext>
            </a:extLst>
          </p:cNvPr>
          <p:cNvSpPr txBox="1">
            <a:spLocks noChangeArrowheads="1"/>
          </p:cNvSpPr>
          <p:nvPr/>
        </p:nvSpPr>
        <p:spPr bwMode="auto">
          <a:xfrm>
            <a:off x="-69716" y="5600700"/>
            <a:ext cx="9241277" cy="6477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57150" indent="0" eaLnBrk="1" hangingPunct="1">
              <a:buNone/>
            </a:pPr>
            <a:r>
              <a:rPr lang="en-US" dirty="0"/>
              <a:t>More interpretable </a:t>
            </a:r>
            <a:r>
              <a:rPr lang="en-US" dirty="0" err="1"/>
              <a:t>wrt</a:t>
            </a:r>
            <a:r>
              <a:rPr lang="en-US" dirty="0"/>
              <a:t> distributed representations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2D0CF-171A-4016-88B7-FA33D8C2F650}"/>
              </a:ext>
            </a:extLst>
          </p:cNvPr>
          <p:cNvSpPr>
            <a:spLocks noGrp="1"/>
          </p:cNvSpPr>
          <p:nvPr>
            <p:ph idx="1"/>
          </p:nvPr>
        </p:nvSpPr>
        <p:spPr>
          <a:xfrm>
            <a:off x="228600" y="685800"/>
            <a:ext cx="8229600" cy="4191000"/>
          </a:xfrm>
        </p:spPr>
        <p:txBody>
          <a:bodyPr/>
          <a:lstStyle/>
          <a:p>
            <a:r>
              <a:rPr lang="en-US" dirty="0"/>
              <a:t>Very recent top-quality work on FOL representations satisfying key requirements</a:t>
            </a:r>
          </a:p>
          <a:p>
            <a:r>
              <a:rPr lang="en-US" dirty="0">
                <a:hlinkClick r:id="rId3"/>
              </a:rPr>
              <a:t>https://www.ijcai.org/Proceedings/2019/0244.pdf</a:t>
            </a:r>
            <a:endParaRPr lang="en-US" dirty="0"/>
          </a:p>
          <a:p>
            <a:r>
              <a:rPr lang="en-US" dirty="0"/>
              <a:t>On </a:t>
            </a:r>
            <a:r>
              <a:rPr lang="en-US" dirty="0">
                <a:highlight>
                  <a:srgbClr val="FFFF00"/>
                </a:highlight>
              </a:rPr>
              <a:t>tractability</a:t>
            </a:r>
            <a:r>
              <a:rPr lang="en-US" dirty="0"/>
              <a:t>.... "Tractability in a first-order setting has been a research topic for many years, but in</a:t>
            </a:r>
            <a:br>
              <a:rPr lang="en-US" dirty="0"/>
            </a:br>
            <a:r>
              <a:rPr lang="en-US" dirty="0"/>
              <a:t>most cases limitations were needed on the form of</a:t>
            </a:r>
            <a:br>
              <a:rPr lang="en-US" dirty="0"/>
            </a:br>
            <a:r>
              <a:rPr lang="en-US" dirty="0"/>
              <a:t>what was believed......"</a:t>
            </a:r>
          </a:p>
          <a:p>
            <a:endParaRPr lang="en-CA" dirty="0"/>
          </a:p>
        </p:txBody>
      </p:sp>
      <p:sp>
        <p:nvSpPr>
          <p:cNvPr id="4" name="Date Placeholder 3">
            <a:extLst>
              <a:ext uri="{FF2B5EF4-FFF2-40B4-BE49-F238E27FC236}">
                <a16:creationId xmlns:a16="http://schemas.microsoft.com/office/drawing/2014/main" id="{54F30278-03D1-48E4-AEF3-5A821FE19151}"/>
              </a:ext>
            </a:extLst>
          </p:cNvPr>
          <p:cNvSpPr>
            <a:spLocks noGrp="1"/>
          </p:cNvSpPr>
          <p:nvPr>
            <p:ph type="dt" sz="half" idx="10"/>
          </p:nvPr>
        </p:nvSpPr>
        <p:spPr/>
        <p:txBody>
          <a:bodyPr/>
          <a:lstStyle/>
          <a:p>
            <a:pPr>
              <a:defRPr/>
            </a:pPr>
            <a:fld id="{1C6F0832-7E33-4DCF-845E-98ED00EC488D}" type="datetime1">
              <a:rPr lang="en-US" smtClean="0"/>
              <a:t>10/19/2021</a:t>
            </a:fld>
            <a:endParaRPr lang="en-US"/>
          </a:p>
        </p:txBody>
      </p:sp>
      <p:sp>
        <p:nvSpPr>
          <p:cNvPr id="5" name="Footer Placeholder 4">
            <a:extLst>
              <a:ext uri="{FF2B5EF4-FFF2-40B4-BE49-F238E27FC236}">
                <a16:creationId xmlns:a16="http://schemas.microsoft.com/office/drawing/2014/main" id="{93710C95-407E-42B9-BE17-BBB0336A4FC7}"/>
              </a:ext>
            </a:extLst>
          </p:cNvPr>
          <p:cNvSpPr>
            <a:spLocks noGrp="1"/>
          </p:cNvSpPr>
          <p:nvPr>
            <p:ph type="ftr" sz="quarter" idx="11"/>
          </p:nvPr>
        </p:nvSpPr>
        <p:spPr/>
        <p:txBody>
          <a:bodyPr/>
          <a:lstStyle/>
          <a:p>
            <a:pPr>
              <a:defRPr/>
            </a:pPr>
            <a:r>
              <a:rPr lang="en-US"/>
              <a:t>CPSC503 Winter 2020-21</a:t>
            </a:r>
          </a:p>
        </p:txBody>
      </p:sp>
      <p:sp>
        <p:nvSpPr>
          <p:cNvPr id="6" name="Slide Number Placeholder 5">
            <a:extLst>
              <a:ext uri="{FF2B5EF4-FFF2-40B4-BE49-F238E27FC236}">
                <a16:creationId xmlns:a16="http://schemas.microsoft.com/office/drawing/2014/main" id="{4DE1CBA4-5493-4FF6-BCF0-0C00E385EFCA}"/>
              </a:ext>
            </a:extLst>
          </p:cNvPr>
          <p:cNvSpPr>
            <a:spLocks noGrp="1"/>
          </p:cNvSpPr>
          <p:nvPr>
            <p:ph type="sldNum" sz="quarter" idx="12"/>
          </p:nvPr>
        </p:nvSpPr>
        <p:spPr/>
        <p:txBody>
          <a:bodyPr/>
          <a:lstStyle/>
          <a:p>
            <a:pPr>
              <a:defRPr/>
            </a:pPr>
            <a:fld id="{FE1CA072-3F49-4900-9264-D91C6C7C6FFB}" type="slidenum">
              <a:rPr lang="en-US" smtClean="0"/>
              <a:pPr>
                <a:defRPr/>
              </a:pPr>
              <a:t>17</a:t>
            </a:fld>
            <a:endParaRPr lang="en-US"/>
          </a:p>
        </p:txBody>
      </p:sp>
    </p:spTree>
    <p:extLst>
      <p:ext uri="{BB962C8B-B14F-4D97-AF65-F5344CB8AC3E}">
        <p14:creationId xmlns:p14="http://schemas.microsoft.com/office/powerpoint/2010/main" val="140314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Date Placeholder 3"/>
          <p:cNvSpPr>
            <a:spLocks noGrp="1"/>
          </p:cNvSpPr>
          <p:nvPr>
            <p:ph type="dt" sz="quarter" idx="10"/>
          </p:nvPr>
        </p:nvSpPr>
        <p:spPr>
          <a:noFill/>
        </p:spPr>
        <p:txBody>
          <a:bodyPr/>
          <a:lstStyle/>
          <a:p>
            <a:fld id="{6B6F94FF-AB38-4A8E-A08F-92BFDAC5FD99}" type="datetime1">
              <a:rPr lang="en-US" smtClean="0"/>
              <a:t>10/19/2021</a:t>
            </a:fld>
            <a:endParaRPr lang="en-US"/>
          </a:p>
        </p:txBody>
      </p:sp>
      <p:sp>
        <p:nvSpPr>
          <p:cNvPr id="5129" name="Footer Placeholder 4"/>
          <p:cNvSpPr>
            <a:spLocks noGrp="1"/>
          </p:cNvSpPr>
          <p:nvPr>
            <p:ph type="ftr" sz="quarter" idx="11"/>
          </p:nvPr>
        </p:nvSpPr>
        <p:spPr>
          <a:noFill/>
        </p:spPr>
        <p:txBody>
          <a:bodyPr/>
          <a:lstStyle/>
          <a:p>
            <a:r>
              <a:rPr lang="en-US"/>
              <a:t>CPSC503 Winter 2020-21</a:t>
            </a:r>
          </a:p>
        </p:txBody>
      </p:sp>
      <p:sp>
        <p:nvSpPr>
          <p:cNvPr id="5130" name="Slide Number Placeholder 5"/>
          <p:cNvSpPr>
            <a:spLocks noGrp="1"/>
          </p:cNvSpPr>
          <p:nvPr>
            <p:ph type="sldNum" sz="quarter" idx="12"/>
          </p:nvPr>
        </p:nvSpPr>
        <p:spPr>
          <a:noFill/>
        </p:spPr>
        <p:txBody>
          <a:bodyPr/>
          <a:lstStyle/>
          <a:p>
            <a:fld id="{F7F218AF-433C-45C9-BB65-4560DBD0DE46}" type="slidenum">
              <a:rPr lang="en-US" smtClean="0"/>
              <a:pPr/>
              <a:t>18</a:t>
            </a:fld>
            <a:endParaRPr lang="en-US"/>
          </a:p>
        </p:txBody>
      </p:sp>
      <p:sp>
        <p:nvSpPr>
          <p:cNvPr id="5131" name="Rectangle 2"/>
          <p:cNvSpPr>
            <a:spLocks noGrp="1" noChangeArrowheads="1"/>
          </p:cNvSpPr>
          <p:nvPr>
            <p:ph type="title"/>
          </p:nvPr>
        </p:nvSpPr>
        <p:spPr>
          <a:xfrm>
            <a:off x="228600" y="0"/>
            <a:ext cx="8458200" cy="1143000"/>
          </a:xfrm>
        </p:spPr>
        <p:txBody>
          <a:bodyPr/>
          <a:lstStyle/>
          <a:p>
            <a:pPr eaLnBrk="1" hangingPunct="1"/>
            <a:r>
              <a:rPr lang="en-US"/>
              <a:t>Common Meaning Representations</a:t>
            </a:r>
          </a:p>
        </p:txBody>
      </p:sp>
      <p:pic>
        <p:nvPicPr>
          <p:cNvPr id="5132" name="Picture 3"/>
          <p:cNvPicPr>
            <a:picLocks noChangeAspect="1" noChangeArrowheads="1"/>
          </p:cNvPicPr>
          <p:nvPr/>
        </p:nvPicPr>
        <p:blipFill>
          <a:blip r:embed="rId3" cstate="print"/>
          <a:srcRect/>
          <a:stretch>
            <a:fillRect/>
          </a:stretch>
        </p:blipFill>
        <p:spPr bwMode="auto">
          <a:xfrm>
            <a:off x="685800" y="1716088"/>
            <a:ext cx="8001000" cy="5141912"/>
          </a:xfrm>
          <a:prstGeom prst="rect">
            <a:avLst/>
          </a:prstGeom>
          <a:noFill/>
          <a:ln w="9525">
            <a:noFill/>
            <a:miter lim="800000"/>
            <a:headEnd/>
            <a:tailEnd/>
          </a:ln>
        </p:spPr>
      </p:pic>
      <p:sp>
        <p:nvSpPr>
          <p:cNvPr id="5133" name="Rectangle 4"/>
          <p:cNvSpPr>
            <a:spLocks noChangeArrowheads="1"/>
          </p:cNvSpPr>
          <p:nvPr/>
        </p:nvSpPr>
        <p:spPr bwMode="auto">
          <a:xfrm>
            <a:off x="685800" y="2330450"/>
            <a:ext cx="19050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dirty="0">
                <a:solidFill>
                  <a:schemeClr val="accent2"/>
                </a:solidFill>
                <a:latin typeface="Comic Sans MS" pitchFamily="66" charset="0"/>
              </a:rPr>
              <a:t>FOPC</a:t>
            </a:r>
          </a:p>
        </p:txBody>
      </p:sp>
      <p:sp>
        <p:nvSpPr>
          <p:cNvPr id="5134" name="Rectangle 5"/>
          <p:cNvSpPr>
            <a:spLocks noChangeArrowheads="1"/>
          </p:cNvSpPr>
          <p:nvPr/>
        </p:nvSpPr>
        <p:spPr bwMode="auto">
          <a:xfrm>
            <a:off x="6172200" y="3321050"/>
            <a:ext cx="1828800" cy="838200"/>
          </a:xfrm>
          <a:prstGeom prst="rect">
            <a:avLst/>
          </a:prstGeom>
          <a:noFill/>
          <a:ln w="9525">
            <a:solidFill>
              <a:schemeClr val="accent2"/>
            </a:solidFill>
            <a:miter lim="800000"/>
            <a:headEnd/>
            <a:tailEnd/>
          </a:ln>
        </p:spPr>
        <p:txBody>
          <a:bodyPr/>
          <a:lstStyle/>
          <a:p>
            <a:pPr marL="342900" indent="-342900">
              <a:spcBef>
                <a:spcPct val="20000"/>
              </a:spcBef>
            </a:pPr>
            <a:r>
              <a:rPr lang="en-US" sz="2400" i="1">
                <a:solidFill>
                  <a:schemeClr val="accent2"/>
                </a:solidFill>
                <a:latin typeface="Comic Sans MS" pitchFamily="66" charset="0"/>
              </a:rPr>
              <a:t>Semantic Nets</a:t>
            </a:r>
          </a:p>
        </p:txBody>
      </p:sp>
      <p:sp>
        <p:nvSpPr>
          <p:cNvPr id="5135" name="Rectangle 6"/>
          <p:cNvSpPr>
            <a:spLocks noChangeArrowheads="1"/>
          </p:cNvSpPr>
          <p:nvPr/>
        </p:nvSpPr>
        <p:spPr bwMode="auto">
          <a:xfrm>
            <a:off x="6477000" y="4997450"/>
            <a:ext cx="1828800" cy="4572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Frames</a:t>
            </a:r>
          </a:p>
        </p:txBody>
      </p:sp>
      <p:sp>
        <p:nvSpPr>
          <p:cNvPr id="5136" name="Rectangle 8"/>
          <p:cNvSpPr>
            <a:spLocks noChangeArrowheads="1"/>
          </p:cNvSpPr>
          <p:nvPr/>
        </p:nvSpPr>
        <p:spPr bwMode="auto">
          <a:xfrm>
            <a:off x="2895600" y="990600"/>
            <a:ext cx="2590800" cy="457200"/>
          </a:xfrm>
          <a:prstGeom prst="rect">
            <a:avLst/>
          </a:prstGeom>
          <a:noFill/>
          <a:ln w="9525">
            <a:solidFill>
              <a:schemeClr val="accent2"/>
            </a:solidFill>
            <a:miter lim="800000"/>
            <a:headEnd/>
            <a:tailEnd/>
          </a:ln>
        </p:spPr>
        <p:txBody>
          <a:bodyPr/>
          <a:lstStyle/>
          <a:p>
            <a:pPr marL="342900" indent="-342900">
              <a:spcBef>
                <a:spcPct val="20000"/>
              </a:spcBef>
            </a:pPr>
            <a:r>
              <a:rPr lang="en-US" sz="2800" i="1">
                <a:latin typeface="Comic Sans MS" pitchFamily="66" charset="0"/>
              </a:rPr>
              <a:t>I have a car</a:t>
            </a:r>
          </a:p>
        </p:txBody>
      </p:sp>
      <p:sp>
        <p:nvSpPr>
          <p:cNvPr id="12" name="Rectangle 11"/>
          <p:cNvSpPr/>
          <p:nvPr/>
        </p:nvSpPr>
        <p:spPr>
          <a:xfrm>
            <a:off x="1981200" y="5181600"/>
            <a:ext cx="21336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028"/>
          <p:cNvSpPr>
            <a:spLocks noChangeArrowheads="1"/>
          </p:cNvSpPr>
          <p:nvPr/>
        </p:nvSpPr>
        <p:spPr bwMode="auto">
          <a:xfrm>
            <a:off x="0" y="5029200"/>
            <a:ext cx="5410200" cy="1828800"/>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defRPr/>
            </a:pPr>
            <a:r>
              <a:rPr lang="en-US" sz="2800" dirty="0">
                <a:latin typeface="Comic Sans MS" pitchFamily="66" charset="0"/>
              </a:rPr>
              <a:t>Common foundation: structures composed of symbols that correspond to </a:t>
            </a:r>
            <a:r>
              <a:rPr lang="en-US" sz="2800" b="1" dirty="0">
                <a:latin typeface="Comic Sans MS" pitchFamily="66" charset="0"/>
              </a:rPr>
              <a:t>objects</a:t>
            </a:r>
            <a:r>
              <a:rPr lang="en-US" sz="2800" dirty="0">
                <a:latin typeface="Comic Sans MS" pitchFamily="66" charset="0"/>
              </a:rPr>
              <a:t> and </a:t>
            </a:r>
            <a:r>
              <a:rPr lang="en-US" sz="2800" b="1" dirty="0">
                <a:latin typeface="Comic Sans MS" pitchFamily="66" charset="0"/>
              </a:rPr>
              <a:t>relationships</a:t>
            </a:r>
            <a:endParaRPr lang="en-US" sz="2400" b="1" dirty="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4"/>
          <p:cNvSpPr>
            <a:spLocks noGrp="1"/>
          </p:cNvSpPr>
          <p:nvPr>
            <p:ph type="dt" sz="quarter" idx="10"/>
          </p:nvPr>
        </p:nvSpPr>
        <p:spPr>
          <a:noFill/>
        </p:spPr>
        <p:txBody>
          <a:bodyPr/>
          <a:lstStyle/>
          <a:p>
            <a:fld id="{1E2AB7FF-2B0D-4574-B377-CA136019B43C}" type="datetime1">
              <a:rPr lang="en-US" smtClean="0"/>
              <a:t>10/19/2021</a:t>
            </a:fld>
            <a:endParaRPr lang="en-US"/>
          </a:p>
        </p:txBody>
      </p:sp>
      <p:sp>
        <p:nvSpPr>
          <p:cNvPr id="35843" name="Footer Placeholder 5"/>
          <p:cNvSpPr>
            <a:spLocks noGrp="1"/>
          </p:cNvSpPr>
          <p:nvPr>
            <p:ph type="ftr" sz="quarter" idx="11"/>
          </p:nvPr>
        </p:nvSpPr>
        <p:spPr>
          <a:noFill/>
        </p:spPr>
        <p:txBody>
          <a:bodyPr/>
          <a:lstStyle/>
          <a:p>
            <a:r>
              <a:rPr lang="en-US"/>
              <a:t>CPSC503 Winter 2020-21</a:t>
            </a:r>
          </a:p>
        </p:txBody>
      </p:sp>
      <p:sp>
        <p:nvSpPr>
          <p:cNvPr id="35844" name="Slide Number Placeholder 6"/>
          <p:cNvSpPr>
            <a:spLocks noGrp="1"/>
          </p:cNvSpPr>
          <p:nvPr>
            <p:ph type="sldNum" sz="quarter" idx="12"/>
          </p:nvPr>
        </p:nvSpPr>
        <p:spPr>
          <a:noFill/>
        </p:spPr>
        <p:txBody>
          <a:bodyPr/>
          <a:lstStyle/>
          <a:p>
            <a:fld id="{A3EEC513-78A3-402E-80AE-0E6FA08BFBF0}" type="slidenum">
              <a:rPr lang="en-US" smtClean="0"/>
              <a:pPr/>
              <a:t>19</a:t>
            </a:fld>
            <a:endParaRPr lang="en-US"/>
          </a:p>
        </p:txBody>
      </p:sp>
      <p:sp>
        <p:nvSpPr>
          <p:cNvPr id="35845" name="Rectangle 2"/>
          <p:cNvSpPr>
            <a:spLocks noGrp="1" noChangeArrowheads="1"/>
          </p:cNvSpPr>
          <p:nvPr>
            <p:ph type="title"/>
          </p:nvPr>
        </p:nvSpPr>
        <p:spPr>
          <a:xfrm>
            <a:off x="685800" y="457200"/>
            <a:ext cx="7772400" cy="1143000"/>
          </a:xfrm>
        </p:spPr>
        <p:txBody>
          <a:bodyPr/>
          <a:lstStyle/>
          <a:p>
            <a:pPr eaLnBrk="1" hangingPunct="1"/>
            <a:r>
              <a:rPr lang="en-US" dirty="0"/>
              <a:t>Today Oct 19</a:t>
            </a:r>
          </a:p>
        </p:txBody>
      </p:sp>
      <p:sp>
        <p:nvSpPr>
          <p:cNvPr id="35846" name="Rectangle 3"/>
          <p:cNvSpPr>
            <a:spLocks noGrp="1" noChangeArrowheads="1"/>
          </p:cNvSpPr>
          <p:nvPr>
            <p:ph type="body" sz="half" idx="1"/>
          </p:nvPr>
        </p:nvSpPr>
        <p:spPr>
          <a:xfrm>
            <a:off x="1066800" y="1600200"/>
            <a:ext cx="7543800" cy="3352800"/>
          </a:xfrm>
        </p:spPr>
        <p:txBody>
          <a:bodyPr/>
          <a:lstStyle/>
          <a:p>
            <a:pPr eaLnBrk="1" hangingPunct="1"/>
            <a:r>
              <a:rPr lang="en-US" sz="3200" dirty="0"/>
              <a:t>Semantics / Meaning /Meaning Representations</a:t>
            </a:r>
          </a:p>
          <a:p>
            <a:pPr eaLnBrk="1" hangingPunct="1"/>
            <a:r>
              <a:rPr lang="en-US" sz="3200" dirty="0">
                <a:solidFill>
                  <a:schemeClr val="accent2"/>
                </a:solidFill>
              </a:rPr>
              <a:t>Linguistically relevant Concepts in FOPC/FOL</a:t>
            </a:r>
          </a:p>
          <a:p>
            <a:pPr eaLnBrk="1" hangingPunct="1"/>
            <a:r>
              <a:rPr lang="en-US" sz="3200" dirty="0"/>
              <a:t>Semantic Analysis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8EB313D5-CE06-4FBE-8FAF-3FBEC45B34E6}" type="datetime1">
              <a:rPr lang="en-US" smtClean="0"/>
              <a:t>10/19/2021</a:t>
            </a:fld>
            <a:endParaRPr lang="en-US" dirty="0"/>
          </a:p>
        </p:txBody>
      </p:sp>
      <p:sp>
        <p:nvSpPr>
          <p:cNvPr id="24579" name="Footer Placeholder 4"/>
          <p:cNvSpPr>
            <a:spLocks noGrp="1"/>
          </p:cNvSpPr>
          <p:nvPr>
            <p:ph type="ftr" sz="quarter" idx="11"/>
          </p:nvPr>
        </p:nvSpPr>
        <p:spPr>
          <a:noFill/>
        </p:spPr>
        <p:txBody>
          <a:bodyPr/>
          <a:lstStyle/>
          <a:p>
            <a:r>
              <a:rPr lang="en-US"/>
              <a:t>CPSC503 Winter 2020-21</a:t>
            </a:r>
          </a:p>
        </p:txBody>
      </p:sp>
      <p:sp>
        <p:nvSpPr>
          <p:cNvPr id="24580" name="Slide Number Placeholder 5"/>
          <p:cNvSpPr>
            <a:spLocks noGrp="1"/>
          </p:cNvSpPr>
          <p:nvPr>
            <p:ph type="sldNum" sz="quarter" idx="12"/>
          </p:nvPr>
        </p:nvSpPr>
        <p:spPr>
          <a:noFill/>
        </p:spPr>
        <p:txBody>
          <a:bodyPr/>
          <a:lstStyle/>
          <a:p>
            <a:fld id="{6769D6AD-F8DD-4CB5-8834-F743498ED9C3}" type="slidenum">
              <a:rPr lang="en-US" smtClean="0"/>
              <a:pPr/>
              <a:t>2</a:t>
            </a:fld>
            <a:endParaRPr lang="en-US"/>
          </a:p>
        </p:txBody>
      </p:sp>
      <p:sp>
        <p:nvSpPr>
          <p:cNvPr id="24581" name="Rectangle 2"/>
          <p:cNvSpPr>
            <a:spLocks noGrp="1" noChangeArrowheads="1"/>
          </p:cNvSpPr>
          <p:nvPr>
            <p:ph type="title"/>
          </p:nvPr>
        </p:nvSpPr>
        <p:spPr/>
        <p:txBody>
          <a:bodyPr/>
          <a:lstStyle/>
          <a:p>
            <a:pPr eaLnBrk="1" hangingPunct="1"/>
            <a:r>
              <a:rPr lang="en-IE" dirty="0"/>
              <a:t>Plan for today Oct 19</a:t>
            </a:r>
            <a:endParaRPr lang="en-GB" dirty="0"/>
          </a:p>
        </p:txBody>
      </p:sp>
      <p:sp>
        <p:nvSpPr>
          <p:cNvPr id="24582" name="Rectangle 3"/>
          <p:cNvSpPr>
            <a:spLocks noGrp="1" noChangeArrowheads="1"/>
          </p:cNvSpPr>
          <p:nvPr>
            <p:ph type="body" idx="1"/>
          </p:nvPr>
        </p:nvSpPr>
        <p:spPr>
          <a:xfrm>
            <a:off x="609600" y="1752600"/>
            <a:ext cx="7772400" cy="3886200"/>
          </a:xfrm>
        </p:spPr>
        <p:txBody>
          <a:bodyPr/>
          <a:lstStyle/>
          <a:p>
            <a:pPr eaLnBrk="1" hangingPunct="1"/>
            <a:r>
              <a:rPr lang="en-US" dirty="0"/>
              <a:t>Recap syntax</a:t>
            </a:r>
          </a:p>
          <a:p>
            <a:pPr eaLnBrk="1" hangingPunct="1"/>
            <a:r>
              <a:rPr lang="en-US" sz="2800" dirty="0"/>
              <a:t>Start semantics….</a:t>
            </a:r>
          </a:p>
        </p:txBody>
      </p:sp>
    </p:spTree>
    <p:extLst>
      <p:ext uri="{BB962C8B-B14F-4D97-AF65-F5344CB8AC3E}">
        <p14:creationId xmlns:p14="http://schemas.microsoft.com/office/powerpoint/2010/main" val="3344450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3" name="Footer Placeholder 4"/>
          <p:cNvSpPr>
            <a:spLocks noGrp="1"/>
          </p:cNvSpPr>
          <p:nvPr>
            <p:ph type="ftr" sz="quarter" idx="11"/>
          </p:nvPr>
        </p:nvSpPr>
        <p:spPr>
          <a:noFill/>
        </p:spPr>
        <p:txBody>
          <a:bodyPr/>
          <a:lstStyle/>
          <a:p>
            <a:r>
              <a:rPr lang="en-US"/>
              <a:t>CPSC503 Winter 2020-21</a:t>
            </a:r>
          </a:p>
        </p:txBody>
      </p:sp>
      <p:sp>
        <p:nvSpPr>
          <p:cNvPr id="14354" name="Slide Number Placeholder 5"/>
          <p:cNvSpPr>
            <a:spLocks noGrp="1"/>
          </p:cNvSpPr>
          <p:nvPr>
            <p:ph type="sldNum" sz="quarter" idx="12"/>
          </p:nvPr>
        </p:nvSpPr>
        <p:spPr>
          <a:noFill/>
        </p:spPr>
        <p:txBody>
          <a:bodyPr/>
          <a:lstStyle/>
          <a:p>
            <a:fld id="{BDB6C114-23D1-4B84-8CC8-1440B5A420E7}" type="slidenum">
              <a:rPr lang="en-US" smtClean="0"/>
              <a:pPr/>
              <a:t>20</a:t>
            </a:fld>
            <a:endParaRPr lang="en-US"/>
          </a:p>
        </p:txBody>
      </p:sp>
      <p:sp>
        <p:nvSpPr>
          <p:cNvPr id="14355" name="Rectangle 2"/>
          <p:cNvSpPr>
            <a:spLocks noGrp="1" noChangeArrowheads="1"/>
          </p:cNvSpPr>
          <p:nvPr>
            <p:ph type="title"/>
          </p:nvPr>
        </p:nvSpPr>
        <p:spPr>
          <a:xfrm>
            <a:off x="609600" y="0"/>
            <a:ext cx="7772400" cy="1143000"/>
          </a:xfrm>
        </p:spPr>
        <p:txBody>
          <a:bodyPr/>
          <a:lstStyle/>
          <a:p>
            <a:pPr eaLnBrk="1" hangingPunct="1"/>
            <a:r>
              <a:rPr lang="en-US"/>
              <a:t>Categories &amp; Events</a:t>
            </a:r>
          </a:p>
        </p:txBody>
      </p:sp>
      <p:sp>
        <p:nvSpPr>
          <p:cNvPr id="628739" name="Rectangle 3"/>
          <p:cNvSpPr>
            <a:spLocks noGrp="1" noChangeArrowheads="1"/>
          </p:cNvSpPr>
          <p:nvPr>
            <p:ph type="body" idx="1"/>
          </p:nvPr>
        </p:nvSpPr>
        <p:spPr>
          <a:xfrm>
            <a:off x="304800" y="3048000"/>
            <a:ext cx="8382000" cy="3581400"/>
          </a:xfrm>
          <a:solidFill>
            <a:schemeClr val="bg1"/>
          </a:solidFill>
        </p:spPr>
        <p:txBody>
          <a:bodyPr/>
          <a:lstStyle/>
          <a:p>
            <a:pPr eaLnBrk="1" hangingPunct="1">
              <a:lnSpc>
                <a:spcPct val="90000"/>
              </a:lnSpc>
              <a:defRPr/>
            </a:pPr>
            <a:r>
              <a:rPr lang="en-US" b="1" dirty="0">
                <a:solidFill>
                  <a:schemeClr val="accent2"/>
                </a:solidFill>
              </a:rPr>
              <a:t>Events</a:t>
            </a:r>
            <a:r>
              <a:rPr lang="en-US" dirty="0">
                <a:solidFill>
                  <a:schemeClr val="accent2"/>
                </a:solidFill>
              </a:rPr>
              <a:t>: </a:t>
            </a:r>
            <a:r>
              <a:rPr lang="en-US" b="0" dirty="0">
                <a:solidFill>
                  <a:schemeClr val="accent4"/>
                </a:solidFill>
              </a:rPr>
              <a:t>can be described in NL with different numbers of arguments… </a:t>
            </a:r>
          </a:p>
          <a:p>
            <a:pPr marL="857250" lvl="1" indent="-457200" eaLnBrk="1" hangingPunct="1">
              <a:defRPr/>
            </a:pPr>
            <a:r>
              <a:rPr lang="en-US" sz="2000" i="1" dirty="0"/>
              <a:t>I ate</a:t>
            </a:r>
          </a:p>
          <a:p>
            <a:pPr marL="857250" lvl="1" indent="-457200" eaLnBrk="1" hangingPunct="1">
              <a:defRPr/>
            </a:pPr>
            <a:r>
              <a:rPr lang="en-US" sz="2000" i="1" dirty="0"/>
              <a:t>I ate a turkey sandwich</a:t>
            </a:r>
          </a:p>
          <a:p>
            <a:pPr marL="857250" lvl="1" indent="-457200" eaLnBrk="1" hangingPunct="1">
              <a:defRPr/>
            </a:pPr>
            <a:r>
              <a:rPr lang="en-US" sz="2000" i="1" dirty="0"/>
              <a:t>I ate a turkey sandwich at my desk</a:t>
            </a:r>
          </a:p>
          <a:p>
            <a:pPr marL="857250" lvl="1" indent="-457200" eaLnBrk="1" hangingPunct="1">
              <a:defRPr/>
            </a:pPr>
            <a:r>
              <a:rPr lang="en-US" sz="2000" i="1" dirty="0"/>
              <a:t>I ate at my desk</a:t>
            </a:r>
          </a:p>
          <a:p>
            <a:pPr marL="857250" lvl="1" indent="-457200" eaLnBrk="1" hangingPunct="1">
              <a:defRPr/>
            </a:pPr>
            <a:r>
              <a:rPr lang="en-US" sz="2000" i="1" dirty="0"/>
              <a:t>I ate lunch</a:t>
            </a:r>
          </a:p>
          <a:p>
            <a:pPr marL="857250" lvl="1" indent="-457200" eaLnBrk="1" hangingPunct="1">
              <a:defRPr/>
            </a:pPr>
            <a:r>
              <a:rPr lang="en-US" sz="2000" i="1" dirty="0"/>
              <a:t>I ate a turkey sandwich for lunch</a:t>
            </a:r>
          </a:p>
          <a:p>
            <a:pPr marL="857250" lvl="1" indent="-457200" eaLnBrk="1" hangingPunct="1">
              <a:defRPr/>
            </a:pPr>
            <a:r>
              <a:rPr lang="en-US" sz="2000" i="1" dirty="0"/>
              <a:t>I ate a turkey sandwich for lunch at my desk</a:t>
            </a:r>
          </a:p>
          <a:p>
            <a:pPr eaLnBrk="1" hangingPunct="1">
              <a:lnSpc>
                <a:spcPct val="90000"/>
              </a:lnSpc>
              <a:defRPr/>
            </a:pPr>
            <a:endParaRPr lang="en-US" sz="2400" dirty="0"/>
          </a:p>
        </p:txBody>
      </p:sp>
      <p:sp>
        <p:nvSpPr>
          <p:cNvPr id="628743" name="Rectangle 7"/>
          <p:cNvSpPr>
            <a:spLocks noChangeArrowheads="1"/>
          </p:cNvSpPr>
          <p:nvPr/>
        </p:nvSpPr>
        <p:spPr bwMode="auto">
          <a:xfrm>
            <a:off x="1066800" y="1752600"/>
            <a:ext cx="6477000" cy="381000"/>
          </a:xfrm>
          <a:prstGeom prst="rect">
            <a:avLst/>
          </a:prstGeom>
          <a:noFill/>
          <a:ln w="28575">
            <a:solidFill>
              <a:srgbClr val="A50021"/>
            </a:solidFill>
            <a:miter lim="800000"/>
            <a:headEnd/>
            <a:tailEnd/>
          </a:ln>
        </p:spPr>
        <p:txBody>
          <a:bodyPr wrap="none" anchor="ctr"/>
          <a:lstStyle/>
          <a:p>
            <a:endParaRPr lang="en-US"/>
          </a:p>
        </p:txBody>
      </p:sp>
      <p:sp>
        <p:nvSpPr>
          <p:cNvPr id="14358" name="Rectangle 8"/>
          <p:cNvSpPr>
            <a:spLocks noChangeArrowheads="1"/>
          </p:cNvSpPr>
          <p:nvPr/>
        </p:nvSpPr>
        <p:spPr bwMode="auto">
          <a:xfrm>
            <a:off x="228600" y="838200"/>
            <a:ext cx="8610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Categories:</a:t>
            </a:r>
          </a:p>
          <a:p>
            <a:pPr marL="742950" lvl="1" indent="-285750">
              <a:lnSpc>
                <a:spcPct val="90000"/>
              </a:lnSpc>
              <a:spcBef>
                <a:spcPct val="20000"/>
              </a:spcBef>
              <a:buFontTx/>
              <a:buChar char="–"/>
            </a:pPr>
            <a:r>
              <a:rPr lang="en-US" sz="2400" b="1" i="1">
                <a:latin typeface="Comic Sans MS" pitchFamily="66" charset="0"/>
              </a:rPr>
              <a:t>VegetarianRestaurant (Joe’s) - relation vs. object</a:t>
            </a:r>
          </a:p>
          <a:p>
            <a:pPr marL="742950" lvl="1" indent="-285750">
              <a:lnSpc>
                <a:spcPct val="90000"/>
              </a:lnSpc>
              <a:spcBef>
                <a:spcPct val="20000"/>
              </a:spcBef>
              <a:buFontTx/>
              <a:buChar char="–"/>
            </a:pPr>
            <a:r>
              <a:rPr lang="en-US" sz="2400" b="1" i="1">
                <a:latin typeface="Comic Sans MS" pitchFamily="66" charset="0"/>
              </a:rPr>
              <a:t>MostPopular(Joe’s,VegetarianRestaurant)</a:t>
            </a:r>
          </a:p>
        </p:txBody>
      </p:sp>
      <p:sp>
        <p:nvSpPr>
          <p:cNvPr id="628745" name="Rectangle 9"/>
          <p:cNvSpPr>
            <a:spLocks noChangeArrowheads="1"/>
          </p:cNvSpPr>
          <p:nvPr/>
        </p:nvSpPr>
        <p:spPr bwMode="auto">
          <a:xfrm>
            <a:off x="7162800" y="2362200"/>
            <a:ext cx="1981200" cy="381000"/>
          </a:xfrm>
          <a:prstGeom prst="rect">
            <a:avLst/>
          </a:prstGeom>
          <a:noFill/>
          <a:ln w="9525">
            <a:noFill/>
            <a:miter lim="800000"/>
            <a:headEnd/>
            <a:tailEnd/>
          </a:ln>
        </p:spPr>
        <p:txBody>
          <a:bodyPr/>
          <a:lstStyle/>
          <a:p>
            <a:pPr marL="342900" indent="-342900">
              <a:lnSpc>
                <a:spcPct val="90000"/>
              </a:lnSpc>
              <a:spcBef>
                <a:spcPct val="20000"/>
              </a:spcBef>
            </a:pPr>
            <a:r>
              <a:rPr lang="en-US" sz="2400" b="1" i="1">
                <a:solidFill>
                  <a:schemeClr val="accent2"/>
                </a:solidFill>
                <a:latin typeface="Comic Sans MS" pitchFamily="66" charset="0"/>
              </a:rPr>
              <a:t>Reification</a:t>
            </a:r>
          </a:p>
          <a:p>
            <a:pPr marL="342900" indent="-342900">
              <a:lnSpc>
                <a:spcPct val="90000"/>
              </a:lnSpc>
              <a:spcBef>
                <a:spcPct val="20000"/>
              </a:spcBef>
            </a:pPr>
            <a:endParaRPr lang="en-US" sz="2400" b="1" i="1">
              <a:solidFill>
                <a:schemeClr val="accent2"/>
              </a:solidFill>
              <a:latin typeface="Comic Sans MS" pitchFamily="66" charset="0"/>
            </a:endParaRPr>
          </a:p>
        </p:txBody>
      </p:sp>
      <p:sp>
        <p:nvSpPr>
          <p:cNvPr id="628746" name="Rectangle 10"/>
          <p:cNvSpPr>
            <a:spLocks noChangeArrowheads="1"/>
          </p:cNvSpPr>
          <p:nvPr/>
        </p:nvSpPr>
        <p:spPr bwMode="auto">
          <a:xfrm>
            <a:off x="381000" y="2133600"/>
            <a:ext cx="8229600" cy="8382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i="1">
                <a:latin typeface="Comic Sans MS" pitchFamily="66" charset="0"/>
              </a:rPr>
              <a:t>ISA (Joe’s,VegetarianRestaurant)</a:t>
            </a:r>
          </a:p>
          <a:p>
            <a:pPr marL="742950" lvl="1" indent="-285750">
              <a:lnSpc>
                <a:spcPct val="90000"/>
              </a:lnSpc>
              <a:spcBef>
                <a:spcPct val="20000"/>
              </a:spcBef>
              <a:buFontTx/>
              <a:buChar char="–"/>
            </a:pPr>
            <a:r>
              <a:rPr lang="en-US" sz="2400" b="1" i="1">
                <a:latin typeface="Comic Sans MS" pitchFamily="66" charset="0"/>
              </a:rPr>
              <a:t>AKO (VegetarianRestaurant,Restaurant)</a:t>
            </a:r>
            <a:endParaRPr lang="en-US" sz="20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2" name="Ink 15"/>
              <p14:cNvContentPartPr>
                <a14:cpLocks xmlns:a14="http://schemas.microsoft.com/office/drawing/2010/main" noRot="1" noChangeAspect="1" noEditPoints="1" noChangeArrowheads="1" noChangeShapeType="1"/>
              </p14:cNvContentPartPr>
              <p14:nvPr/>
            </p14:nvContentPartPr>
            <p14:xfrm>
              <a:off x="627063" y="1600200"/>
              <a:ext cx="292100" cy="100013"/>
            </p14:xfrm>
          </p:contentPart>
        </mc:Choice>
        <mc:Fallback xmlns="">
          <p:pic>
            <p:nvPicPr>
              <p:cNvPr id="14342" name="Ink 15"/>
              <p:cNvPicPr>
                <a:picLocks noRot="1" noChangeAspect="1" noEditPoints="1" noChangeArrowheads="1" noChangeShapeType="1"/>
              </p:cNvPicPr>
              <p:nvPr/>
            </p:nvPicPr>
            <p:blipFill>
              <a:blip r:embed="rId4"/>
              <a:stretch>
                <a:fillRect/>
              </a:stretch>
            </p:blipFill>
            <p:spPr>
              <a:xfrm>
                <a:off x="623101" y="1593005"/>
                <a:ext cx="302905" cy="1111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22"/>
              <p14:cNvContentPartPr>
                <a14:cpLocks xmlns:a14="http://schemas.microsoft.com/office/drawing/2010/main" noRot="1" noChangeAspect="1" noEditPoints="1" noChangeArrowheads="1" noChangeShapeType="1"/>
              </p14:cNvContentPartPr>
              <p14:nvPr/>
            </p14:nvContentPartPr>
            <p14:xfrm>
              <a:off x="158750" y="2193925"/>
              <a:ext cx="57150" cy="12700"/>
            </p14:xfrm>
          </p:contentPart>
        </mc:Choice>
        <mc:Fallback xmlns="">
          <p:pic>
            <p:nvPicPr>
              <p:cNvPr id="14349" name="Ink 22"/>
              <p:cNvPicPr>
                <a:picLocks noRot="1" noChangeAspect="1" noEditPoints="1" noChangeArrowheads="1" noChangeShapeType="1"/>
              </p:cNvPicPr>
              <p:nvPr/>
            </p:nvPicPr>
            <p:blipFill>
              <a:blip r:embed="rId6"/>
              <a:stretch>
                <a:fillRect/>
              </a:stretch>
            </p:blipFill>
            <p:spPr>
              <a:xfrm>
                <a:off x="155875" y="2189934"/>
                <a:ext cx="63620" cy="195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61" name="Ink 25"/>
              <p14:cNvContentPartPr>
                <a14:cpLocks xmlns:a14="http://schemas.microsoft.com/office/drawing/2010/main" noRot="1" noChangeAspect="1" noEditPoints="1" noChangeArrowheads="1" noChangeShapeType="1"/>
              </p14:cNvContentPartPr>
              <p14:nvPr/>
            </p14:nvContentPartPr>
            <p14:xfrm>
              <a:off x="1196975" y="2468563"/>
              <a:ext cx="695325" cy="479425"/>
            </p14:xfrm>
          </p:contentPart>
        </mc:Choice>
        <mc:Fallback xmlns="">
          <p:pic>
            <p:nvPicPr>
              <p:cNvPr id="14361" name="Ink 25"/>
              <p:cNvPicPr>
                <a:picLocks noRot="1" noChangeAspect="1" noEditPoints="1" noChangeArrowheads="1" noChangeShapeType="1"/>
              </p:cNvPicPr>
              <p:nvPr/>
            </p:nvPicPr>
            <p:blipFill>
              <a:blip r:embed="rId8"/>
              <a:stretch>
                <a:fillRect/>
              </a:stretch>
            </p:blipFill>
            <p:spPr>
              <a:xfrm>
                <a:off x="1187973" y="2457037"/>
                <a:ext cx="716570" cy="5028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62" name="Ink 26"/>
              <p14:cNvContentPartPr>
                <a14:cpLocks xmlns:a14="http://schemas.microsoft.com/office/drawing/2010/main" noRot="1" noChangeAspect="1" noEditPoints="1" noChangeArrowheads="1" noChangeShapeType="1"/>
              </p14:cNvContentPartPr>
              <p14:nvPr/>
            </p14:nvContentPartPr>
            <p14:xfrm>
              <a:off x="4979988" y="3870325"/>
              <a:ext cx="2030412" cy="627063"/>
            </p14:xfrm>
          </p:contentPart>
        </mc:Choice>
        <mc:Fallback xmlns="">
          <p:pic>
            <p:nvPicPr>
              <p:cNvPr id="14362" name="Ink 26"/>
              <p:cNvPicPr>
                <a:picLocks noRot="1" noChangeAspect="1" noEditPoints="1" noChangeArrowheads="1" noChangeShapeType="1"/>
              </p:cNvPicPr>
              <p:nvPr/>
            </p:nvPicPr>
            <p:blipFill>
              <a:blip r:embed="rId10"/>
              <a:stretch>
                <a:fillRect/>
              </a:stretch>
            </p:blipFill>
            <p:spPr>
              <a:xfrm>
                <a:off x="4976028" y="3864925"/>
                <a:ext cx="2041212" cy="6382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63" name="Ink 27"/>
              <p14:cNvContentPartPr>
                <a14:cpLocks xmlns:a14="http://schemas.microsoft.com/office/drawing/2010/main" noRot="1" noChangeAspect="1" noEditPoints="1" noChangeArrowheads="1" noChangeShapeType="1"/>
              </p14:cNvContentPartPr>
              <p14:nvPr/>
            </p14:nvContentPartPr>
            <p14:xfrm>
              <a:off x="7259638" y="3997325"/>
              <a:ext cx="1073150" cy="317500"/>
            </p14:xfrm>
          </p:contentPart>
        </mc:Choice>
        <mc:Fallback xmlns="">
          <p:pic>
            <p:nvPicPr>
              <p:cNvPr id="14363" name="Ink 27"/>
              <p:cNvPicPr>
                <a:picLocks noRot="1" noChangeAspect="1" noEditPoints="1" noChangeArrowheads="1" noChangeShapeType="1"/>
              </p:cNvPicPr>
              <p:nvPr/>
            </p:nvPicPr>
            <p:blipFill>
              <a:blip r:embed="rId12"/>
              <a:stretch>
                <a:fillRect/>
              </a:stretch>
            </p:blipFill>
            <p:spPr>
              <a:xfrm>
                <a:off x="7250998" y="3993361"/>
                <a:ext cx="1090070" cy="324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64" name="Ink 28"/>
              <p14:cNvContentPartPr>
                <a14:cpLocks xmlns:a14="http://schemas.microsoft.com/office/drawing/2010/main" noRot="1" noChangeAspect="1" noEditPoints="1" noChangeArrowheads="1" noChangeShapeType="1"/>
              </p14:cNvContentPartPr>
              <p14:nvPr/>
            </p14:nvContentPartPr>
            <p14:xfrm>
              <a:off x="8643938" y="3967163"/>
              <a:ext cx="192087" cy="671512"/>
            </p14:xfrm>
          </p:contentPart>
        </mc:Choice>
        <mc:Fallback xmlns="">
          <p:pic>
            <p:nvPicPr>
              <p:cNvPr id="14364" name="Ink 28"/>
              <p:cNvPicPr>
                <a:picLocks noRot="1" noChangeAspect="1" noEditPoints="1" noChangeArrowheads="1" noChangeShapeType="1"/>
              </p:cNvPicPr>
              <p:nvPr/>
            </p:nvPicPr>
            <p:blipFill>
              <a:blip r:embed="rId14"/>
              <a:stretch>
                <a:fillRect/>
              </a:stretch>
            </p:blipFill>
            <p:spPr>
              <a:xfrm>
                <a:off x="8638183" y="3964283"/>
                <a:ext cx="206835" cy="6859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65" name="Ink 29"/>
              <p14:cNvContentPartPr>
                <a14:cpLocks xmlns:a14="http://schemas.microsoft.com/office/drawing/2010/main" noRot="1" noChangeAspect="1" noEditPoints="1" noChangeArrowheads="1" noChangeShapeType="1"/>
              </p14:cNvContentPartPr>
              <p14:nvPr/>
            </p14:nvContentPartPr>
            <p14:xfrm>
              <a:off x="6669088" y="4330700"/>
              <a:ext cx="1498600" cy="790575"/>
            </p14:xfrm>
          </p:contentPart>
        </mc:Choice>
        <mc:Fallback xmlns="">
          <p:pic>
            <p:nvPicPr>
              <p:cNvPr id="14365" name="Ink 29"/>
              <p:cNvPicPr>
                <a:picLocks noRot="1" noChangeAspect="1" noEditPoints="1" noChangeArrowheads="1" noChangeShapeType="1"/>
              </p:cNvPicPr>
              <p:nvPr/>
            </p:nvPicPr>
            <p:blipFill>
              <a:blip r:embed="rId16"/>
              <a:stretch>
                <a:fillRect/>
              </a:stretch>
            </p:blipFill>
            <p:spPr>
              <a:xfrm>
                <a:off x="6662248" y="4322420"/>
                <a:ext cx="1515159" cy="807135"/>
              </a:xfrm>
              <a:prstGeom prst="rect">
                <a:avLst/>
              </a:prstGeom>
            </p:spPr>
          </p:pic>
        </mc:Fallback>
      </mc:AlternateContent>
      <p:sp>
        <p:nvSpPr>
          <p:cNvPr id="2" name="Date Placeholder 1"/>
          <p:cNvSpPr>
            <a:spLocks noGrp="1"/>
          </p:cNvSpPr>
          <p:nvPr>
            <p:ph type="dt" sz="half" idx="10"/>
          </p:nvPr>
        </p:nvSpPr>
        <p:spPr>
          <a:xfrm>
            <a:off x="643647" y="6438900"/>
            <a:ext cx="1905000" cy="457200"/>
          </a:xfrm>
        </p:spPr>
        <p:txBody>
          <a:bodyPr/>
          <a:lstStyle/>
          <a:p>
            <a:pPr>
              <a:defRPr/>
            </a:pPr>
            <a:fld id="{303F3C22-8F7D-496A-AE7B-BA78A8836669}" type="datetime1">
              <a:rPr lang="en-US" smtClean="0"/>
              <a:t>10/19/2021</a:t>
            </a:fld>
            <a:endParaRPr lang="en-US" dirty="0"/>
          </a:p>
        </p:txBody>
      </p:sp>
    </p:spTree>
    <p:extLst>
      <p:ext uri="{BB962C8B-B14F-4D97-AF65-F5344CB8AC3E}">
        <p14:creationId xmlns:p14="http://schemas.microsoft.com/office/powerpoint/2010/main" val="39781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8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87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873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873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873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873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873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2873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2873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28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autoUpdateAnimBg="0"/>
      <p:bldP spid="628743" grpId="0" animBg="1"/>
      <p:bldP spid="628745" grpId="0" autoUpdateAnimBg="0"/>
      <p:bldP spid="62874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1" name="Footer Placeholder 4"/>
          <p:cNvSpPr>
            <a:spLocks noGrp="1"/>
          </p:cNvSpPr>
          <p:nvPr>
            <p:ph type="ftr" sz="quarter" idx="11"/>
          </p:nvPr>
        </p:nvSpPr>
        <p:spPr>
          <a:noFill/>
        </p:spPr>
        <p:txBody>
          <a:bodyPr/>
          <a:lstStyle/>
          <a:p>
            <a:r>
              <a:rPr lang="en-US"/>
              <a:t>CPSC503 Winter 2020-21</a:t>
            </a:r>
          </a:p>
        </p:txBody>
      </p:sp>
      <p:sp>
        <p:nvSpPr>
          <p:cNvPr id="15372" name="Slide Number Placeholder 5"/>
          <p:cNvSpPr>
            <a:spLocks noGrp="1"/>
          </p:cNvSpPr>
          <p:nvPr>
            <p:ph type="sldNum" sz="quarter" idx="12"/>
          </p:nvPr>
        </p:nvSpPr>
        <p:spPr>
          <a:noFill/>
        </p:spPr>
        <p:txBody>
          <a:bodyPr/>
          <a:lstStyle/>
          <a:p>
            <a:fld id="{B7E87D12-1792-41F4-8FE9-37AA96FCD0BC}" type="slidenum">
              <a:rPr lang="en-US" smtClean="0"/>
              <a:pPr/>
              <a:t>21</a:t>
            </a:fld>
            <a:endParaRPr lang="en-US"/>
          </a:p>
        </p:txBody>
      </p:sp>
      <p:sp>
        <p:nvSpPr>
          <p:cNvPr id="15373" name="Rectangle 2"/>
          <p:cNvSpPr>
            <a:spLocks noGrp="1" noChangeArrowheads="1"/>
          </p:cNvSpPr>
          <p:nvPr>
            <p:ph type="title"/>
          </p:nvPr>
        </p:nvSpPr>
        <p:spPr>
          <a:xfrm>
            <a:off x="609600" y="228600"/>
            <a:ext cx="7772400" cy="1143000"/>
          </a:xfrm>
        </p:spPr>
        <p:txBody>
          <a:bodyPr/>
          <a:lstStyle/>
          <a:p>
            <a:pPr eaLnBrk="1" hangingPunct="1"/>
            <a:r>
              <a:rPr lang="en-US"/>
              <a:t>Reification Again</a:t>
            </a:r>
          </a:p>
        </p:txBody>
      </p:sp>
      <p:sp>
        <p:nvSpPr>
          <p:cNvPr id="632835" name="Rectangle 3"/>
          <p:cNvSpPr>
            <a:spLocks noGrp="1" noChangeArrowheads="1"/>
          </p:cNvSpPr>
          <p:nvPr>
            <p:ph type="body" idx="1"/>
          </p:nvPr>
        </p:nvSpPr>
        <p:spPr>
          <a:xfrm>
            <a:off x="314325" y="3861048"/>
            <a:ext cx="8153400" cy="1728192"/>
          </a:xfrm>
        </p:spPr>
        <p:txBody>
          <a:bodyPr/>
          <a:lstStyle/>
          <a:p>
            <a:pPr eaLnBrk="1" hangingPunct="1"/>
            <a:r>
              <a:rPr lang="en-US" dirty="0">
                <a:solidFill>
                  <a:schemeClr val="accent2"/>
                </a:solidFill>
                <a:sym typeface="Math B" pitchFamily="2" charset="2"/>
              </a:rPr>
              <a:t>Reification Advantage:</a:t>
            </a:r>
          </a:p>
          <a:p>
            <a:pPr lvl="1" eaLnBrk="1" hangingPunct="1"/>
            <a:r>
              <a:rPr lang="en-US" dirty="0"/>
              <a:t>No need to specify fixed number of arguments to represent a given sentence in NL</a:t>
            </a:r>
          </a:p>
          <a:p>
            <a:pPr eaLnBrk="1" hangingPunct="1"/>
            <a:endParaRPr lang="en-US" sz="2400" dirty="0"/>
          </a:p>
        </p:txBody>
      </p:sp>
      <p:sp>
        <p:nvSpPr>
          <p:cNvPr id="15375" name="Rectangle 4"/>
          <p:cNvSpPr>
            <a:spLocks noChangeArrowheads="1"/>
          </p:cNvSpPr>
          <p:nvPr/>
        </p:nvSpPr>
        <p:spPr bwMode="auto">
          <a:xfrm>
            <a:off x="304800" y="12954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b="1" i="1" dirty="0">
                <a:latin typeface="Comic Sans MS" pitchFamily="66" charset="0"/>
              </a:rPr>
              <a:t>“I ate a turkey sandwich for lunch”</a:t>
            </a:r>
            <a:endParaRPr lang="en-US" sz="2800" dirty="0">
              <a:latin typeface="Symbol" pitchFamily="18" charset="2"/>
            </a:endParaRPr>
          </a:p>
          <a:p>
            <a:pPr marL="342900" indent="-342900">
              <a:lnSpc>
                <a:spcPct val="90000"/>
              </a:lnSpc>
              <a:spcBef>
                <a:spcPct val="20000"/>
              </a:spcBef>
            </a:pP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w: </a:t>
            </a:r>
            <a:r>
              <a:rPr lang="en-US" sz="2800" i="1" dirty="0">
                <a:solidFill>
                  <a:schemeClr val="accent2"/>
                </a:solidFill>
                <a:latin typeface="Comic Sans MS" pitchFamily="66" charset="0"/>
              </a:rPr>
              <a:t>Isa(</a:t>
            </a:r>
            <a:r>
              <a:rPr lang="en-US" sz="2800" i="1" dirty="0" err="1">
                <a:solidFill>
                  <a:schemeClr val="accent2"/>
                </a:solidFill>
                <a:latin typeface="Comic Sans MS" pitchFamily="66" charset="0"/>
              </a:rPr>
              <a:t>w,Eating</a:t>
            </a:r>
            <a:r>
              <a:rPr lang="en-US" sz="2800" i="1" dirty="0">
                <a:solidFill>
                  <a:schemeClr val="accent2"/>
                </a:solidFill>
                <a:latin typeface="Comic Sans MS" pitchFamily="66" charset="0"/>
              </a:rPr>
              <a:t>)</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Eater(</a:t>
            </a:r>
            <a:r>
              <a:rPr lang="en-US" sz="2800" i="1" dirty="0" err="1">
                <a:latin typeface="Comic Sans MS" pitchFamily="66" charset="0"/>
              </a:rPr>
              <a:t>w,Speaker</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Eaten(</a:t>
            </a:r>
            <a:r>
              <a:rPr lang="en-US" sz="2800" i="1" dirty="0" err="1">
                <a:latin typeface="Comic Sans MS" pitchFamily="66" charset="0"/>
              </a:rPr>
              <a:t>w,TurkeySandwich</a:t>
            </a:r>
            <a:r>
              <a:rPr lang="en-US" sz="2800" i="1" dirty="0">
                <a:latin typeface="Comic Sans MS" pitchFamily="66" charset="0"/>
              </a:rPr>
              <a:t>) </a:t>
            </a:r>
            <a:r>
              <a:rPr lang="en-US" sz="2800" dirty="0">
                <a:latin typeface="Symbol" pitchFamily="18" charset="2"/>
              </a:rPr>
              <a:t>Ù </a:t>
            </a:r>
            <a:r>
              <a:rPr lang="en-US" sz="2800" i="1" dirty="0" err="1">
                <a:latin typeface="Comic Sans MS" pitchFamily="66" charset="0"/>
              </a:rPr>
              <a:t>MealEaten</a:t>
            </a:r>
            <a:r>
              <a:rPr lang="en-US" sz="2800" i="1" dirty="0">
                <a:latin typeface="Comic Sans MS" pitchFamily="66" charset="0"/>
              </a:rPr>
              <a:t>(</a:t>
            </a:r>
            <a:r>
              <a:rPr lang="en-US" sz="2800" i="1" dirty="0" err="1">
                <a:latin typeface="Comic Sans MS" pitchFamily="66" charset="0"/>
              </a:rPr>
              <a:t>w,Lunch</a:t>
            </a:r>
            <a:r>
              <a:rPr lang="en-US" sz="2800" i="1" dirty="0">
                <a:latin typeface="Comic Sans MS" pitchFamily="66" charset="0"/>
              </a:rPr>
              <a:t>)</a:t>
            </a:r>
          </a:p>
        </p:txBody>
      </p:sp>
      <mc:AlternateContent xmlns:mc="http://schemas.openxmlformats.org/markup-compatibility/2006" xmlns:p14="http://schemas.microsoft.com/office/powerpoint/2010/main">
        <mc:Choice Requires="p14">
          <p:contentPart p14:bwMode="auto" r:id="rId3">
            <p14:nvContentPartPr>
              <p14:cNvPr id="15376" name="Ink 16"/>
              <p14:cNvContentPartPr>
                <a14:cpLocks xmlns:a14="http://schemas.microsoft.com/office/drawing/2010/main" noRot="1" noChangeAspect="1" noEditPoints="1" noChangeArrowheads="1" noChangeShapeType="1"/>
              </p14:cNvContentPartPr>
              <p14:nvPr/>
            </p14:nvContentPartPr>
            <p14:xfrm>
              <a:off x="3344863" y="993775"/>
              <a:ext cx="3681412" cy="733425"/>
            </p14:xfrm>
          </p:contentPart>
        </mc:Choice>
        <mc:Fallback xmlns="">
          <p:pic>
            <p:nvPicPr>
              <p:cNvPr id="15376" name="Ink 16"/>
              <p:cNvPicPr>
                <a:picLocks noRot="1" noChangeAspect="1" noEditPoints="1" noChangeArrowheads="1" noChangeShapeType="1"/>
              </p:cNvPicPr>
              <p:nvPr/>
            </p:nvPicPr>
            <p:blipFill>
              <a:blip r:embed="rId4"/>
              <a:stretch>
                <a:fillRect/>
              </a:stretch>
            </p:blipFill>
            <p:spPr>
              <a:xfrm>
                <a:off x="3341983" y="990895"/>
                <a:ext cx="3687532" cy="746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7" name="Ink 17"/>
              <p14:cNvContentPartPr>
                <a14:cpLocks xmlns:a14="http://schemas.microsoft.com/office/drawing/2010/main" noRot="1" noChangeAspect="1" noEditPoints="1" noChangeArrowheads="1" noChangeShapeType="1"/>
              </p14:cNvContentPartPr>
              <p14:nvPr/>
            </p14:nvContentPartPr>
            <p14:xfrm>
              <a:off x="693738" y="2630488"/>
              <a:ext cx="2722562" cy="487362"/>
            </p14:xfrm>
          </p:contentPart>
        </mc:Choice>
        <mc:Fallback xmlns="">
          <p:pic>
            <p:nvPicPr>
              <p:cNvPr id="15377" name="Ink 17"/>
              <p:cNvPicPr>
                <a:picLocks noRot="1" noChangeAspect="1" noEditPoints="1" noChangeArrowheads="1" noChangeShapeType="1"/>
              </p:cNvPicPr>
              <p:nvPr/>
            </p:nvPicPr>
            <p:blipFill>
              <a:blip r:embed="rId6"/>
              <a:stretch>
                <a:fillRect/>
              </a:stretch>
            </p:blipFill>
            <p:spPr>
              <a:xfrm>
                <a:off x="688698" y="2627968"/>
                <a:ext cx="2736243" cy="49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8" name="Ink 18"/>
              <p14:cNvContentPartPr>
                <a14:cpLocks xmlns:a14="http://schemas.microsoft.com/office/drawing/2010/main" noRot="1" noChangeAspect="1" noEditPoints="1" noChangeArrowheads="1" noChangeShapeType="1"/>
              </p14:cNvContentPartPr>
              <p14:nvPr/>
            </p14:nvContentPartPr>
            <p14:xfrm>
              <a:off x="8807450" y="2286000"/>
              <a:ext cx="157163" cy="279400"/>
            </p14:xfrm>
          </p:contentPart>
        </mc:Choice>
        <mc:Fallback xmlns="">
          <p:pic>
            <p:nvPicPr>
              <p:cNvPr id="15378" name="Ink 18"/>
              <p:cNvPicPr>
                <a:picLocks noRot="1" noChangeAspect="1" noEditPoints="1" noChangeArrowheads="1" noChangeShapeType="1"/>
              </p:cNvPicPr>
              <p:nvPr/>
            </p:nvPicPr>
            <p:blipFill>
              <a:blip r:embed="rId8"/>
              <a:stretch>
                <a:fillRect/>
              </a:stretch>
            </p:blipFill>
            <p:spPr>
              <a:xfrm>
                <a:off x="8803854" y="2276999"/>
                <a:ext cx="170829" cy="2984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9" name="Ink 19"/>
              <p14:cNvContentPartPr>
                <a14:cpLocks xmlns:a14="http://schemas.microsoft.com/office/drawing/2010/main" noRot="1" noChangeAspect="1" noEditPoints="1" noChangeArrowheads="1" noChangeShapeType="1"/>
              </p14:cNvContentPartPr>
              <p14:nvPr/>
            </p14:nvContentPartPr>
            <p14:xfrm>
              <a:off x="4868863" y="1554163"/>
              <a:ext cx="3598862" cy="809625"/>
            </p14:xfrm>
          </p:contentPart>
        </mc:Choice>
        <mc:Fallback xmlns="">
          <p:pic>
            <p:nvPicPr>
              <p:cNvPr id="15379" name="Ink 19"/>
              <p:cNvPicPr>
                <a:picLocks noRot="1" noChangeAspect="1" noEditPoints="1" noChangeArrowheads="1" noChangeShapeType="1"/>
              </p:cNvPicPr>
              <p:nvPr/>
            </p:nvPicPr>
            <p:blipFill>
              <a:blip r:embed="rId10"/>
              <a:stretch>
                <a:fillRect/>
              </a:stretch>
            </p:blipFill>
            <p:spPr>
              <a:xfrm>
                <a:off x="4865983" y="1543363"/>
                <a:ext cx="3612902" cy="831225"/>
              </a:xfrm>
              <a:prstGeom prst="rect">
                <a:avLst/>
              </a:prstGeom>
            </p:spPr>
          </p:pic>
        </mc:Fallback>
      </mc:AlternateContent>
      <p:sp>
        <p:nvSpPr>
          <p:cNvPr id="2" name="Date Placeholder 1"/>
          <p:cNvSpPr>
            <a:spLocks noGrp="1"/>
          </p:cNvSpPr>
          <p:nvPr>
            <p:ph type="dt" sz="half" idx="10"/>
          </p:nvPr>
        </p:nvSpPr>
        <p:spPr/>
        <p:txBody>
          <a:bodyPr/>
          <a:lstStyle/>
          <a:p>
            <a:pPr>
              <a:defRPr/>
            </a:pPr>
            <a:fld id="{F91D3EB4-8AE0-4F9D-86CD-7725BAADF086}" type="datetime1">
              <a:rPr lang="en-US" smtClean="0"/>
              <a:t>10/19/2021</a:t>
            </a:fld>
            <a:endParaRPr lang="en-US"/>
          </a:p>
        </p:txBody>
      </p:sp>
      <p:sp>
        <p:nvSpPr>
          <p:cNvPr id="12" name="Rectangle 4">
            <a:extLst>
              <a:ext uri="{FF2B5EF4-FFF2-40B4-BE49-F238E27FC236}">
                <a16:creationId xmlns:a16="http://schemas.microsoft.com/office/drawing/2014/main" id="{1D6C64A1-C6C1-42DF-AA85-3ADF5BDD4987}"/>
              </a:ext>
            </a:extLst>
          </p:cNvPr>
          <p:cNvSpPr>
            <a:spLocks noChangeArrowheads="1"/>
          </p:cNvSpPr>
          <p:nvPr/>
        </p:nvSpPr>
        <p:spPr bwMode="auto">
          <a:xfrm>
            <a:off x="594360" y="311785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b="1" i="1" dirty="0">
                <a:latin typeface="Comic Sans MS" pitchFamily="66" charset="0"/>
              </a:rPr>
              <a:t>“I ate a turkey sandwich and an apple”?</a:t>
            </a:r>
            <a:endParaRPr lang="en-US" sz="2800" dirty="0">
              <a:latin typeface="Symbol" pitchFamily="18" charset="2"/>
            </a:endParaRPr>
          </a:p>
        </p:txBody>
      </p:sp>
    </p:spTree>
    <p:extLst>
      <p:ext uri="{BB962C8B-B14F-4D97-AF65-F5344CB8AC3E}">
        <p14:creationId xmlns:p14="http://schemas.microsoft.com/office/powerpoint/2010/main" val="139420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3"/>
          <p:cNvSpPr>
            <a:spLocks noGrp="1"/>
          </p:cNvSpPr>
          <p:nvPr>
            <p:ph type="ftr" sz="quarter" idx="11"/>
          </p:nvPr>
        </p:nvSpPr>
        <p:spPr>
          <a:noFill/>
        </p:spPr>
        <p:txBody>
          <a:bodyPr/>
          <a:lstStyle/>
          <a:p>
            <a:r>
              <a:rPr lang="en-US"/>
              <a:t>CPSC503 Winter 2020-21</a:t>
            </a:r>
          </a:p>
        </p:txBody>
      </p:sp>
      <p:sp>
        <p:nvSpPr>
          <p:cNvPr id="36868" name="Slide Number Placeholder 4"/>
          <p:cNvSpPr>
            <a:spLocks noGrp="1"/>
          </p:cNvSpPr>
          <p:nvPr>
            <p:ph type="sldNum" sz="quarter" idx="12"/>
          </p:nvPr>
        </p:nvSpPr>
        <p:spPr>
          <a:noFill/>
        </p:spPr>
        <p:txBody>
          <a:bodyPr/>
          <a:lstStyle/>
          <a:p>
            <a:fld id="{DDAF625B-A19F-404F-94F7-C4F0EEA4BE25}" type="slidenum">
              <a:rPr lang="en-US" smtClean="0"/>
              <a:pPr/>
              <a:t>22</a:t>
            </a:fld>
            <a:endParaRPr lang="en-US"/>
          </a:p>
        </p:txBody>
      </p:sp>
      <p:sp>
        <p:nvSpPr>
          <p:cNvPr id="36869" name="Rectangle 2"/>
          <p:cNvSpPr>
            <a:spLocks noGrp="1" noChangeArrowheads="1"/>
          </p:cNvSpPr>
          <p:nvPr>
            <p:ph type="title"/>
          </p:nvPr>
        </p:nvSpPr>
        <p:spPr>
          <a:xfrm>
            <a:off x="0" y="0"/>
            <a:ext cx="4648200" cy="1143000"/>
          </a:xfrm>
        </p:spPr>
        <p:txBody>
          <a:bodyPr/>
          <a:lstStyle/>
          <a:p>
            <a:pPr eaLnBrk="1" hangingPunct="1"/>
            <a:r>
              <a:rPr lang="en-US"/>
              <a:t>MUC-4 Example</a:t>
            </a:r>
          </a:p>
        </p:txBody>
      </p:sp>
      <p:sp>
        <p:nvSpPr>
          <p:cNvPr id="36870" name="Rectangle 4"/>
          <p:cNvSpPr>
            <a:spLocks noChangeArrowheads="1"/>
          </p:cNvSpPr>
          <p:nvPr/>
        </p:nvSpPr>
        <p:spPr bwMode="auto">
          <a:xfrm>
            <a:off x="228600" y="1371600"/>
            <a:ext cx="6934200" cy="52578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36871" name="Rectangle 5"/>
          <p:cNvSpPr>
            <a:spLocks noChangeArrowheads="1"/>
          </p:cNvSpPr>
          <p:nvPr/>
        </p:nvSpPr>
        <p:spPr bwMode="auto">
          <a:xfrm>
            <a:off x="381000" y="1295400"/>
            <a:ext cx="6091238" cy="5137150"/>
          </a:xfrm>
          <a:prstGeom prst="rect">
            <a:avLst/>
          </a:prstGeom>
          <a:solidFill>
            <a:schemeClr val="bg1"/>
          </a:solidFill>
          <a:ln w="9525">
            <a:noFill/>
            <a:miter lim="800000"/>
            <a:headEnd/>
            <a:tailEnd/>
          </a:ln>
        </p:spPr>
        <p:txBody>
          <a:bodyPr lIns="92075" tIns="46038" rIns="92075" bIns="46038">
            <a:spAutoFit/>
          </a:bodyPr>
          <a:lstStyle/>
          <a:p>
            <a:pPr eaLnBrk="0" hangingPunct="0">
              <a:spcBef>
                <a:spcPct val="50000"/>
              </a:spcBef>
            </a:pPr>
            <a:br>
              <a:rPr lang="en-US" sz="1000"/>
            </a:br>
            <a:r>
              <a:rPr lang="en-US" sz="1400"/>
              <a:t>INCIDENT: DATE			30 OCT 89 </a:t>
            </a:r>
            <a:br>
              <a:rPr lang="en-US" sz="1400"/>
            </a:br>
            <a:r>
              <a:rPr lang="en-US" sz="1400"/>
              <a:t>INCIDENT: LOCATION		EL SALVADOR </a:t>
            </a:r>
            <a:br>
              <a:rPr lang="en-US" sz="1400"/>
            </a:br>
            <a:r>
              <a:rPr lang="en-US" sz="1400"/>
              <a:t>INCIDENT: TYPE			ATTACK </a:t>
            </a:r>
            <a:br>
              <a:rPr lang="en-US" sz="1400"/>
            </a:br>
            <a:r>
              <a:rPr lang="en-US" sz="1400"/>
              <a:t>INCIDENT: STAGE OF EXECUTION	ACCOMPLISHED </a:t>
            </a:r>
            <a:br>
              <a:rPr lang="en-US" sz="1400"/>
            </a:br>
            <a:r>
              <a:rPr lang="en-US" sz="1400"/>
              <a:t>INCIDENT: INSTRUMENT ID </a:t>
            </a:r>
            <a:br>
              <a:rPr lang="en-US" sz="1400"/>
            </a:br>
            <a:r>
              <a:rPr lang="en-US" sz="1400"/>
              <a:t>INCIDENT: INSTRUMENT TYPE</a:t>
            </a:r>
            <a:br>
              <a:rPr lang="en-US" sz="1400"/>
            </a:br>
            <a:r>
              <a:rPr lang="en-US" sz="1400"/>
              <a:t>PERP: INCIDENT CATEGORY		TERRORIST ACT </a:t>
            </a:r>
            <a:br>
              <a:rPr lang="en-US" sz="1400"/>
            </a:br>
            <a:r>
              <a:rPr lang="en-US" sz="1400"/>
              <a:t>PERP: INDIVIDUAL ID			"TERRORIST" </a:t>
            </a:r>
            <a:br>
              <a:rPr lang="en-US" sz="1400"/>
            </a:br>
            <a:r>
              <a:rPr lang="en-US" sz="1400"/>
              <a:t>PERP: ORGANIZATION ID 		"THE FMLN" </a:t>
            </a:r>
            <a:br>
              <a:rPr lang="en-US" sz="1400"/>
            </a:br>
            <a:r>
              <a:rPr lang="en-US" sz="1400"/>
              <a:t>PERP: ORG. CONFIDENCE		REPORTED: "THE FMLN" </a:t>
            </a:r>
            <a:br>
              <a:rPr lang="en-US" sz="1400"/>
            </a:br>
            <a:r>
              <a:rPr lang="en-US" sz="1400"/>
              <a:t>PHYS TGT: ID </a:t>
            </a:r>
            <a:br>
              <a:rPr lang="en-US" sz="1400"/>
            </a:br>
            <a:r>
              <a:rPr lang="en-US" sz="1400"/>
              <a:t>PHYS TGT: TYPE</a:t>
            </a:r>
            <a:br>
              <a:rPr lang="en-US" sz="1400"/>
            </a:br>
            <a:r>
              <a:rPr lang="en-US" sz="1400"/>
              <a:t>PHYS TGT: NUMBER</a:t>
            </a:r>
            <a:br>
              <a:rPr lang="en-US" sz="1400"/>
            </a:br>
            <a:r>
              <a:rPr lang="en-US" sz="1400"/>
              <a:t>PHYS TGT: FOREIGN NATION</a:t>
            </a:r>
            <a:br>
              <a:rPr lang="en-US" sz="1400"/>
            </a:br>
            <a:r>
              <a:rPr lang="en-US" sz="1400"/>
              <a:t>PHYS TGT: EFFECT OF INCIDENT</a:t>
            </a:r>
            <a:br>
              <a:rPr lang="en-US" sz="1400"/>
            </a:br>
            <a:r>
              <a:rPr lang="en-US" sz="1400"/>
              <a:t>PHYS TGT: TOTAL NUMBER</a:t>
            </a:r>
            <a:br>
              <a:rPr lang="en-US" sz="1400"/>
            </a:br>
            <a:r>
              <a:rPr lang="en-US" sz="1400"/>
              <a:t>HUM TGT: NAME</a:t>
            </a:r>
            <a:br>
              <a:rPr lang="en-US" sz="1400"/>
            </a:br>
            <a:r>
              <a:rPr lang="en-US" sz="1400"/>
              <a:t>HUM TGT: DESCRIPTION		"1 CIVILIAN"</a:t>
            </a:r>
            <a:br>
              <a:rPr lang="en-US" sz="1400"/>
            </a:br>
            <a:r>
              <a:rPr lang="en-US" sz="1400"/>
              <a:t>HUM TGT: TYPE			 CIVILIAN: "1 CIVILIAN"</a:t>
            </a:r>
            <a:br>
              <a:rPr lang="en-US" sz="1400"/>
            </a:br>
            <a:r>
              <a:rPr lang="en-US" sz="1400"/>
              <a:t>HUM TGT: NUMBER			1: "1 CIVILIAN"</a:t>
            </a:r>
            <a:br>
              <a:rPr lang="en-US" sz="1400"/>
            </a:br>
            <a:r>
              <a:rPr lang="en-US" sz="1400"/>
              <a:t>HUM TGT: FOREIGN NATION</a:t>
            </a:r>
            <a:br>
              <a:rPr lang="en-US" sz="1400"/>
            </a:br>
            <a:r>
              <a:rPr lang="en-US" sz="1400"/>
              <a:t>HUM TGT: EFFECT OF INCIDENT	DEATH: 	 "1 CIVILIAN"</a:t>
            </a:r>
            <a:br>
              <a:rPr lang="en-US" sz="1400"/>
            </a:br>
            <a:r>
              <a:rPr lang="en-US" sz="1400"/>
              <a:t>HUM TGT: TOTAL NUMBER</a:t>
            </a:r>
          </a:p>
        </p:txBody>
      </p:sp>
      <p:grpSp>
        <p:nvGrpSpPr>
          <p:cNvPr id="36872" name="Group 6"/>
          <p:cNvGrpSpPr>
            <a:grpSpLocks/>
          </p:cNvGrpSpPr>
          <p:nvPr/>
        </p:nvGrpSpPr>
        <p:grpSpPr bwMode="auto">
          <a:xfrm>
            <a:off x="4876800" y="152400"/>
            <a:ext cx="4267200" cy="1371600"/>
            <a:chOff x="148" y="3793"/>
            <a:chExt cx="4748" cy="427"/>
          </a:xfrm>
        </p:grpSpPr>
        <p:sp>
          <p:nvSpPr>
            <p:cNvPr id="36873" name="Rectangle 7"/>
            <p:cNvSpPr>
              <a:spLocks noChangeArrowheads="1"/>
            </p:cNvSpPr>
            <p:nvPr/>
          </p:nvSpPr>
          <p:spPr bwMode="auto">
            <a:xfrm>
              <a:off x="192" y="3793"/>
              <a:ext cx="4704" cy="37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a:t>On October 30, 1989, one civilian was killed in a reported FMLN attack in El Salvador.</a:t>
              </a:r>
            </a:p>
          </p:txBody>
        </p:sp>
        <p:sp>
          <p:nvSpPr>
            <p:cNvPr id="36874" name="Rectangle 8"/>
            <p:cNvSpPr>
              <a:spLocks noChangeArrowheads="1"/>
            </p:cNvSpPr>
            <p:nvPr/>
          </p:nvSpPr>
          <p:spPr bwMode="auto">
            <a:xfrm>
              <a:off x="148" y="3796"/>
              <a:ext cx="4696" cy="424"/>
            </a:xfrm>
            <a:prstGeom prst="rect">
              <a:avLst/>
            </a:prstGeom>
            <a:noFill/>
            <a:ln w="12700">
              <a:solidFill>
                <a:schemeClr val="tx1"/>
              </a:solidFill>
              <a:miter lim="800000"/>
              <a:headEnd/>
              <a:tailEnd/>
            </a:ln>
          </p:spPr>
          <p:txBody>
            <a:bodyPr wrap="none" anchor="ctr"/>
            <a:lstStyle/>
            <a:p>
              <a:endParaRPr lang="en-US"/>
            </a:p>
          </p:txBody>
        </p:sp>
      </p:grpSp>
      <p:sp>
        <p:nvSpPr>
          <p:cNvPr id="2" name="Date Placeholder 1"/>
          <p:cNvSpPr>
            <a:spLocks noGrp="1"/>
          </p:cNvSpPr>
          <p:nvPr>
            <p:ph type="dt" sz="half" idx="10"/>
          </p:nvPr>
        </p:nvSpPr>
        <p:spPr>
          <a:xfrm>
            <a:off x="838200" y="6655130"/>
            <a:ext cx="1905000" cy="457200"/>
          </a:xfrm>
        </p:spPr>
        <p:txBody>
          <a:bodyPr/>
          <a:lstStyle/>
          <a:p>
            <a:pPr>
              <a:defRPr/>
            </a:pPr>
            <a:fld id="{90098B0B-1BD9-4532-809D-B116BEF12B9C}" type="datetime1">
              <a:rPr lang="en-US" smtClean="0"/>
              <a:t>10/19/2021</a:t>
            </a:fld>
            <a:endParaRPr lang="en-US" dirty="0"/>
          </a:p>
        </p:txBody>
      </p:sp>
    </p:spTree>
    <p:extLst>
      <p:ext uri="{BB962C8B-B14F-4D97-AF65-F5344CB8AC3E}">
        <p14:creationId xmlns:p14="http://schemas.microsoft.com/office/powerpoint/2010/main" val="654120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Footer Placeholder 4"/>
          <p:cNvSpPr>
            <a:spLocks noGrp="1"/>
          </p:cNvSpPr>
          <p:nvPr>
            <p:ph type="ftr" sz="quarter" idx="11"/>
          </p:nvPr>
        </p:nvSpPr>
        <p:spPr>
          <a:noFill/>
        </p:spPr>
        <p:txBody>
          <a:bodyPr/>
          <a:lstStyle/>
          <a:p>
            <a:r>
              <a:rPr lang="en-US"/>
              <a:t>CPSC503 Winter 2020-21</a:t>
            </a:r>
          </a:p>
        </p:txBody>
      </p:sp>
      <p:sp>
        <p:nvSpPr>
          <p:cNvPr id="16389" name="Slide Number Placeholder 5"/>
          <p:cNvSpPr>
            <a:spLocks noGrp="1"/>
          </p:cNvSpPr>
          <p:nvPr>
            <p:ph type="sldNum" sz="quarter" idx="12"/>
          </p:nvPr>
        </p:nvSpPr>
        <p:spPr>
          <a:noFill/>
        </p:spPr>
        <p:txBody>
          <a:bodyPr/>
          <a:lstStyle/>
          <a:p>
            <a:fld id="{125BAC47-7A88-4991-8052-9264BAEBB7A6}" type="slidenum">
              <a:rPr lang="en-US" smtClean="0"/>
              <a:pPr/>
              <a:t>23</a:t>
            </a:fld>
            <a:endParaRPr lang="en-US"/>
          </a:p>
        </p:txBody>
      </p:sp>
      <p:sp>
        <p:nvSpPr>
          <p:cNvPr id="16390" name="Rectangle 2"/>
          <p:cNvSpPr>
            <a:spLocks noGrp="1" noChangeArrowheads="1"/>
          </p:cNvSpPr>
          <p:nvPr>
            <p:ph type="title"/>
          </p:nvPr>
        </p:nvSpPr>
        <p:spPr>
          <a:xfrm>
            <a:off x="685800" y="152400"/>
            <a:ext cx="7772400" cy="1143000"/>
          </a:xfrm>
        </p:spPr>
        <p:txBody>
          <a:bodyPr/>
          <a:lstStyle/>
          <a:p>
            <a:pPr eaLnBrk="1" hangingPunct="1"/>
            <a:r>
              <a:rPr lang="en-US" dirty="0"/>
              <a:t>Representing Time </a:t>
            </a:r>
            <a:r>
              <a:rPr lang="en-US" sz="2400" dirty="0"/>
              <a:t>(J&amp;M 15.4.1)</a:t>
            </a:r>
          </a:p>
        </p:txBody>
      </p:sp>
      <p:sp>
        <p:nvSpPr>
          <p:cNvPr id="16391" name="Rectangle 3"/>
          <p:cNvSpPr>
            <a:spLocks noGrp="1" noChangeArrowheads="1"/>
          </p:cNvSpPr>
          <p:nvPr>
            <p:ph type="body" idx="1"/>
          </p:nvPr>
        </p:nvSpPr>
        <p:spPr>
          <a:xfrm>
            <a:off x="609600" y="1295400"/>
            <a:ext cx="7772400" cy="1752600"/>
          </a:xfrm>
        </p:spPr>
        <p:txBody>
          <a:bodyPr/>
          <a:lstStyle/>
          <a:p>
            <a:pPr eaLnBrk="1" hangingPunct="1">
              <a:lnSpc>
                <a:spcPct val="90000"/>
              </a:lnSpc>
            </a:pPr>
            <a:r>
              <a:rPr lang="en-US"/>
              <a:t>Events are associated with </a:t>
            </a:r>
            <a:r>
              <a:rPr lang="en-US">
                <a:solidFill>
                  <a:schemeClr val="accent2"/>
                </a:solidFill>
              </a:rPr>
              <a:t>points</a:t>
            </a:r>
            <a:r>
              <a:rPr lang="en-US"/>
              <a:t> or </a:t>
            </a:r>
            <a:r>
              <a:rPr lang="en-US">
                <a:solidFill>
                  <a:schemeClr val="accent2"/>
                </a:solidFill>
              </a:rPr>
              <a:t>intervals</a:t>
            </a:r>
            <a:r>
              <a:rPr lang="en-US"/>
              <a:t> in time.</a:t>
            </a:r>
          </a:p>
          <a:p>
            <a:pPr eaLnBrk="1" hangingPunct="1">
              <a:lnSpc>
                <a:spcPct val="90000"/>
              </a:lnSpc>
            </a:pPr>
            <a:r>
              <a:rPr lang="en-US"/>
              <a:t>We can impose an ordering on distinct events using the notion of </a:t>
            </a:r>
            <a:r>
              <a:rPr lang="en-US" i="1">
                <a:solidFill>
                  <a:schemeClr val="accent2"/>
                </a:solidFill>
              </a:rPr>
              <a:t>precedes</a:t>
            </a:r>
            <a:r>
              <a:rPr lang="en-US" i="1"/>
              <a:t>.</a:t>
            </a:r>
          </a:p>
        </p:txBody>
      </p:sp>
      <p:sp>
        <p:nvSpPr>
          <p:cNvPr id="746500" name="Rectangle 4"/>
          <p:cNvSpPr>
            <a:spLocks noChangeArrowheads="1"/>
          </p:cNvSpPr>
          <p:nvPr/>
        </p:nvSpPr>
        <p:spPr bwMode="auto">
          <a:xfrm>
            <a:off x="0" y="3352800"/>
            <a:ext cx="9144000" cy="2971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solidFill>
                  <a:schemeClr val="accent2"/>
                </a:solidFill>
                <a:latin typeface="Comic Sans MS" pitchFamily="66" charset="0"/>
              </a:rPr>
              <a:t>Temporal logic</a:t>
            </a:r>
            <a:r>
              <a:rPr lang="en-US" sz="2800" b="1" dirty="0">
                <a:latin typeface="Comic Sans MS" pitchFamily="66" charset="0"/>
              </a:rPr>
              <a:t> notation: </a:t>
            </a:r>
            <a:br>
              <a:rPr lang="en-US" sz="2800" b="1" dirty="0">
                <a:latin typeface="Comic Sans MS" pitchFamily="66" charset="0"/>
              </a:rPr>
            </a:b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e </a:t>
            </a: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t : Isa(</a:t>
            </a:r>
            <a:r>
              <a:rPr lang="en-US" sz="2800" i="1" dirty="0" err="1">
                <a:latin typeface="Comic Sans MS" pitchFamily="66" charset="0"/>
              </a:rPr>
              <a:t>e,Arriving</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i="1" dirty="0" err="1">
                <a:latin typeface="Comic Sans MS" pitchFamily="66" charset="0"/>
              </a:rPr>
              <a:t>TimeOf</a:t>
            </a:r>
            <a:r>
              <a:rPr lang="en-US" sz="2800" i="1" dirty="0">
                <a:latin typeface="Comic Sans MS" pitchFamily="66" charset="0"/>
              </a:rPr>
              <a:t>(</a:t>
            </a:r>
            <a:r>
              <a:rPr lang="en-US" sz="2800" i="1" dirty="0" err="1">
                <a:latin typeface="Comic Sans MS" pitchFamily="66" charset="0"/>
              </a:rPr>
              <a:t>e,t</a:t>
            </a:r>
            <a:r>
              <a:rPr lang="en-US" sz="2800" i="1" dirty="0">
                <a:latin typeface="Comic Sans MS" pitchFamily="66" charset="0"/>
              </a:rPr>
              <a:t>) </a:t>
            </a:r>
            <a:endParaRPr lang="en-US" sz="2800" dirty="0">
              <a:latin typeface="Comic Sans MS" pitchFamily="66" charset="0"/>
            </a:endParaRPr>
          </a:p>
          <a:p>
            <a:pPr marL="342900" indent="-342900">
              <a:lnSpc>
                <a:spcPct val="90000"/>
              </a:lnSpc>
              <a:spcBef>
                <a:spcPct val="20000"/>
              </a:spcBef>
              <a:defRPr/>
            </a:pPr>
            <a:r>
              <a:rPr lang="en-US" sz="2800" b="1" dirty="0">
                <a:latin typeface="Comic Sans MS" pitchFamily="66" charset="0"/>
              </a:rPr>
              <a:t>Constraints on variable </a:t>
            </a:r>
            <a:r>
              <a:rPr lang="en-US" sz="2800" b="1" i="1" dirty="0">
                <a:solidFill>
                  <a:schemeClr val="accent2"/>
                </a:solidFill>
                <a:latin typeface="Comic Sans MS" pitchFamily="66" charset="0"/>
              </a:rPr>
              <a:t>t</a:t>
            </a:r>
            <a:br>
              <a:rPr lang="en-US" sz="2800" b="1" i="1" dirty="0">
                <a:latin typeface="Comic Sans MS" pitchFamily="66" charset="0"/>
              </a:rPr>
            </a:br>
            <a:r>
              <a:rPr lang="en-US" sz="2800" i="1" dirty="0">
                <a:latin typeface="Comic Sans MS" pitchFamily="66" charset="0"/>
              </a:rPr>
              <a:t>I arrived in New York</a:t>
            </a:r>
            <a:br>
              <a:rPr lang="en-US" sz="2800" b="1" i="1" dirty="0">
                <a:latin typeface="Comic Sans MS" pitchFamily="66" charset="0"/>
              </a:rPr>
            </a:b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e </a:t>
            </a:r>
            <a:r>
              <a:rPr lang="en-US" sz="2800" b="1" dirty="0">
                <a:latin typeface="Symbol" pitchFamily="18" charset="2"/>
              </a:rPr>
              <a:t>$</a:t>
            </a:r>
            <a:r>
              <a:rPr lang="en-US" sz="2800" b="1" i="1" dirty="0">
                <a:latin typeface="Comic Sans MS" pitchFamily="66" charset="0"/>
              </a:rPr>
              <a:t> </a:t>
            </a:r>
            <a:r>
              <a:rPr lang="en-US" sz="2800" i="1" dirty="0">
                <a:latin typeface="Comic Sans MS" pitchFamily="66" charset="0"/>
              </a:rPr>
              <a:t>t : Isa(</a:t>
            </a:r>
            <a:r>
              <a:rPr lang="en-US" sz="2800" i="1" dirty="0" err="1">
                <a:latin typeface="Comic Sans MS" pitchFamily="66" charset="0"/>
              </a:rPr>
              <a:t>e,Arriving</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i="1" dirty="0" err="1">
                <a:latin typeface="Comic Sans MS" pitchFamily="66" charset="0"/>
              </a:rPr>
              <a:t>TimeOf</a:t>
            </a:r>
            <a:r>
              <a:rPr lang="en-US" sz="2800" i="1" dirty="0">
                <a:latin typeface="Comic Sans MS" pitchFamily="66" charset="0"/>
              </a:rPr>
              <a:t>(</a:t>
            </a:r>
            <a:r>
              <a:rPr lang="en-US" sz="2800" i="1" dirty="0" err="1">
                <a:latin typeface="Comic Sans MS" pitchFamily="66" charset="0"/>
              </a:rPr>
              <a:t>e,t</a:t>
            </a:r>
            <a:r>
              <a:rPr lang="en-US" sz="2800" i="1" dirty="0">
                <a:latin typeface="Comic Sans MS" pitchFamily="66" charset="0"/>
              </a:rPr>
              <a:t>) </a:t>
            </a:r>
            <a:r>
              <a:rPr lang="en-US" sz="2800" dirty="0">
                <a:latin typeface="Symbol" pitchFamily="18" charset="2"/>
              </a:rPr>
              <a:t>Ù</a:t>
            </a:r>
            <a:r>
              <a:rPr lang="en-US" sz="2800" i="1" dirty="0">
                <a:latin typeface="Comic Sans MS" pitchFamily="66" charset="0"/>
              </a:rPr>
              <a:t> </a:t>
            </a:r>
            <a:r>
              <a:rPr lang="en-US" sz="2800" dirty="0">
                <a:latin typeface="Comic Sans MS" pitchFamily="66" charset="0"/>
              </a:rPr>
              <a:t>Agent(e, Speaker)  </a:t>
            </a:r>
            <a:r>
              <a:rPr lang="en-US" sz="2800" dirty="0">
                <a:latin typeface="Symbol" pitchFamily="18" charset="2"/>
              </a:rPr>
              <a:t>Ù</a:t>
            </a:r>
            <a:r>
              <a:rPr lang="en-US" sz="2800" dirty="0">
                <a:latin typeface="Comic Sans MS" pitchFamily="66" charset="0"/>
              </a:rPr>
              <a:t> </a:t>
            </a:r>
            <a:r>
              <a:rPr lang="en-US" sz="2800" dirty="0" err="1">
                <a:latin typeface="Comic Sans MS" pitchFamily="66" charset="0"/>
              </a:rPr>
              <a:t>Dest</a:t>
            </a:r>
            <a:r>
              <a:rPr lang="en-US" sz="2800" dirty="0">
                <a:latin typeface="Comic Sans MS" pitchFamily="66" charset="0"/>
              </a:rPr>
              <a:t>(e,</a:t>
            </a:r>
            <a:r>
              <a:rPr lang="en-US" sz="2800" dirty="0"/>
              <a:t> </a:t>
            </a:r>
            <a:r>
              <a:rPr lang="en-US" sz="2800" dirty="0" err="1">
                <a:latin typeface="Comic Sans MS" pitchFamily="66" charset="0"/>
              </a:rPr>
              <a:t>NewYork</a:t>
            </a:r>
            <a:r>
              <a:rPr lang="en-US" sz="2800" dirty="0">
                <a:latin typeface="Comic Sans MS" pitchFamily="66" charset="0"/>
              </a:rPr>
              <a:t>) </a:t>
            </a:r>
            <a:r>
              <a:rPr lang="en-US" sz="2800" dirty="0">
                <a:latin typeface="Symbol" pitchFamily="18" charset="2"/>
              </a:rPr>
              <a:t>Ù </a:t>
            </a:r>
            <a:r>
              <a:rPr lang="en-US" sz="2800" dirty="0">
                <a:solidFill>
                  <a:schemeClr val="accent2"/>
                </a:solidFill>
                <a:latin typeface="Comic Sans MS" pitchFamily="66" charset="0"/>
              </a:rPr>
              <a:t>precedes</a:t>
            </a:r>
            <a:r>
              <a:rPr lang="en-US" sz="2800" dirty="0">
                <a:latin typeface="Comic Sans MS" pitchFamily="66" charset="0"/>
              </a:rPr>
              <a:t>(</a:t>
            </a:r>
            <a:r>
              <a:rPr lang="en-US" sz="2800" dirty="0" err="1">
                <a:solidFill>
                  <a:schemeClr val="accent2"/>
                </a:solidFill>
                <a:latin typeface="Comic Sans MS" pitchFamily="66" charset="0"/>
              </a:rPr>
              <a:t>t,Now</a:t>
            </a:r>
            <a:r>
              <a:rPr lang="en-US" sz="2800" dirty="0">
                <a:latin typeface="Comic Sans MS" pitchFamily="66" charset="0"/>
              </a:rPr>
              <a:t>)</a:t>
            </a:r>
            <a:endParaRPr lang="en-US" dirty="0"/>
          </a:p>
        </p:txBody>
      </p:sp>
      <mc:AlternateContent xmlns:mc="http://schemas.openxmlformats.org/markup-compatibility/2006" xmlns:p14="http://schemas.microsoft.com/office/powerpoint/2010/main">
        <mc:Choice Requires="p14">
          <p:contentPart p14:bwMode="auto" r:id="rId3">
            <p14:nvContentPartPr>
              <p14:cNvPr id="16395" name="Ink 11"/>
              <p14:cNvContentPartPr>
                <a14:cpLocks xmlns:a14="http://schemas.microsoft.com/office/drawing/2010/main" noRot="1" noChangeAspect="1" noEditPoints="1" noChangeArrowheads="1" noChangeShapeType="1"/>
              </p14:cNvContentPartPr>
              <p14:nvPr/>
            </p14:nvContentPartPr>
            <p14:xfrm>
              <a:off x="5491163" y="4257675"/>
              <a:ext cx="2649537" cy="77788"/>
            </p14:xfrm>
          </p:contentPart>
        </mc:Choice>
        <mc:Fallback xmlns="">
          <p:pic>
            <p:nvPicPr>
              <p:cNvPr id="16395" name="Ink 11"/>
              <p:cNvPicPr>
                <a:picLocks noRot="1" noChangeAspect="1" noEditPoints="1" noChangeArrowheads="1" noChangeShapeType="1"/>
              </p:cNvPicPr>
              <p:nvPr/>
            </p:nvPicPr>
            <p:blipFill>
              <a:blip r:embed="rId8"/>
              <a:stretch>
                <a:fillRect/>
              </a:stretch>
            </p:blipFill>
            <p:spPr>
              <a:xfrm>
                <a:off x="5488283" y="4250506"/>
                <a:ext cx="2662497" cy="94995"/>
              </a:xfrm>
              <a:prstGeom prst="rect">
                <a:avLst/>
              </a:prstGeom>
            </p:spPr>
          </p:pic>
        </mc:Fallback>
      </mc:AlternateContent>
      <p:sp>
        <p:nvSpPr>
          <p:cNvPr id="2" name="Date Placeholder 1"/>
          <p:cNvSpPr>
            <a:spLocks noGrp="1"/>
          </p:cNvSpPr>
          <p:nvPr>
            <p:ph type="dt" sz="half" idx="10"/>
          </p:nvPr>
        </p:nvSpPr>
        <p:spPr/>
        <p:txBody>
          <a:bodyPr/>
          <a:lstStyle/>
          <a:p>
            <a:pPr>
              <a:defRPr/>
            </a:pPr>
            <a:fld id="{546EE7EB-44F4-422E-BAFF-D30DE566BF4E}" type="datetime1">
              <a:rPr lang="en-US" smtClean="0"/>
              <a:t>10/19/2021</a:t>
            </a:fld>
            <a:endParaRPr lang="en-US"/>
          </a:p>
        </p:txBody>
      </p:sp>
    </p:spTree>
    <p:extLst>
      <p:ext uri="{BB962C8B-B14F-4D97-AF65-F5344CB8AC3E}">
        <p14:creationId xmlns:p14="http://schemas.microsoft.com/office/powerpoint/2010/main" val="57332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6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65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Footer Placeholder 4"/>
          <p:cNvSpPr>
            <a:spLocks noGrp="1"/>
          </p:cNvSpPr>
          <p:nvPr>
            <p:ph type="ftr" sz="quarter" idx="11"/>
          </p:nvPr>
        </p:nvSpPr>
        <p:spPr>
          <a:noFill/>
        </p:spPr>
        <p:txBody>
          <a:bodyPr/>
          <a:lstStyle/>
          <a:p>
            <a:r>
              <a:rPr lang="en-US"/>
              <a:t>CPSC503 Winter 2020-21</a:t>
            </a:r>
          </a:p>
        </p:txBody>
      </p:sp>
      <p:sp>
        <p:nvSpPr>
          <p:cNvPr id="17439" name="Slide Number Placeholder 5"/>
          <p:cNvSpPr>
            <a:spLocks noGrp="1"/>
          </p:cNvSpPr>
          <p:nvPr>
            <p:ph type="sldNum" sz="quarter" idx="12"/>
          </p:nvPr>
        </p:nvSpPr>
        <p:spPr>
          <a:noFill/>
        </p:spPr>
        <p:txBody>
          <a:bodyPr/>
          <a:lstStyle/>
          <a:p>
            <a:fld id="{1F6849CC-E06F-4093-AB4F-E0125FC4CAE0}" type="slidenum">
              <a:rPr lang="en-US" smtClean="0"/>
              <a:pPr/>
              <a:t>24</a:t>
            </a:fld>
            <a:endParaRPr lang="en-US"/>
          </a:p>
        </p:txBody>
      </p:sp>
      <p:sp>
        <p:nvSpPr>
          <p:cNvPr id="17440" name="Rectangle 2"/>
          <p:cNvSpPr>
            <a:spLocks noGrp="1" noChangeArrowheads="1"/>
          </p:cNvSpPr>
          <p:nvPr>
            <p:ph type="title"/>
          </p:nvPr>
        </p:nvSpPr>
        <p:spPr>
          <a:xfrm>
            <a:off x="685800" y="228600"/>
            <a:ext cx="7772400" cy="1143000"/>
          </a:xfrm>
        </p:spPr>
        <p:txBody>
          <a:bodyPr/>
          <a:lstStyle/>
          <a:p>
            <a:pPr eaLnBrk="1" hangingPunct="1"/>
            <a:r>
              <a:rPr lang="en-US"/>
              <a:t>Interval Events</a:t>
            </a:r>
          </a:p>
        </p:txBody>
      </p:sp>
      <p:sp>
        <p:nvSpPr>
          <p:cNvPr id="17441" name="Rectangle 3"/>
          <p:cNvSpPr>
            <a:spLocks noGrp="1" noChangeArrowheads="1"/>
          </p:cNvSpPr>
          <p:nvPr>
            <p:ph type="body" idx="1"/>
          </p:nvPr>
        </p:nvSpPr>
        <p:spPr>
          <a:xfrm>
            <a:off x="228600" y="1295400"/>
            <a:ext cx="8610600" cy="1600200"/>
          </a:xfrm>
        </p:spPr>
        <p:txBody>
          <a:bodyPr/>
          <a:lstStyle/>
          <a:p>
            <a:pPr eaLnBrk="1" hangingPunct="1"/>
            <a:r>
              <a:rPr lang="en-US" sz="3200" dirty="0"/>
              <a:t>Need</a:t>
            </a:r>
            <a:r>
              <a:rPr lang="en-US" sz="3200" dirty="0">
                <a:solidFill>
                  <a:schemeClr val="accent2"/>
                </a:solidFill>
              </a:rPr>
              <a:t> </a:t>
            </a:r>
            <a:r>
              <a:rPr lang="en-US" sz="3200" dirty="0" err="1">
                <a:solidFill>
                  <a:schemeClr val="accent2"/>
                </a:solidFill>
              </a:rPr>
              <a:t>t</a:t>
            </a:r>
            <a:r>
              <a:rPr lang="en-US" sz="3200" baseline="-25000" dirty="0" err="1">
                <a:solidFill>
                  <a:schemeClr val="accent2"/>
                </a:solidFill>
              </a:rPr>
              <a:t>start</a:t>
            </a:r>
            <a:r>
              <a:rPr lang="en-US" sz="3200" dirty="0"/>
              <a:t> and </a:t>
            </a:r>
            <a:r>
              <a:rPr lang="en-US" sz="3200" dirty="0">
                <a:solidFill>
                  <a:schemeClr val="accent2"/>
                </a:solidFill>
              </a:rPr>
              <a:t>t</a:t>
            </a:r>
            <a:r>
              <a:rPr lang="en-US" sz="3200" baseline="-25000" dirty="0">
                <a:solidFill>
                  <a:schemeClr val="accent2"/>
                </a:solidFill>
              </a:rPr>
              <a:t>end</a:t>
            </a:r>
          </a:p>
          <a:p>
            <a:pPr eaLnBrk="1" hangingPunct="1"/>
            <a:endParaRPr lang="en-US" sz="3200" baseline="-25000" dirty="0">
              <a:solidFill>
                <a:schemeClr val="accent2"/>
              </a:solidFill>
            </a:endParaRPr>
          </a:p>
          <a:p>
            <a:pPr eaLnBrk="1" hangingPunct="1">
              <a:buFontTx/>
              <a:buNone/>
            </a:pPr>
            <a:r>
              <a:rPr lang="en-US" sz="3200" b="0" i="1" dirty="0"/>
              <a:t>“She was driving to New York until now”</a:t>
            </a:r>
          </a:p>
        </p:txBody>
      </p:sp>
      <p:sp>
        <p:nvSpPr>
          <p:cNvPr id="6152" name="Rectangle 4"/>
          <p:cNvSpPr>
            <a:spLocks noChangeArrowheads="1"/>
          </p:cNvSpPr>
          <p:nvPr/>
        </p:nvSpPr>
        <p:spPr bwMode="auto">
          <a:xfrm>
            <a:off x="762000" y="2971800"/>
            <a:ext cx="7772400" cy="2895600"/>
          </a:xfrm>
          <a:prstGeom prst="rect">
            <a:avLst/>
          </a:prstGeom>
          <a:noFill/>
          <a:ln w="9525">
            <a:noFill/>
            <a:miter lim="800000"/>
            <a:headEnd/>
            <a:tailEnd/>
          </a:ln>
        </p:spPr>
        <p:txBody>
          <a:bodyPr/>
          <a:lstStyle/>
          <a:p>
            <a:pPr marL="342900" indent="-342900">
              <a:lnSpc>
                <a:spcPct val="90000"/>
              </a:lnSpc>
              <a:spcBef>
                <a:spcPct val="20000"/>
              </a:spcBef>
              <a:defRPr/>
            </a:pPr>
            <a:r>
              <a:rPr lang="en-US" sz="3200" dirty="0">
                <a:latin typeface="Symbol" pitchFamily="18" charset="2"/>
              </a:rPr>
              <a:t>$ </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,t</a:t>
            </a:r>
            <a:r>
              <a:rPr lang="en-US" sz="3200" baseline="-25000" dirty="0" err="1">
                <a:latin typeface="Comic Sans MS" pitchFamily="66" charset="0"/>
              </a:rPr>
              <a:t>end</a:t>
            </a:r>
            <a:r>
              <a:rPr lang="en-US" sz="3200" baseline="-25000" dirty="0">
                <a:latin typeface="Comic Sans MS" pitchFamily="66" charset="0"/>
              </a:rPr>
              <a:t> </a:t>
            </a:r>
            <a:r>
              <a:rPr lang="en-US" sz="3200" dirty="0">
                <a:latin typeface="Comic Sans MS" pitchFamily="66" charset="0"/>
              </a:rPr>
              <a:t>,e, </a:t>
            </a:r>
            <a:r>
              <a:rPr lang="en-US" sz="3200" dirty="0" err="1">
                <a:latin typeface="Comic Sans MS" pitchFamily="66" charset="0"/>
              </a:rPr>
              <a:t>i</a:t>
            </a:r>
            <a:r>
              <a:rPr lang="en-US" sz="3200" dirty="0">
                <a:latin typeface="Comic Sans MS" pitchFamily="66" charset="0"/>
              </a:rPr>
              <a:t> </a:t>
            </a:r>
          </a:p>
          <a:p>
            <a:pPr marL="342900" indent="-342900">
              <a:lnSpc>
                <a:spcPct val="90000"/>
              </a:lnSpc>
              <a:spcBef>
                <a:spcPct val="20000"/>
              </a:spcBef>
              <a:defRPr/>
            </a:pPr>
            <a:r>
              <a:rPr lang="en-US" sz="3200" dirty="0">
                <a:latin typeface="Comic Sans MS" pitchFamily="66" charset="0"/>
              </a:rPr>
              <a:t>	ISA(</a:t>
            </a:r>
            <a:r>
              <a:rPr lang="en-US" sz="3200" dirty="0" err="1">
                <a:latin typeface="Comic Sans MS" pitchFamily="66" charset="0"/>
              </a:rPr>
              <a:t>e,Drive</a:t>
            </a:r>
            <a:r>
              <a:rPr lang="en-US" sz="3200" dirty="0">
                <a:latin typeface="Comic Sans MS" pitchFamily="66" charset="0"/>
              </a:rPr>
              <a:t>)   Driver(e, She) </a:t>
            </a:r>
          </a:p>
          <a:p>
            <a:pPr marL="342900" indent="-342900">
              <a:lnSpc>
                <a:spcPct val="90000"/>
              </a:lnSpc>
              <a:spcBef>
                <a:spcPct val="20000"/>
              </a:spcBef>
              <a:defRPr/>
            </a:pPr>
            <a:r>
              <a:rPr lang="en-US" sz="3200" dirty="0">
                <a:latin typeface="Comic Sans MS" pitchFamily="66" charset="0"/>
              </a:rPr>
              <a:t>   </a:t>
            </a:r>
            <a:r>
              <a:rPr lang="en-US" sz="3200" dirty="0" err="1">
                <a:latin typeface="Comic Sans MS" pitchFamily="66" charset="0"/>
              </a:rPr>
              <a:t>Dest</a:t>
            </a:r>
            <a:r>
              <a:rPr lang="en-US" sz="3200" dirty="0">
                <a:latin typeface="Comic Sans MS" pitchFamily="66" charset="0"/>
              </a:rPr>
              <a:t>(e,</a:t>
            </a:r>
            <a:r>
              <a:rPr lang="en-US" dirty="0"/>
              <a:t> </a:t>
            </a:r>
            <a:r>
              <a:rPr lang="en-US" sz="3200" dirty="0" err="1">
                <a:latin typeface="Comic Sans MS" pitchFamily="66" charset="0"/>
              </a:rPr>
              <a:t>NewYork</a:t>
            </a:r>
            <a:r>
              <a:rPr lang="en-US" sz="3200" dirty="0">
                <a:latin typeface="Comic Sans MS" pitchFamily="66" charset="0"/>
              </a:rPr>
              <a:t>) </a:t>
            </a:r>
            <a:r>
              <a:rPr lang="en-US" sz="3200" dirty="0">
                <a:latin typeface="Symbol" pitchFamily="18" charset="2"/>
              </a:rPr>
              <a:t>Ù </a:t>
            </a:r>
            <a:r>
              <a:rPr lang="en-US" sz="3200" dirty="0" err="1">
                <a:solidFill>
                  <a:schemeClr val="accent6"/>
                </a:solidFill>
                <a:latin typeface="Comic Sans MS" pitchFamily="66" charset="0"/>
              </a:rPr>
              <a:t>IntervalOf</a:t>
            </a:r>
            <a:r>
              <a:rPr lang="en-US" sz="3200" dirty="0">
                <a:latin typeface="Comic Sans MS" pitchFamily="66" charset="0"/>
              </a:rPr>
              <a:t>(</a:t>
            </a:r>
            <a:r>
              <a:rPr lang="en-US" sz="3200" dirty="0" err="1">
                <a:latin typeface="Comic Sans MS" pitchFamily="66" charset="0"/>
              </a:rPr>
              <a:t>e,i</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Endpoint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t</a:t>
            </a:r>
            <a:r>
              <a:rPr lang="en-US" sz="2000" dirty="0">
                <a:latin typeface="Comic Sans MS" pitchFamily="66" charset="0"/>
              </a:rPr>
              <a:t>end</a:t>
            </a:r>
            <a:r>
              <a:rPr lang="en-US" sz="3200" dirty="0">
                <a:latin typeface="Comic Sans MS" pitchFamily="66" charset="0"/>
              </a:rPr>
              <a:t>)   </a:t>
            </a:r>
            <a:r>
              <a:rPr lang="en-US" sz="3200" dirty="0" err="1">
                <a:solidFill>
                  <a:schemeClr val="accent6"/>
                </a:solidFill>
                <a:latin typeface="Comic Sans MS" pitchFamily="66" charset="0"/>
              </a:rPr>
              <a:t>Startpoint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a:t>
            </a:r>
            <a:r>
              <a:rPr lang="en-US" sz="3200" dirty="0" err="1">
                <a:latin typeface="Comic Sans MS" pitchFamily="66" charset="0"/>
              </a:rPr>
              <a:t>t</a:t>
            </a:r>
            <a:r>
              <a:rPr lang="en-US" sz="2000" dirty="0" err="1">
                <a:latin typeface="Comic Sans MS" pitchFamily="66" charset="0"/>
              </a:rPr>
              <a:t>start</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Precedes</a:t>
            </a:r>
            <a:r>
              <a:rPr lang="en-US" sz="3200" dirty="0">
                <a:latin typeface="Comic Sans MS" pitchFamily="66" charset="0"/>
              </a:rPr>
              <a:t>(</a:t>
            </a:r>
            <a:r>
              <a:rPr lang="en-US" sz="3200" dirty="0" err="1">
                <a:latin typeface="Comic Sans MS" pitchFamily="66" charset="0"/>
              </a:rPr>
              <a:t>t</a:t>
            </a:r>
            <a:r>
              <a:rPr lang="en-US" sz="2800" baseline="-25000" dirty="0" err="1">
                <a:latin typeface="Comic Sans MS" pitchFamily="66" charset="0"/>
              </a:rPr>
              <a:t>start</a:t>
            </a:r>
            <a:r>
              <a:rPr lang="en-US" sz="3200" dirty="0" err="1">
                <a:latin typeface="Comic Sans MS" pitchFamily="66" charset="0"/>
              </a:rPr>
              <a:t>,Now</a:t>
            </a:r>
            <a:r>
              <a:rPr lang="en-US" sz="3200" dirty="0">
                <a:latin typeface="Comic Sans MS" pitchFamily="66" charset="0"/>
              </a:rPr>
              <a:t>) </a:t>
            </a:r>
            <a:r>
              <a:rPr lang="en-US" sz="3200" dirty="0">
                <a:latin typeface="Symbol" pitchFamily="18" charset="2"/>
              </a:rPr>
              <a:t>Ù </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Equals</a:t>
            </a:r>
            <a:r>
              <a:rPr lang="en-US" sz="3200" dirty="0">
                <a:latin typeface="Comic Sans MS" pitchFamily="66" charset="0"/>
              </a:rPr>
              <a:t>(</a:t>
            </a:r>
            <a:r>
              <a:rPr lang="en-US" sz="3200" dirty="0" err="1">
                <a:latin typeface="Comic Sans MS" pitchFamily="66" charset="0"/>
              </a:rPr>
              <a:t>t</a:t>
            </a:r>
            <a:r>
              <a:rPr lang="en-US" sz="2800" baseline="-25000" dirty="0" err="1">
                <a:latin typeface="Comic Sans MS" pitchFamily="66" charset="0"/>
              </a:rPr>
              <a:t>end</a:t>
            </a:r>
            <a:r>
              <a:rPr lang="en-US" sz="3200" dirty="0" err="1">
                <a:latin typeface="Comic Sans MS" pitchFamily="66" charset="0"/>
              </a:rPr>
              <a:t>,Now</a:t>
            </a:r>
            <a:r>
              <a:rPr lang="en-US" sz="3200" dirty="0">
                <a:latin typeface="Comic Sans MS" pitchFamily="66" charset="0"/>
              </a:rPr>
              <a:t>)</a:t>
            </a:r>
            <a:r>
              <a:rPr lang="en-US" sz="2800" dirty="0">
                <a:latin typeface="Comic Sans MS" pitchFamily="66" charset="0"/>
              </a:rPr>
              <a:t> </a:t>
            </a:r>
          </a:p>
          <a:p>
            <a:pPr marL="742950" lvl="1" indent="-285750">
              <a:lnSpc>
                <a:spcPct val="90000"/>
              </a:lnSpc>
              <a:spcBef>
                <a:spcPct val="20000"/>
              </a:spcBef>
              <a:buFontTx/>
              <a:buChar char="–"/>
              <a:defRPr/>
            </a:pPr>
            <a:endParaRPr lang="en-US" sz="2400" dirty="0">
              <a:latin typeface="Comic Sans MS" pitchFamily="66" charset="0"/>
            </a:endParaRPr>
          </a:p>
        </p:txBody>
      </p:sp>
      <p:grpSp>
        <p:nvGrpSpPr>
          <p:cNvPr id="17443" name="Group 7"/>
          <p:cNvGrpSpPr>
            <a:grpSpLocks/>
          </p:cNvGrpSpPr>
          <p:nvPr/>
        </p:nvGrpSpPr>
        <p:grpSpPr bwMode="auto">
          <a:xfrm>
            <a:off x="4191000" y="4724400"/>
            <a:ext cx="228600" cy="228600"/>
            <a:chOff x="4464" y="480"/>
            <a:chExt cx="144" cy="144"/>
          </a:xfrm>
        </p:grpSpPr>
        <p:sp>
          <p:nvSpPr>
            <p:cNvPr id="17456" name="Line 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7" name="Line 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4" name="Group 8"/>
          <p:cNvGrpSpPr>
            <a:grpSpLocks/>
          </p:cNvGrpSpPr>
          <p:nvPr/>
        </p:nvGrpSpPr>
        <p:grpSpPr bwMode="auto">
          <a:xfrm>
            <a:off x="3733800" y="3657600"/>
            <a:ext cx="228600" cy="228600"/>
            <a:chOff x="4464" y="480"/>
            <a:chExt cx="144" cy="144"/>
          </a:xfrm>
        </p:grpSpPr>
        <p:sp>
          <p:nvSpPr>
            <p:cNvPr id="17454" name="Line 9"/>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5" name="Line 10"/>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5" name="Group 11"/>
          <p:cNvGrpSpPr>
            <a:grpSpLocks/>
          </p:cNvGrpSpPr>
          <p:nvPr/>
        </p:nvGrpSpPr>
        <p:grpSpPr bwMode="auto">
          <a:xfrm>
            <a:off x="7924800" y="4191000"/>
            <a:ext cx="228600" cy="228600"/>
            <a:chOff x="4464" y="480"/>
            <a:chExt cx="144" cy="144"/>
          </a:xfrm>
        </p:grpSpPr>
        <p:sp>
          <p:nvSpPr>
            <p:cNvPr id="17452" name="Line 12"/>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3" name="Line 13"/>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6" name="Group 14"/>
          <p:cNvGrpSpPr>
            <a:grpSpLocks/>
          </p:cNvGrpSpPr>
          <p:nvPr/>
        </p:nvGrpSpPr>
        <p:grpSpPr bwMode="auto">
          <a:xfrm>
            <a:off x="6858000" y="3657600"/>
            <a:ext cx="228600" cy="228600"/>
            <a:chOff x="4464" y="480"/>
            <a:chExt cx="144" cy="144"/>
          </a:xfrm>
        </p:grpSpPr>
        <p:sp>
          <p:nvSpPr>
            <p:cNvPr id="17450" name="Line 1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1" name="Line 1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7" name="Group 17"/>
          <p:cNvGrpSpPr>
            <a:grpSpLocks/>
          </p:cNvGrpSpPr>
          <p:nvPr/>
        </p:nvGrpSpPr>
        <p:grpSpPr bwMode="auto">
          <a:xfrm>
            <a:off x="8039100" y="4800600"/>
            <a:ext cx="228600" cy="228600"/>
            <a:chOff x="4464" y="480"/>
            <a:chExt cx="144" cy="144"/>
          </a:xfrm>
        </p:grpSpPr>
        <p:sp>
          <p:nvSpPr>
            <p:cNvPr id="17448" name="Line 18"/>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49" name="Line 19"/>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17458" name="Ink 50"/>
              <p14:cNvContentPartPr>
                <a14:cpLocks xmlns:a14="http://schemas.microsoft.com/office/drawing/2010/main" noRot="1" noChangeAspect="1" noEditPoints="1" noChangeArrowheads="1" noChangeShapeType="1"/>
              </p14:cNvContentPartPr>
              <p14:nvPr/>
            </p14:nvContentPartPr>
            <p14:xfrm>
              <a:off x="5183188" y="1655763"/>
              <a:ext cx="2095500" cy="288925"/>
            </p14:xfrm>
          </p:contentPart>
        </mc:Choice>
        <mc:Fallback xmlns="">
          <p:pic>
            <p:nvPicPr>
              <p:cNvPr id="17458" name="Ink 50"/>
              <p:cNvPicPr>
                <a:picLocks noRot="1" noChangeAspect="1" noEditPoints="1" noChangeArrowheads="1" noChangeShapeType="1"/>
              </p:cNvPicPr>
              <p:nvPr/>
            </p:nvPicPr>
            <p:blipFill>
              <a:blip r:embed="rId4"/>
              <a:stretch>
                <a:fillRect/>
              </a:stretch>
            </p:blipFill>
            <p:spPr>
              <a:xfrm>
                <a:off x="5180668" y="1646768"/>
                <a:ext cx="2106660" cy="30367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59" name="Ink 51"/>
              <p14:cNvContentPartPr>
                <a14:cpLocks xmlns:a14="http://schemas.microsoft.com/office/drawing/2010/main" noRot="1" noChangeAspect="1" noEditPoints="1" noChangeArrowheads="1" noChangeShapeType="1"/>
              </p14:cNvContentPartPr>
              <p14:nvPr/>
            </p14:nvContentPartPr>
            <p14:xfrm>
              <a:off x="7021513" y="831850"/>
              <a:ext cx="987425" cy="1519238"/>
            </p14:xfrm>
          </p:contentPart>
        </mc:Choice>
        <mc:Fallback xmlns="">
          <p:pic>
            <p:nvPicPr>
              <p:cNvPr id="17459" name="Ink 51"/>
              <p:cNvPicPr>
                <a:picLocks noRot="1" noChangeAspect="1" noEditPoints="1" noChangeArrowheads="1" noChangeShapeType="1"/>
              </p:cNvPicPr>
              <p:nvPr/>
            </p:nvPicPr>
            <p:blipFill>
              <a:blip r:embed="rId6"/>
              <a:stretch>
                <a:fillRect/>
              </a:stretch>
            </p:blipFill>
            <p:spPr>
              <a:xfrm>
                <a:off x="7013951" y="823570"/>
                <a:ext cx="1004710" cy="15321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60" name="Ink 52"/>
              <p14:cNvContentPartPr>
                <a14:cpLocks xmlns:a14="http://schemas.microsoft.com/office/drawing/2010/main" noRot="1" noChangeAspect="1" noEditPoints="1" noChangeArrowheads="1" noChangeShapeType="1"/>
              </p14:cNvContentPartPr>
              <p14:nvPr/>
            </p14:nvContentPartPr>
            <p14:xfrm>
              <a:off x="3549650" y="3071813"/>
              <a:ext cx="585788" cy="390525"/>
            </p14:xfrm>
          </p:contentPart>
        </mc:Choice>
        <mc:Fallback xmlns="">
          <p:pic>
            <p:nvPicPr>
              <p:cNvPr id="17460" name="Ink 52"/>
              <p:cNvPicPr>
                <a:picLocks noRot="1" noChangeAspect="1" noEditPoints="1" noChangeArrowheads="1" noChangeShapeType="1"/>
              </p:cNvPicPr>
              <p:nvPr/>
            </p:nvPicPr>
            <p:blipFill>
              <a:blip r:embed="rId8"/>
              <a:stretch>
                <a:fillRect/>
              </a:stretch>
            </p:blipFill>
            <p:spPr>
              <a:xfrm>
                <a:off x="3544609" y="3067854"/>
                <a:ext cx="594789" cy="398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61" name="Ink 53"/>
              <p14:cNvContentPartPr>
                <a14:cpLocks xmlns:a14="http://schemas.microsoft.com/office/drawing/2010/main" noRot="1" noChangeAspect="1" noEditPoints="1" noChangeArrowheads="1" noChangeShapeType="1"/>
              </p14:cNvContentPartPr>
              <p14:nvPr/>
            </p14:nvContentPartPr>
            <p14:xfrm>
              <a:off x="5121275" y="1736725"/>
              <a:ext cx="127000" cy="107950"/>
            </p14:xfrm>
          </p:contentPart>
        </mc:Choice>
        <mc:Fallback xmlns="">
          <p:pic>
            <p:nvPicPr>
              <p:cNvPr id="17461" name="Ink 53"/>
              <p:cNvPicPr>
                <a:picLocks noRot="1" noChangeAspect="1" noEditPoints="1" noChangeArrowheads="1" noChangeShapeType="1"/>
              </p:cNvPicPr>
              <p:nvPr/>
            </p:nvPicPr>
            <p:blipFill>
              <a:blip r:embed="rId10"/>
              <a:stretch>
                <a:fillRect/>
              </a:stretch>
            </p:blipFill>
            <p:spPr>
              <a:xfrm>
                <a:off x="5116958" y="1732407"/>
                <a:ext cx="140312" cy="12198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62" name="Ink 54"/>
              <p14:cNvContentPartPr>
                <a14:cpLocks xmlns:a14="http://schemas.microsoft.com/office/drawing/2010/main" noRot="1" noChangeAspect="1" noEditPoints="1" noChangeArrowheads="1" noChangeShapeType="1"/>
              </p14:cNvContentPartPr>
              <p14:nvPr/>
            </p14:nvContentPartPr>
            <p14:xfrm>
              <a:off x="5738813" y="2971800"/>
              <a:ext cx="3079750" cy="1100138"/>
            </p14:xfrm>
          </p:contentPart>
        </mc:Choice>
        <mc:Fallback xmlns="">
          <p:pic>
            <p:nvPicPr>
              <p:cNvPr id="17462" name="Ink 54"/>
              <p:cNvPicPr>
                <a:picLocks noRot="1" noChangeAspect="1" noEditPoints="1" noChangeArrowheads="1" noChangeShapeType="1"/>
              </p:cNvPicPr>
              <p:nvPr/>
            </p:nvPicPr>
            <p:blipFill>
              <a:blip r:embed="rId12"/>
              <a:stretch>
                <a:fillRect/>
              </a:stretch>
            </p:blipFill>
            <p:spPr>
              <a:xfrm>
                <a:off x="5731613" y="2966760"/>
                <a:ext cx="3096670" cy="1114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63" name="Ink 55"/>
              <p14:cNvContentPartPr>
                <a14:cpLocks xmlns:a14="http://schemas.microsoft.com/office/drawing/2010/main" noRot="1" noChangeAspect="1" noEditPoints="1" noChangeArrowheads="1" noChangeShapeType="1"/>
              </p14:cNvContentPartPr>
              <p14:nvPr/>
            </p14:nvContentPartPr>
            <p14:xfrm>
              <a:off x="4681538" y="1893888"/>
              <a:ext cx="928687" cy="357187"/>
            </p14:xfrm>
          </p:contentPart>
        </mc:Choice>
        <mc:Fallback xmlns="">
          <p:pic>
            <p:nvPicPr>
              <p:cNvPr id="17463" name="Ink 55"/>
              <p:cNvPicPr>
                <a:picLocks noRot="1" noChangeAspect="1" noEditPoints="1" noChangeArrowheads="1" noChangeShapeType="1"/>
              </p:cNvPicPr>
              <p:nvPr/>
            </p:nvPicPr>
            <p:blipFill>
              <a:blip r:embed="rId14"/>
              <a:stretch>
                <a:fillRect/>
              </a:stretch>
            </p:blipFill>
            <p:spPr>
              <a:xfrm>
                <a:off x="4676499" y="1889207"/>
                <a:ext cx="936606" cy="371230"/>
              </a:xfrm>
              <a:prstGeom prst="rect">
                <a:avLst/>
              </a:prstGeom>
            </p:spPr>
          </p:pic>
        </mc:Fallback>
      </mc:AlternateContent>
      <p:sp>
        <p:nvSpPr>
          <p:cNvPr id="2" name="Date Placeholder 1"/>
          <p:cNvSpPr>
            <a:spLocks noGrp="1"/>
          </p:cNvSpPr>
          <p:nvPr>
            <p:ph type="dt" sz="half" idx="10"/>
          </p:nvPr>
        </p:nvSpPr>
        <p:spPr/>
        <p:txBody>
          <a:bodyPr/>
          <a:lstStyle/>
          <a:p>
            <a:pPr>
              <a:defRPr/>
            </a:pPr>
            <a:fld id="{19826863-AD99-4A33-BF13-015893359AA4}" type="datetime1">
              <a:rPr lang="en-US" smtClean="0"/>
              <a:t>10/19/2021</a:t>
            </a:fld>
            <a:endParaRPr lang="en-US"/>
          </a:p>
        </p:txBody>
      </p:sp>
    </p:spTree>
    <p:extLst>
      <p:ext uri="{BB962C8B-B14F-4D97-AF65-F5344CB8AC3E}">
        <p14:creationId xmlns:p14="http://schemas.microsoft.com/office/powerpoint/2010/main" val="331646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Date Placeholder 3"/>
          <p:cNvSpPr>
            <a:spLocks noGrp="1"/>
          </p:cNvSpPr>
          <p:nvPr>
            <p:ph type="dt" sz="quarter" idx="10"/>
          </p:nvPr>
        </p:nvSpPr>
        <p:spPr>
          <a:noFill/>
        </p:spPr>
        <p:txBody>
          <a:bodyPr/>
          <a:lstStyle/>
          <a:p>
            <a:fld id="{2A4465C3-9096-462E-9984-1C97AF7A3C1A}" type="datetime1">
              <a:rPr lang="en-US" smtClean="0"/>
              <a:t>10/19/2021</a:t>
            </a:fld>
            <a:endParaRPr lang="en-US"/>
          </a:p>
        </p:txBody>
      </p:sp>
      <p:sp>
        <p:nvSpPr>
          <p:cNvPr id="18439" name="Footer Placeholder 4"/>
          <p:cNvSpPr>
            <a:spLocks noGrp="1"/>
          </p:cNvSpPr>
          <p:nvPr>
            <p:ph type="ftr" sz="quarter" idx="11"/>
          </p:nvPr>
        </p:nvSpPr>
        <p:spPr>
          <a:noFill/>
        </p:spPr>
        <p:txBody>
          <a:bodyPr/>
          <a:lstStyle/>
          <a:p>
            <a:r>
              <a:rPr lang="en-US"/>
              <a:t>CPSC503 Winter 2020-21</a:t>
            </a:r>
          </a:p>
        </p:txBody>
      </p:sp>
      <p:sp>
        <p:nvSpPr>
          <p:cNvPr id="18440" name="Slide Number Placeholder 5"/>
          <p:cNvSpPr>
            <a:spLocks noGrp="1"/>
          </p:cNvSpPr>
          <p:nvPr>
            <p:ph type="sldNum" sz="quarter" idx="12"/>
          </p:nvPr>
        </p:nvSpPr>
        <p:spPr>
          <a:noFill/>
        </p:spPr>
        <p:txBody>
          <a:bodyPr/>
          <a:lstStyle/>
          <a:p>
            <a:fld id="{13DEF310-76F5-4BB1-B3D4-4A35E1EFD883}" type="slidenum">
              <a:rPr lang="en-US" smtClean="0"/>
              <a:pPr/>
              <a:t>25</a:t>
            </a:fld>
            <a:endParaRPr lang="en-US"/>
          </a:p>
        </p:txBody>
      </p:sp>
      <p:sp>
        <p:nvSpPr>
          <p:cNvPr id="18441" name="Rectangle 2"/>
          <p:cNvSpPr>
            <a:spLocks noGrp="1" noChangeArrowheads="1"/>
          </p:cNvSpPr>
          <p:nvPr>
            <p:ph type="title"/>
          </p:nvPr>
        </p:nvSpPr>
        <p:spPr>
          <a:xfrm>
            <a:off x="0" y="457200"/>
            <a:ext cx="9144000" cy="1143000"/>
          </a:xfrm>
        </p:spPr>
        <p:txBody>
          <a:bodyPr/>
          <a:lstStyle/>
          <a:p>
            <a:pPr eaLnBrk="1" hangingPunct="1"/>
            <a:r>
              <a:rPr lang="en-US"/>
              <a:t>Relation Between Tenses and Time</a:t>
            </a:r>
          </a:p>
        </p:txBody>
      </p:sp>
      <p:sp>
        <p:nvSpPr>
          <p:cNvPr id="18442" name="Rectangle 3"/>
          <p:cNvSpPr>
            <a:spLocks noGrp="1" noChangeArrowheads="1"/>
          </p:cNvSpPr>
          <p:nvPr>
            <p:ph type="body" idx="1"/>
          </p:nvPr>
        </p:nvSpPr>
        <p:spPr>
          <a:xfrm>
            <a:off x="609600" y="1447800"/>
            <a:ext cx="7772400" cy="4114800"/>
          </a:xfrm>
        </p:spPr>
        <p:txBody>
          <a:bodyPr/>
          <a:lstStyle/>
          <a:p>
            <a:pPr marL="0" indent="0" eaLnBrk="1" hangingPunct="1">
              <a:buNone/>
            </a:pPr>
            <a:r>
              <a:rPr lang="en-US" dirty="0"/>
              <a:t>Relation between verb tenses and points in time is not straightforward</a:t>
            </a:r>
          </a:p>
          <a:p>
            <a:pPr eaLnBrk="1" hangingPunct="1"/>
            <a:r>
              <a:rPr lang="en-US" dirty="0"/>
              <a:t>Present tense used like future:</a:t>
            </a:r>
          </a:p>
          <a:p>
            <a:pPr lvl="1" eaLnBrk="1" hangingPunct="1"/>
            <a:r>
              <a:rPr lang="en-US" sz="2800" b="0" i="1" dirty="0"/>
              <a:t>We fly from Baltimore to Boston at 10</a:t>
            </a:r>
          </a:p>
          <a:p>
            <a:pPr eaLnBrk="1" hangingPunct="1"/>
            <a:r>
              <a:rPr lang="en-US" dirty="0"/>
              <a:t>Complex tenses:</a:t>
            </a:r>
          </a:p>
          <a:p>
            <a:pPr lvl="1" eaLnBrk="1" hangingPunct="1"/>
            <a:r>
              <a:rPr lang="en-US" sz="2800" b="0" i="1" dirty="0"/>
              <a:t>Flight 1902 arrived late</a:t>
            </a:r>
          </a:p>
          <a:p>
            <a:pPr lvl="1" eaLnBrk="1" hangingPunct="1"/>
            <a:r>
              <a:rPr lang="en-US" sz="2800" b="0" i="1" dirty="0"/>
              <a:t>Flight 1902 had arrived late</a:t>
            </a:r>
          </a:p>
        </p:txBody>
      </p:sp>
      <p:sp>
        <p:nvSpPr>
          <p:cNvPr id="7" name="Rectangle 1028"/>
          <p:cNvSpPr>
            <a:spLocks noChangeArrowheads="1"/>
          </p:cNvSpPr>
          <p:nvPr/>
        </p:nvSpPr>
        <p:spPr bwMode="auto">
          <a:xfrm>
            <a:off x="0" y="5181600"/>
            <a:ext cx="8839200" cy="762000"/>
          </a:xfrm>
          <a:prstGeom prst="rect">
            <a:avLst/>
          </a:prstGeom>
          <a:solidFill>
            <a:schemeClr val="accent6">
              <a:lumMod val="20000"/>
              <a:lumOff val="80000"/>
            </a:schemeClr>
          </a:solidFill>
          <a:ln w="9525">
            <a:noFill/>
            <a:miter lim="800000"/>
            <a:headEnd/>
            <a:tailEnd/>
          </a:ln>
        </p:spPr>
        <p:txBody>
          <a:bodyPr/>
          <a:lstStyle/>
          <a:p>
            <a:pPr marL="342900" indent="-342900">
              <a:spcBef>
                <a:spcPct val="20000"/>
              </a:spcBef>
              <a:defRPr/>
            </a:pPr>
            <a:r>
              <a:rPr lang="en-US" sz="2800" dirty="0">
                <a:latin typeface="Comic Sans MS" pitchFamily="66" charset="0"/>
              </a:rPr>
              <a:t>Representing them in the same way seems wrong….</a:t>
            </a:r>
            <a:endParaRPr lang="en-US" sz="2400" b="1" dirty="0">
              <a:latin typeface="Comic Sans MS"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9" name="Date Placeholder 3"/>
          <p:cNvSpPr>
            <a:spLocks noGrp="1"/>
          </p:cNvSpPr>
          <p:nvPr>
            <p:ph type="dt" sz="quarter" idx="10"/>
          </p:nvPr>
        </p:nvSpPr>
        <p:spPr>
          <a:noFill/>
        </p:spPr>
        <p:txBody>
          <a:bodyPr/>
          <a:lstStyle/>
          <a:p>
            <a:fld id="{506E3F4B-FDC8-4296-8DD9-F84543B174F7}" type="datetime1">
              <a:rPr lang="en-US" smtClean="0"/>
              <a:t>10/19/2021</a:t>
            </a:fld>
            <a:endParaRPr lang="en-US"/>
          </a:p>
        </p:txBody>
      </p:sp>
      <p:sp>
        <p:nvSpPr>
          <p:cNvPr id="19480" name="Footer Placeholder 4"/>
          <p:cNvSpPr>
            <a:spLocks noGrp="1"/>
          </p:cNvSpPr>
          <p:nvPr>
            <p:ph type="ftr" sz="quarter" idx="11"/>
          </p:nvPr>
        </p:nvSpPr>
        <p:spPr>
          <a:xfrm>
            <a:off x="3105944" y="6461396"/>
            <a:ext cx="2895600" cy="457200"/>
          </a:xfrm>
          <a:noFill/>
        </p:spPr>
        <p:txBody>
          <a:bodyPr/>
          <a:lstStyle/>
          <a:p>
            <a:r>
              <a:rPr lang="en-US"/>
              <a:t>CPSC503 Winter 2020-21</a:t>
            </a:r>
            <a:endParaRPr lang="en-US" dirty="0"/>
          </a:p>
        </p:txBody>
      </p:sp>
      <p:sp>
        <p:nvSpPr>
          <p:cNvPr id="19481" name="Slide Number Placeholder 5"/>
          <p:cNvSpPr>
            <a:spLocks noGrp="1"/>
          </p:cNvSpPr>
          <p:nvPr>
            <p:ph type="sldNum" sz="quarter" idx="12"/>
          </p:nvPr>
        </p:nvSpPr>
        <p:spPr>
          <a:noFill/>
        </p:spPr>
        <p:txBody>
          <a:bodyPr/>
          <a:lstStyle/>
          <a:p>
            <a:fld id="{82E46095-0EF4-4157-AA68-5406E4BC21DF}" type="slidenum">
              <a:rPr lang="en-US" smtClean="0"/>
              <a:pPr/>
              <a:t>26</a:t>
            </a:fld>
            <a:endParaRPr lang="en-US"/>
          </a:p>
        </p:txBody>
      </p:sp>
      <p:sp>
        <p:nvSpPr>
          <p:cNvPr id="19482" name="Rectangle 2"/>
          <p:cNvSpPr>
            <a:spLocks noGrp="1" noChangeArrowheads="1"/>
          </p:cNvSpPr>
          <p:nvPr>
            <p:ph type="title"/>
          </p:nvPr>
        </p:nvSpPr>
        <p:spPr>
          <a:xfrm>
            <a:off x="685800" y="0"/>
            <a:ext cx="7772400" cy="1143000"/>
          </a:xfrm>
        </p:spPr>
        <p:txBody>
          <a:bodyPr/>
          <a:lstStyle/>
          <a:p>
            <a:pPr eaLnBrk="1" hangingPunct="1"/>
            <a:r>
              <a:rPr lang="en-US"/>
              <a:t>Reference Point</a:t>
            </a:r>
          </a:p>
        </p:txBody>
      </p:sp>
      <p:sp>
        <p:nvSpPr>
          <p:cNvPr id="19483" name="Rectangle 3"/>
          <p:cNvSpPr>
            <a:spLocks noGrp="1" noChangeArrowheads="1"/>
          </p:cNvSpPr>
          <p:nvPr>
            <p:ph type="body" idx="1"/>
          </p:nvPr>
        </p:nvSpPr>
        <p:spPr>
          <a:xfrm>
            <a:off x="609600" y="914400"/>
            <a:ext cx="7772400" cy="4114800"/>
          </a:xfrm>
        </p:spPr>
        <p:txBody>
          <a:bodyPr/>
          <a:lstStyle/>
          <a:p>
            <a:pPr eaLnBrk="1" hangingPunct="1"/>
            <a:r>
              <a:rPr lang="en-US" dirty="0" err="1"/>
              <a:t>Reichenbach</a:t>
            </a:r>
            <a:r>
              <a:rPr lang="en-US" dirty="0"/>
              <a:t> (1947) introduced notion of </a:t>
            </a:r>
            <a:r>
              <a:rPr lang="en-US" dirty="0">
                <a:solidFill>
                  <a:schemeClr val="accent2"/>
                </a:solidFill>
              </a:rPr>
              <a:t>Reference point</a:t>
            </a:r>
            <a:r>
              <a:rPr lang="en-US" dirty="0"/>
              <a:t> </a:t>
            </a:r>
            <a:r>
              <a:rPr lang="en-US" dirty="0">
                <a:solidFill>
                  <a:srgbClr val="00B0F0"/>
                </a:solidFill>
              </a:rPr>
              <a:t>(R)</a:t>
            </a:r>
            <a:r>
              <a:rPr lang="en-US" dirty="0"/>
              <a:t>, separated out from Utterance time </a:t>
            </a:r>
            <a:r>
              <a:rPr lang="en-US" dirty="0">
                <a:solidFill>
                  <a:srgbClr val="00B0F0"/>
                </a:solidFill>
              </a:rPr>
              <a:t>(U)</a:t>
            </a:r>
            <a:r>
              <a:rPr lang="en-US" dirty="0"/>
              <a:t> and Event time </a:t>
            </a:r>
            <a:r>
              <a:rPr lang="en-US" dirty="0">
                <a:solidFill>
                  <a:srgbClr val="00B0F0"/>
                </a:solidFill>
              </a:rPr>
              <a:t>(E)</a:t>
            </a:r>
          </a:p>
          <a:p>
            <a:pPr eaLnBrk="1" hangingPunct="1"/>
            <a:r>
              <a:rPr lang="en-US" dirty="0"/>
              <a:t>Example:</a:t>
            </a:r>
          </a:p>
          <a:p>
            <a:pPr lvl="1" eaLnBrk="1" hangingPunct="1"/>
            <a:r>
              <a:rPr lang="en-US" i="1" dirty="0"/>
              <a:t>When Mary's flight departed, I ate lunch</a:t>
            </a:r>
          </a:p>
          <a:p>
            <a:pPr lvl="1" eaLnBrk="1" hangingPunct="1"/>
            <a:r>
              <a:rPr lang="en-US" i="1" dirty="0"/>
              <a:t>When Mary's flight departed, I had eaten lunch</a:t>
            </a:r>
          </a:p>
          <a:p>
            <a:pPr eaLnBrk="1" hangingPunct="1"/>
            <a:r>
              <a:rPr lang="en-US" b="0" i="1" dirty="0"/>
              <a:t>Departure </a:t>
            </a:r>
            <a:r>
              <a:rPr lang="en-US" dirty="0"/>
              <a:t>event specifies reference point.</a:t>
            </a:r>
          </a:p>
        </p:txBody>
      </p:sp>
      <mc:AlternateContent xmlns:mc="http://schemas.openxmlformats.org/markup-compatibility/2006" xmlns:p14="http://schemas.microsoft.com/office/powerpoint/2010/main">
        <mc:Choice Requires="p14">
          <p:contentPart p14:bwMode="auto" r:id="rId3">
            <p14:nvContentPartPr>
              <p14:cNvPr id="19474" name="Ink 23"/>
              <p14:cNvContentPartPr>
                <a14:cpLocks xmlns:a14="http://schemas.microsoft.com/office/drawing/2010/main" noRot="1" noChangeAspect="1" noEditPoints="1" noChangeArrowheads="1" noChangeShapeType="1"/>
              </p14:cNvContentPartPr>
              <p14:nvPr/>
            </p14:nvContentPartPr>
            <p14:xfrm>
              <a:off x="1287463" y="3660775"/>
              <a:ext cx="3175" cy="11113"/>
            </p14:xfrm>
          </p:contentPart>
        </mc:Choice>
        <mc:Fallback xmlns="">
          <p:pic>
            <p:nvPicPr>
              <p:cNvPr id="19474" name="Ink 23"/>
              <p:cNvPicPr>
                <a:picLocks noRot="1" noChangeAspect="1" noEditPoints="1" noChangeArrowheads="1" noChangeShapeType="1"/>
              </p:cNvPicPr>
              <p:nvPr/>
            </p:nvPicPr>
            <p:blipFill>
              <a:blip r:embed="rId4"/>
              <a:stretch>
                <a:fillRect/>
              </a:stretch>
            </p:blipFill>
            <p:spPr>
              <a:xfrm>
                <a:off x="1283494" y="3657549"/>
                <a:ext cx="10319" cy="1720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484" name="Ink 28"/>
              <p14:cNvContentPartPr>
                <a14:cpLocks xmlns:a14="http://schemas.microsoft.com/office/drawing/2010/main" noRot="1" noChangeAspect="1" noEditPoints="1" noChangeArrowheads="1" noChangeShapeType="1"/>
              </p14:cNvContentPartPr>
              <p14:nvPr/>
            </p14:nvContentPartPr>
            <p14:xfrm>
              <a:off x="2508250" y="5245100"/>
              <a:ext cx="227013" cy="236538"/>
            </p14:xfrm>
          </p:contentPart>
        </mc:Choice>
        <mc:Fallback xmlns="">
          <p:pic>
            <p:nvPicPr>
              <p:cNvPr id="19484" name="Ink 28"/>
              <p:cNvPicPr>
                <a:picLocks noRot="1" noChangeAspect="1" noEditPoints="1" noChangeArrowheads="1" noChangeShapeType="1"/>
              </p:cNvPicPr>
              <p:nvPr/>
            </p:nvPicPr>
            <p:blipFill>
              <a:blip r:embed="rId6"/>
              <a:stretch>
                <a:fillRect/>
              </a:stretch>
            </p:blipFill>
            <p:spPr>
              <a:xfrm>
                <a:off x="2505728" y="5242580"/>
                <a:ext cx="238544" cy="25057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485" name="Ink 29"/>
              <p14:cNvContentPartPr>
                <a14:cpLocks xmlns:a14="http://schemas.microsoft.com/office/drawing/2010/main" noRot="1" noChangeAspect="1" noEditPoints="1" noChangeArrowheads="1" noChangeShapeType="1"/>
              </p14:cNvContentPartPr>
              <p14:nvPr/>
            </p14:nvContentPartPr>
            <p14:xfrm>
              <a:off x="3195638" y="5033963"/>
              <a:ext cx="952500" cy="700087"/>
            </p14:xfrm>
          </p:contentPart>
        </mc:Choice>
        <mc:Fallback xmlns="">
          <p:pic>
            <p:nvPicPr>
              <p:cNvPr id="19485" name="Ink 29"/>
              <p:cNvPicPr>
                <a:picLocks noRot="1" noChangeAspect="1" noEditPoints="1" noChangeArrowheads="1" noChangeShapeType="1"/>
              </p:cNvPicPr>
              <p:nvPr/>
            </p:nvPicPr>
            <p:blipFill>
              <a:blip r:embed="rId8"/>
              <a:stretch>
                <a:fillRect/>
              </a:stretch>
            </p:blipFill>
            <p:spPr>
              <a:xfrm>
                <a:off x="3184479" y="5027121"/>
                <a:ext cx="966899" cy="7184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486" name="Ink 30"/>
              <p14:cNvContentPartPr>
                <a14:cpLocks xmlns:a14="http://schemas.microsoft.com/office/drawing/2010/main" noRot="1" noChangeAspect="1" noEditPoints="1" noChangeArrowheads="1" noChangeShapeType="1"/>
              </p14:cNvContentPartPr>
              <p14:nvPr/>
            </p14:nvContentPartPr>
            <p14:xfrm>
              <a:off x="4884738" y="5303838"/>
              <a:ext cx="209550" cy="447675"/>
            </p14:xfrm>
          </p:contentPart>
        </mc:Choice>
        <mc:Fallback xmlns="">
          <p:pic>
            <p:nvPicPr>
              <p:cNvPr id="19486" name="Ink 30"/>
              <p:cNvPicPr>
                <a:picLocks noRot="1" noChangeAspect="1" noEditPoints="1" noChangeArrowheads="1" noChangeShapeType="1"/>
              </p:cNvPicPr>
              <p:nvPr/>
            </p:nvPicPr>
            <p:blipFill>
              <a:blip r:embed="rId10"/>
              <a:stretch>
                <a:fillRect/>
              </a:stretch>
            </p:blipFill>
            <p:spPr>
              <a:xfrm>
                <a:off x="4873955" y="5292331"/>
                <a:ext cx="231116" cy="47068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487" name="Ink 31"/>
              <p14:cNvContentPartPr>
                <a14:cpLocks xmlns:a14="http://schemas.microsoft.com/office/drawing/2010/main" noRot="1" noChangeAspect="1" noEditPoints="1" noChangeArrowheads="1" noChangeShapeType="1"/>
              </p14:cNvContentPartPr>
              <p14:nvPr/>
            </p14:nvContentPartPr>
            <p14:xfrm>
              <a:off x="6108700" y="5915025"/>
              <a:ext cx="361950" cy="241300"/>
            </p14:xfrm>
          </p:contentPart>
        </mc:Choice>
        <mc:Fallback xmlns="">
          <p:pic>
            <p:nvPicPr>
              <p:cNvPr id="19487" name="Ink 31"/>
              <p:cNvPicPr>
                <a:picLocks noRot="1" noChangeAspect="1" noEditPoints="1" noChangeArrowheads="1" noChangeShapeType="1"/>
              </p:cNvPicPr>
              <p:nvPr/>
            </p:nvPicPr>
            <p:blipFill>
              <a:blip r:embed="rId12"/>
              <a:stretch>
                <a:fillRect/>
              </a:stretch>
            </p:blipFill>
            <p:spPr>
              <a:xfrm>
                <a:off x="6104742" y="5912144"/>
                <a:ext cx="374183" cy="25354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488" name="Ink 32"/>
              <p14:cNvContentPartPr>
                <a14:cpLocks xmlns:a14="http://schemas.microsoft.com/office/drawing/2010/main" noRot="1" noChangeAspect="1" noEditPoints="1" noChangeArrowheads="1" noChangeShapeType="1"/>
              </p14:cNvContentPartPr>
              <p14:nvPr/>
            </p14:nvContentPartPr>
            <p14:xfrm>
              <a:off x="5032375" y="6048375"/>
              <a:ext cx="141288" cy="258763"/>
            </p14:xfrm>
          </p:contentPart>
        </mc:Choice>
        <mc:Fallback xmlns="">
          <p:pic>
            <p:nvPicPr>
              <p:cNvPr id="19488" name="Ink 32"/>
              <p:cNvPicPr>
                <a:picLocks noRot="1" noChangeAspect="1" noEditPoints="1" noChangeArrowheads="1" noChangeShapeType="1"/>
              </p:cNvPicPr>
              <p:nvPr/>
            </p:nvPicPr>
            <p:blipFill>
              <a:blip r:embed="rId14"/>
              <a:stretch>
                <a:fillRect/>
              </a:stretch>
            </p:blipFill>
            <p:spPr>
              <a:xfrm>
                <a:off x="5022643" y="6037938"/>
                <a:ext cx="162914" cy="27963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489" name="Ink 33"/>
              <p14:cNvContentPartPr>
                <a14:cpLocks xmlns:a14="http://schemas.microsoft.com/office/drawing/2010/main" noRot="1" noChangeAspect="1" noEditPoints="1" noChangeArrowheads="1" noChangeShapeType="1"/>
              </p14:cNvContentPartPr>
              <p14:nvPr/>
            </p14:nvContentPartPr>
            <p14:xfrm>
              <a:off x="4454525" y="5754688"/>
              <a:ext cx="198438" cy="520700"/>
            </p14:xfrm>
          </p:contentPart>
        </mc:Choice>
        <mc:Fallback xmlns="">
          <p:pic>
            <p:nvPicPr>
              <p:cNvPr id="19489" name="Ink 33"/>
              <p:cNvPicPr>
                <a:picLocks noRot="1" noChangeAspect="1" noEditPoints="1" noChangeArrowheads="1" noChangeShapeType="1"/>
              </p:cNvPicPr>
              <p:nvPr/>
            </p:nvPicPr>
            <p:blipFill>
              <a:blip r:embed="rId16"/>
              <a:stretch>
                <a:fillRect/>
              </a:stretch>
            </p:blipFill>
            <p:spPr>
              <a:xfrm>
                <a:off x="4447682" y="5744605"/>
                <a:ext cx="215005" cy="53762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490" name="Ink 34"/>
              <p14:cNvContentPartPr>
                <a14:cpLocks xmlns:a14="http://schemas.microsoft.com/office/drawing/2010/main" noRot="1" noChangeAspect="1" noEditPoints="1" noChangeArrowheads="1" noChangeShapeType="1"/>
              </p14:cNvContentPartPr>
              <p14:nvPr/>
            </p14:nvContentPartPr>
            <p14:xfrm>
              <a:off x="3913188" y="6037263"/>
              <a:ext cx="295275" cy="284162"/>
            </p14:xfrm>
          </p:contentPart>
        </mc:Choice>
        <mc:Fallback xmlns="">
          <p:pic>
            <p:nvPicPr>
              <p:cNvPr id="19490" name="Ink 34"/>
              <p:cNvPicPr>
                <a:picLocks noRot="1" noChangeAspect="1" noEditPoints="1" noChangeArrowheads="1" noChangeShapeType="1"/>
              </p:cNvPicPr>
              <p:nvPr/>
            </p:nvPicPr>
            <p:blipFill>
              <a:blip r:embed="rId18"/>
              <a:stretch>
                <a:fillRect/>
              </a:stretch>
            </p:blipFill>
            <p:spPr>
              <a:xfrm>
                <a:off x="3905986" y="6029700"/>
                <a:ext cx="313280" cy="30253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491" name="Ink 35"/>
              <p14:cNvContentPartPr>
                <a14:cpLocks xmlns:a14="http://schemas.microsoft.com/office/drawing/2010/main" noRot="1" noChangeAspect="1" noEditPoints="1" noChangeArrowheads="1" noChangeShapeType="1"/>
              </p14:cNvContentPartPr>
              <p14:nvPr/>
            </p14:nvContentPartPr>
            <p14:xfrm>
              <a:off x="6397625" y="5283200"/>
              <a:ext cx="268288" cy="254000"/>
            </p14:xfrm>
          </p:contentPart>
        </mc:Choice>
        <mc:Fallback xmlns="">
          <p:pic>
            <p:nvPicPr>
              <p:cNvPr id="19491" name="Ink 35"/>
              <p:cNvPicPr>
                <a:picLocks noRot="1" noChangeAspect="1" noEditPoints="1" noChangeArrowheads="1" noChangeShapeType="1"/>
              </p:cNvPicPr>
              <p:nvPr/>
            </p:nvPicPr>
            <p:blipFill>
              <a:blip r:embed="rId20"/>
              <a:stretch>
                <a:fillRect/>
              </a:stretch>
            </p:blipFill>
            <p:spPr>
              <a:xfrm>
                <a:off x="6395104" y="5280682"/>
                <a:ext cx="280892" cy="26731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492" name="Ink 36"/>
              <p14:cNvContentPartPr>
                <a14:cpLocks xmlns:a14="http://schemas.microsoft.com/office/drawing/2010/main" noRot="1" noChangeAspect="1" noEditPoints="1" noChangeArrowheads="1" noChangeShapeType="1"/>
              </p14:cNvContentPartPr>
              <p14:nvPr/>
            </p14:nvContentPartPr>
            <p14:xfrm>
              <a:off x="6080125" y="3178175"/>
              <a:ext cx="1601788" cy="50800"/>
            </p14:xfrm>
          </p:contentPart>
        </mc:Choice>
        <mc:Fallback xmlns="">
          <p:pic>
            <p:nvPicPr>
              <p:cNvPr id="19492" name="Ink 36"/>
              <p:cNvPicPr>
                <a:picLocks noRot="1" noChangeAspect="1" noEditPoints="1" noChangeArrowheads="1" noChangeShapeType="1"/>
              </p:cNvPicPr>
              <p:nvPr/>
            </p:nvPicPr>
            <p:blipFill>
              <a:blip r:embed="rId22"/>
              <a:stretch>
                <a:fillRect/>
              </a:stretch>
            </p:blipFill>
            <p:spPr>
              <a:xfrm>
                <a:off x="6077605" y="3168516"/>
                <a:ext cx="1614029" cy="6904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493" name="Ink 37"/>
              <p14:cNvContentPartPr>
                <a14:cpLocks xmlns:a14="http://schemas.microsoft.com/office/drawing/2010/main" noRot="1" noChangeAspect="1" noEditPoints="1" noChangeArrowheads="1" noChangeShapeType="1"/>
              </p14:cNvContentPartPr>
              <p14:nvPr/>
            </p14:nvContentPartPr>
            <p14:xfrm>
              <a:off x="1023938" y="2976563"/>
              <a:ext cx="452437" cy="176212"/>
            </p14:xfrm>
          </p:contentPart>
        </mc:Choice>
        <mc:Fallback xmlns="">
          <p:pic>
            <p:nvPicPr>
              <p:cNvPr id="19493" name="Ink 37"/>
              <p:cNvPicPr>
                <a:picLocks noRot="1" noChangeAspect="1" noEditPoints="1" noChangeArrowheads="1" noChangeShapeType="1"/>
              </p:cNvPicPr>
              <p:nvPr/>
            </p:nvPicPr>
            <p:blipFill>
              <a:blip r:embed="rId24"/>
              <a:stretch>
                <a:fillRect/>
              </a:stretch>
            </p:blipFill>
            <p:spPr>
              <a:xfrm>
                <a:off x="1020339" y="2972239"/>
                <a:ext cx="462515" cy="18810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494" name="Ink 38"/>
              <p14:cNvContentPartPr>
                <a14:cpLocks xmlns:a14="http://schemas.microsoft.com/office/drawing/2010/main" noRot="1" noChangeAspect="1" noEditPoints="1" noChangeArrowheads="1" noChangeShapeType="1"/>
              </p14:cNvContentPartPr>
              <p14:nvPr/>
            </p14:nvContentPartPr>
            <p14:xfrm>
              <a:off x="6800850" y="2493963"/>
              <a:ext cx="280988" cy="241300"/>
            </p14:xfrm>
          </p:contentPart>
        </mc:Choice>
        <mc:Fallback xmlns="">
          <p:pic>
            <p:nvPicPr>
              <p:cNvPr id="19494" name="Ink 38"/>
              <p:cNvPicPr>
                <a:picLocks noRot="1" noChangeAspect="1" noEditPoints="1" noChangeArrowheads="1" noChangeShapeType="1"/>
              </p:cNvPicPr>
              <p:nvPr/>
            </p:nvPicPr>
            <p:blipFill>
              <a:blip r:embed="rId26"/>
              <a:stretch>
                <a:fillRect/>
              </a:stretch>
            </p:blipFill>
            <p:spPr>
              <a:xfrm>
                <a:off x="6794014" y="2488921"/>
                <a:ext cx="297538" cy="25534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495" name="Ink 39"/>
              <p14:cNvContentPartPr>
                <a14:cpLocks xmlns:a14="http://schemas.microsoft.com/office/drawing/2010/main" noRot="1" noChangeAspect="1" noEditPoints="1" noChangeArrowheads="1" noChangeShapeType="1"/>
              </p14:cNvContentPartPr>
              <p14:nvPr/>
            </p14:nvContentPartPr>
            <p14:xfrm>
              <a:off x="3424238" y="2459038"/>
              <a:ext cx="234950" cy="277812"/>
            </p14:xfrm>
          </p:contentPart>
        </mc:Choice>
        <mc:Fallback xmlns="">
          <p:pic>
            <p:nvPicPr>
              <p:cNvPr id="19495" name="Ink 39"/>
              <p:cNvPicPr>
                <a:picLocks noRot="1" noChangeAspect="1" noEditPoints="1" noChangeArrowheads="1" noChangeShapeType="1"/>
              </p:cNvPicPr>
              <p:nvPr/>
            </p:nvPicPr>
            <p:blipFill>
              <a:blip r:embed="rId28"/>
              <a:stretch>
                <a:fillRect/>
              </a:stretch>
            </p:blipFill>
            <p:spPr>
              <a:xfrm>
                <a:off x="3415243" y="2450761"/>
                <a:ext cx="252220" cy="29364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496" name="Ink 40"/>
              <p14:cNvContentPartPr>
                <a14:cpLocks xmlns:a14="http://schemas.microsoft.com/office/drawing/2010/main" noRot="1" noChangeAspect="1" noEditPoints="1" noChangeArrowheads="1" noChangeShapeType="1"/>
              </p14:cNvContentPartPr>
              <p14:nvPr/>
            </p14:nvContentPartPr>
            <p14:xfrm>
              <a:off x="4111625" y="4525963"/>
              <a:ext cx="3427413" cy="73025"/>
            </p14:xfrm>
          </p:contentPart>
        </mc:Choice>
        <mc:Fallback xmlns="">
          <p:pic>
            <p:nvPicPr>
              <p:cNvPr id="19496" name="Ink 40"/>
              <p:cNvPicPr>
                <a:picLocks noRot="1" noChangeAspect="1" noEditPoints="1" noChangeArrowheads="1" noChangeShapeType="1"/>
              </p:cNvPicPr>
              <p:nvPr/>
            </p:nvPicPr>
            <p:blipFill>
              <a:blip r:embed="rId30"/>
              <a:stretch>
                <a:fillRect/>
              </a:stretch>
            </p:blipFill>
            <p:spPr>
              <a:xfrm>
                <a:off x="4109105" y="4515118"/>
                <a:ext cx="3442172" cy="95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497" name="Ink 41"/>
              <p14:cNvContentPartPr>
                <a14:cpLocks xmlns:a14="http://schemas.microsoft.com/office/drawing/2010/main" noRot="1" noChangeAspect="1" noEditPoints="1" noChangeArrowheads="1" noChangeShapeType="1"/>
              </p14:cNvContentPartPr>
              <p14:nvPr/>
            </p14:nvContentPartPr>
            <p14:xfrm>
              <a:off x="395288" y="3127375"/>
              <a:ext cx="2166937" cy="2239963"/>
            </p14:xfrm>
          </p:contentPart>
        </mc:Choice>
        <mc:Fallback xmlns="">
          <p:pic>
            <p:nvPicPr>
              <p:cNvPr id="19497" name="Ink 41"/>
              <p:cNvPicPr>
                <a:picLocks noRot="1" noChangeAspect="1" noEditPoints="1" noChangeArrowheads="1" noChangeShapeType="1"/>
              </p:cNvPicPr>
              <p:nvPr/>
            </p:nvPicPr>
            <p:blipFill>
              <a:blip r:embed="rId32"/>
              <a:stretch>
                <a:fillRect/>
              </a:stretch>
            </p:blipFill>
            <p:spPr>
              <a:xfrm>
                <a:off x="388808" y="3124855"/>
                <a:ext cx="2182778" cy="225436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498" name="Ink 42"/>
              <p14:cNvContentPartPr>
                <a14:cpLocks xmlns:a14="http://schemas.microsoft.com/office/drawing/2010/main" noRot="1" noChangeAspect="1" noEditPoints="1" noChangeArrowheads="1" noChangeShapeType="1"/>
              </p14:cNvContentPartPr>
              <p14:nvPr/>
            </p14:nvContentPartPr>
            <p14:xfrm>
              <a:off x="3602038" y="5327650"/>
              <a:ext cx="2840037" cy="100013"/>
            </p14:xfrm>
          </p:contentPart>
        </mc:Choice>
        <mc:Fallback xmlns="">
          <p:pic>
            <p:nvPicPr>
              <p:cNvPr id="19498" name="Ink 42"/>
              <p:cNvPicPr>
                <a:picLocks noRot="1" noChangeAspect="1" noEditPoints="1" noChangeArrowheads="1" noChangeShapeType="1"/>
              </p:cNvPicPr>
              <p:nvPr/>
            </p:nvPicPr>
            <p:blipFill>
              <a:blip r:embed="rId34"/>
              <a:stretch>
                <a:fillRect/>
              </a:stretch>
            </p:blipFill>
            <p:spPr>
              <a:xfrm>
                <a:off x="3599158" y="5316457"/>
                <a:ext cx="2852277" cy="120954"/>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499" name="Ink 43"/>
              <p14:cNvContentPartPr>
                <a14:cpLocks xmlns:a14="http://schemas.microsoft.com/office/drawing/2010/main" noRot="1" noChangeAspect="1" noEditPoints="1" noChangeArrowheads="1" noChangeShapeType="1"/>
              </p14:cNvContentPartPr>
              <p14:nvPr/>
            </p14:nvContentPartPr>
            <p14:xfrm>
              <a:off x="1584325" y="3136900"/>
              <a:ext cx="4057650" cy="74613"/>
            </p14:xfrm>
          </p:contentPart>
        </mc:Choice>
        <mc:Fallback xmlns="">
          <p:pic>
            <p:nvPicPr>
              <p:cNvPr id="19499" name="Ink 43"/>
              <p:cNvPicPr>
                <a:picLocks noRot="1" noChangeAspect="1" noEditPoints="1" noChangeArrowheads="1" noChangeShapeType="1"/>
              </p:cNvPicPr>
              <p:nvPr/>
            </p:nvPicPr>
            <p:blipFill>
              <a:blip r:embed="rId36"/>
              <a:stretch>
                <a:fillRect/>
              </a:stretch>
            </p:blipFill>
            <p:spPr>
              <a:xfrm>
                <a:off x="1581085" y="3127573"/>
                <a:ext cx="4071690" cy="94342"/>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500" name="Ink 44"/>
              <p14:cNvContentPartPr>
                <a14:cpLocks xmlns:a14="http://schemas.microsoft.com/office/drawing/2010/main" noRot="1" noChangeAspect="1" noEditPoints="1" noChangeArrowheads="1" noChangeShapeType="1"/>
              </p14:cNvContentPartPr>
              <p14:nvPr/>
            </p14:nvContentPartPr>
            <p14:xfrm>
              <a:off x="506413" y="3644900"/>
              <a:ext cx="2432050" cy="2416175"/>
            </p14:xfrm>
          </p:contentPart>
        </mc:Choice>
        <mc:Fallback xmlns="">
          <p:pic>
            <p:nvPicPr>
              <p:cNvPr id="19500" name="Ink 44"/>
              <p:cNvPicPr>
                <a:picLocks noRot="1" noChangeAspect="1" noEditPoints="1" noChangeArrowheads="1" noChangeShapeType="1"/>
              </p:cNvPicPr>
              <p:nvPr/>
            </p:nvPicPr>
            <p:blipFill>
              <a:blip r:embed="rId38"/>
              <a:stretch>
                <a:fillRect/>
              </a:stretch>
            </p:blipFill>
            <p:spPr>
              <a:xfrm>
                <a:off x="497053" y="3635541"/>
                <a:ext cx="2450769" cy="243489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501" name="Ink 45"/>
              <p14:cNvContentPartPr>
                <a14:cpLocks xmlns:a14="http://schemas.microsoft.com/office/drawing/2010/main" noRot="1" noChangeAspect="1" noEditPoints="1" noChangeArrowheads="1" noChangeShapeType="1"/>
              </p14:cNvContentPartPr>
              <p14:nvPr/>
            </p14:nvContentPartPr>
            <p14:xfrm>
              <a:off x="3176588" y="6037263"/>
              <a:ext cx="3036887" cy="63500"/>
            </p14:xfrm>
          </p:contentPart>
        </mc:Choice>
        <mc:Fallback xmlns="">
          <p:pic>
            <p:nvPicPr>
              <p:cNvPr id="19501" name="Ink 45"/>
              <p:cNvPicPr>
                <a:picLocks noRot="1" noChangeAspect="1" noEditPoints="1" noChangeArrowheads="1" noChangeShapeType="1"/>
              </p:cNvPicPr>
              <p:nvPr/>
            </p:nvPicPr>
            <p:blipFill>
              <a:blip r:embed="rId40"/>
              <a:stretch>
                <a:fillRect/>
              </a:stretch>
            </p:blipFill>
            <p:spPr>
              <a:xfrm>
                <a:off x="3171908" y="6032651"/>
                <a:ext cx="3045167" cy="79109"/>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95250" y="4419600"/>
            <a:ext cx="8953500" cy="762000"/>
          </a:xfrm>
        </p:spPr>
        <p:txBody>
          <a:bodyPr/>
          <a:lstStyle/>
          <a:p>
            <a:pPr marL="0" indent="0">
              <a:buNone/>
            </a:pPr>
            <a:r>
              <a:rPr lang="en-CA" sz="2400" dirty="0"/>
              <a:t>An </a:t>
            </a:r>
            <a:r>
              <a:rPr lang="en-CA" sz="2400" dirty="0">
                <a:solidFill>
                  <a:schemeClr val="accent6">
                    <a:lumMod val="60000"/>
                    <a:lumOff val="40000"/>
                  </a:schemeClr>
                </a:solidFill>
              </a:rPr>
              <a:t>action/event E </a:t>
            </a:r>
            <a:r>
              <a:rPr lang="en-CA" sz="2400" dirty="0"/>
              <a:t>will have been completed (finished or "perfected") at some point in the future. </a:t>
            </a:r>
          </a:p>
          <a:p>
            <a:pPr marL="0" indent="0">
              <a:buNone/>
            </a:pPr>
            <a:r>
              <a:rPr lang="en-CA" sz="2400" b="0" i="1" dirty="0"/>
              <a:t>“I </a:t>
            </a:r>
            <a:r>
              <a:rPr lang="en-CA" sz="2400" b="0" i="1" u="sng" dirty="0"/>
              <a:t>will have run</a:t>
            </a:r>
            <a:r>
              <a:rPr lang="en-CA" sz="2400" b="0" i="1" dirty="0"/>
              <a:t> successfully in three marathons if </a:t>
            </a:r>
            <a:r>
              <a:rPr lang="en-CA" sz="2400" b="0" i="1" dirty="0">
                <a:solidFill>
                  <a:schemeClr val="accent6">
                    <a:lumMod val="60000"/>
                    <a:lumOff val="40000"/>
                  </a:schemeClr>
                </a:solidFill>
              </a:rPr>
              <a:t>I can finish this one</a:t>
            </a:r>
            <a:r>
              <a:rPr lang="en-CA" sz="2400" b="0" i="1" dirty="0"/>
              <a:t>."</a:t>
            </a:r>
          </a:p>
          <a:p>
            <a:pPr marL="0" indent="0">
              <a:buNone/>
            </a:pPr>
            <a:r>
              <a:rPr lang="en-CA" sz="2400" b="0" i="1" dirty="0"/>
              <a:t>"I </a:t>
            </a:r>
            <a:r>
              <a:rPr lang="en-CA" sz="2400" b="0" i="1" u="sng" dirty="0"/>
              <a:t>will have spent</a:t>
            </a:r>
            <a:r>
              <a:rPr lang="en-CA" sz="2400" b="0" i="1" dirty="0"/>
              <a:t> all my money by </a:t>
            </a:r>
            <a:r>
              <a:rPr lang="en-CA" sz="2400" b="0" i="1" dirty="0">
                <a:solidFill>
                  <a:schemeClr val="accent6">
                    <a:lumMod val="60000"/>
                    <a:lumOff val="40000"/>
                  </a:schemeClr>
                </a:solidFill>
              </a:rPr>
              <a:t>this time next year</a:t>
            </a:r>
            <a:r>
              <a:rPr lang="en-CA" sz="2400" b="0" i="1" dirty="0"/>
              <a:t>” </a:t>
            </a:r>
          </a:p>
        </p:txBody>
      </p:sp>
      <p:sp>
        <p:nvSpPr>
          <p:cNvPr id="4" name="Date Placeholder 3"/>
          <p:cNvSpPr>
            <a:spLocks noGrp="1"/>
          </p:cNvSpPr>
          <p:nvPr>
            <p:ph type="dt" sz="half" idx="10"/>
          </p:nvPr>
        </p:nvSpPr>
        <p:spPr>
          <a:xfrm>
            <a:off x="254000" y="6553200"/>
            <a:ext cx="1905000" cy="457200"/>
          </a:xfrm>
        </p:spPr>
        <p:txBody>
          <a:bodyPr/>
          <a:lstStyle/>
          <a:p>
            <a:pPr>
              <a:defRPr/>
            </a:pPr>
            <a:fld id="{21525766-FDA2-4CA2-B3CA-05969993B706}" type="datetime1">
              <a:rPr lang="en-US" smtClean="0"/>
              <a:t>10/19/2021</a:t>
            </a:fld>
            <a:endParaRPr lang="en-US" dirty="0"/>
          </a:p>
        </p:txBody>
      </p:sp>
      <p:sp>
        <p:nvSpPr>
          <p:cNvPr id="5" name="Footer Placeholder 4"/>
          <p:cNvSpPr>
            <a:spLocks noGrp="1"/>
          </p:cNvSpPr>
          <p:nvPr>
            <p:ph type="ftr" sz="quarter" idx="11"/>
          </p:nvPr>
        </p:nvSpPr>
        <p:spPr>
          <a:xfrm>
            <a:off x="3048000" y="6477000"/>
            <a:ext cx="2895600" cy="4572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a:xfrm>
            <a:off x="7038600" y="6477000"/>
            <a:ext cx="1905000" cy="457200"/>
          </a:xfrm>
        </p:spPr>
        <p:txBody>
          <a:bodyPr/>
          <a:lstStyle/>
          <a:p>
            <a:pPr>
              <a:defRPr/>
            </a:pPr>
            <a:fld id="{FE1CA072-3F49-4900-9264-D91C6C7C6FFB}" type="slidenum">
              <a:rPr lang="en-US" smtClean="0"/>
              <a:pPr>
                <a:defRPr/>
              </a:pPr>
              <a:t>27</a:t>
            </a:fld>
            <a:endParaRPr lang="en-US" dirty="0"/>
          </a:p>
        </p:txBody>
      </p:sp>
      <p:pic>
        <p:nvPicPr>
          <p:cNvPr id="7" name="Picture 6"/>
          <p:cNvPicPr>
            <a:picLocks noChangeAspect="1"/>
          </p:cNvPicPr>
          <p:nvPr/>
        </p:nvPicPr>
        <p:blipFill rotWithShape="1">
          <a:blip r:embed="rId3"/>
          <a:srcRect r="202" b="3495"/>
          <a:stretch/>
        </p:blipFill>
        <p:spPr>
          <a:xfrm>
            <a:off x="254000" y="-152399"/>
            <a:ext cx="7670800" cy="4648200"/>
          </a:xfrm>
          <a:prstGeom prst="rect">
            <a:avLst/>
          </a:prstGeom>
        </p:spPr>
      </p:pic>
    </p:spTree>
    <p:extLst>
      <p:ext uri="{BB962C8B-B14F-4D97-AF65-F5344CB8AC3E}">
        <p14:creationId xmlns:p14="http://schemas.microsoft.com/office/powerpoint/2010/main" val="2621626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CA" dirty="0"/>
              <a:t>Language and time….. </a:t>
            </a:r>
          </a:p>
        </p:txBody>
      </p:sp>
      <p:sp>
        <p:nvSpPr>
          <p:cNvPr id="3" name="Content Placeholder 2"/>
          <p:cNvSpPr>
            <a:spLocks noGrp="1"/>
          </p:cNvSpPr>
          <p:nvPr>
            <p:ph idx="1"/>
          </p:nvPr>
        </p:nvSpPr>
        <p:spPr>
          <a:xfrm>
            <a:off x="381000" y="1219200"/>
            <a:ext cx="8686800" cy="4267200"/>
          </a:xfrm>
        </p:spPr>
        <p:txBody>
          <a:bodyPr/>
          <a:lstStyle/>
          <a:p>
            <a:r>
              <a:rPr lang="en-CA" b="0" dirty="0"/>
              <a:t>Much more than how </a:t>
            </a:r>
            <a:r>
              <a:rPr lang="en-CA" dirty="0"/>
              <a:t>past</a:t>
            </a:r>
            <a:r>
              <a:rPr lang="en-CA" b="0" dirty="0"/>
              <a:t>, </a:t>
            </a:r>
            <a:r>
              <a:rPr lang="en-CA" dirty="0"/>
              <a:t>present</a:t>
            </a:r>
            <a:r>
              <a:rPr lang="en-CA" b="0" dirty="0"/>
              <a:t>, and </a:t>
            </a:r>
            <a:r>
              <a:rPr lang="en-CA" dirty="0"/>
              <a:t>future</a:t>
            </a:r>
            <a:r>
              <a:rPr lang="en-CA" b="0" dirty="0"/>
              <a:t> are signaled by various </a:t>
            </a:r>
            <a:r>
              <a:rPr lang="en-CA" dirty="0"/>
              <a:t>English verb tenses</a:t>
            </a:r>
          </a:p>
          <a:p>
            <a:r>
              <a:rPr lang="en-CA" dirty="0"/>
              <a:t>Languages have many other </a:t>
            </a:r>
            <a:r>
              <a:rPr lang="en-CA" b="0" dirty="0"/>
              <a:t>more direct and more specific </a:t>
            </a:r>
            <a:r>
              <a:rPr lang="en-CA" dirty="0"/>
              <a:t>ways to convey temporal information,</a:t>
            </a:r>
            <a:r>
              <a:rPr lang="en-CA" b="0" dirty="0"/>
              <a:t> including the use of a wide variety of temporal expressions… </a:t>
            </a:r>
            <a:r>
              <a:rPr lang="en-CA" sz="2400" b="0" i="1" dirty="0">
                <a:solidFill>
                  <a:srgbClr val="00B0F0"/>
                </a:solidFill>
              </a:rPr>
              <a:t>in the morning, somewhere around noon, throughout my life</a:t>
            </a:r>
            <a:r>
              <a:rPr lang="en-CA" b="0" dirty="0"/>
              <a:t>…</a:t>
            </a:r>
          </a:p>
          <a:p>
            <a:r>
              <a:rPr lang="en-CA" b="0" dirty="0">
                <a:solidFill>
                  <a:srgbClr val="FF0000"/>
                </a:solidFill>
              </a:rPr>
              <a:t>Course project ? (see project in 2016, Error Analysis of temporal tagger)</a:t>
            </a:r>
          </a:p>
          <a:p>
            <a:r>
              <a:rPr lang="en-CA" b="0" dirty="0">
                <a:solidFill>
                  <a:srgbClr val="FF0000"/>
                </a:solidFill>
              </a:rPr>
              <a:t>Textbook 17.3 – 17.4</a:t>
            </a:r>
          </a:p>
          <a:p>
            <a:endParaRPr lang="en-CA" b="0" dirty="0"/>
          </a:p>
        </p:txBody>
      </p:sp>
      <p:sp>
        <p:nvSpPr>
          <p:cNvPr id="4" name="Date Placeholder 3"/>
          <p:cNvSpPr>
            <a:spLocks noGrp="1"/>
          </p:cNvSpPr>
          <p:nvPr>
            <p:ph type="dt" sz="half" idx="10"/>
          </p:nvPr>
        </p:nvSpPr>
        <p:spPr/>
        <p:txBody>
          <a:bodyPr/>
          <a:lstStyle/>
          <a:p>
            <a:pPr>
              <a:defRPr/>
            </a:pPr>
            <a:fld id="{B22F9F13-BEC0-433D-A1C0-33CD278E9597}" type="datetime1">
              <a:rPr lang="en-US" smtClean="0"/>
              <a:t>10/19/2021</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28</a:t>
            </a:fld>
            <a:endParaRPr lang="en-US"/>
          </a:p>
        </p:txBody>
      </p:sp>
    </p:spTree>
    <p:extLst>
      <p:ext uri="{BB962C8B-B14F-4D97-AF65-F5344CB8AC3E}">
        <p14:creationId xmlns:p14="http://schemas.microsoft.com/office/powerpoint/2010/main" val="386848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4"/>
          <p:cNvSpPr>
            <a:spLocks noGrp="1"/>
          </p:cNvSpPr>
          <p:nvPr>
            <p:ph type="dt" sz="quarter" idx="10"/>
          </p:nvPr>
        </p:nvSpPr>
        <p:spPr>
          <a:noFill/>
        </p:spPr>
        <p:txBody>
          <a:bodyPr/>
          <a:lstStyle/>
          <a:p>
            <a:fld id="{B57DD881-8816-479A-B894-D54437D81D9F}" type="datetime1">
              <a:rPr lang="en-US" smtClean="0"/>
              <a:t>10/19/2021</a:t>
            </a:fld>
            <a:endParaRPr lang="en-US"/>
          </a:p>
        </p:txBody>
      </p:sp>
      <p:sp>
        <p:nvSpPr>
          <p:cNvPr id="37891" name="Footer Placeholder 5"/>
          <p:cNvSpPr>
            <a:spLocks noGrp="1"/>
          </p:cNvSpPr>
          <p:nvPr>
            <p:ph type="ftr" sz="quarter" idx="11"/>
          </p:nvPr>
        </p:nvSpPr>
        <p:spPr>
          <a:noFill/>
        </p:spPr>
        <p:txBody>
          <a:bodyPr/>
          <a:lstStyle/>
          <a:p>
            <a:r>
              <a:rPr lang="en-US"/>
              <a:t>CPSC503 Winter 2020-21</a:t>
            </a:r>
          </a:p>
        </p:txBody>
      </p:sp>
      <p:sp>
        <p:nvSpPr>
          <p:cNvPr id="37892" name="Slide Number Placeholder 6"/>
          <p:cNvSpPr>
            <a:spLocks noGrp="1"/>
          </p:cNvSpPr>
          <p:nvPr>
            <p:ph type="sldNum" sz="quarter" idx="12"/>
          </p:nvPr>
        </p:nvSpPr>
        <p:spPr>
          <a:noFill/>
        </p:spPr>
        <p:txBody>
          <a:bodyPr/>
          <a:lstStyle/>
          <a:p>
            <a:fld id="{C1D05127-B94B-4C65-9B5A-4B685C036FA4}" type="slidenum">
              <a:rPr lang="en-US" smtClean="0"/>
              <a:pPr/>
              <a:t>29</a:t>
            </a:fld>
            <a:endParaRPr lang="en-US"/>
          </a:p>
        </p:txBody>
      </p:sp>
      <p:sp>
        <p:nvSpPr>
          <p:cNvPr id="37893" name="Rectangle 2"/>
          <p:cNvSpPr>
            <a:spLocks noGrp="1" noChangeArrowheads="1"/>
          </p:cNvSpPr>
          <p:nvPr>
            <p:ph type="title"/>
          </p:nvPr>
        </p:nvSpPr>
        <p:spPr>
          <a:xfrm>
            <a:off x="685800" y="457200"/>
            <a:ext cx="7772400" cy="1143000"/>
          </a:xfrm>
        </p:spPr>
        <p:txBody>
          <a:bodyPr/>
          <a:lstStyle/>
          <a:p>
            <a:pPr eaLnBrk="1" hangingPunct="1"/>
            <a:r>
              <a:rPr lang="en-US" dirty="0"/>
              <a:t>Today Oct 19</a:t>
            </a:r>
          </a:p>
        </p:txBody>
      </p:sp>
      <p:sp>
        <p:nvSpPr>
          <p:cNvPr id="37894" name="Rectangle 3"/>
          <p:cNvSpPr>
            <a:spLocks noGrp="1" noChangeArrowheads="1"/>
          </p:cNvSpPr>
          <p:nvPr>
            <p:ph type="body" sz="half" idx="1"/>
          </p:nvPr>
        </p:nvSpPr>
        <p:spPr>
          <a:xfrm>
            <a:off x="1066800" y="1600200"/>
            <a:ext cx="7543800" cy="3352800"/>
          </a:xfrm>
        </p:spPr>
        <p:txBody>
          <a:bodyPr/>
          <a:lstStyle/>
          <a:p>
            <a:pPr eaLnBrk="1" hangingPunct="1"/>
            <a:r>
              <a:rPr lang="en-US" sz="3200" dirty="0"/>
              <a:t>Semantics / Meaning /Meaning Representations</a:t>
            </a:r>
          </a:p>
          <a:p>
            <a:pPr eaLnBrk="1" hangingPunct="1"/>
            <a:r>
              <a:rPr lang="en-US" sz="3200" dirty="0"/>
              <a:t>Linguistically relevant Concepts in FOPC / FOL</a:t>
            </a:r>
          </a:p>
          <a:p>
            <a:pPr eaLnBrk="1" hangingPunct="1"/>
            <a:r>
              <a:rPr lang="en-US" sz="3200" dirty="0">
                <a:solidFill>
                  <a:schemeClr val="accent2"/>
                </a:solidFill>
              </a:rPr>
              <a:t>Semantic Analysis (aka Semantic Parsing)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7728" y="299224"/>
            <a:ext cx="9096272" cy="609601"/>
          </a:xfrm>
        </p:spPr>
        <p:txBody>
          <a:bodyPr/>
          <a:lstStyle/>
          <a:p>
            <a:pPr eaLnBrk="1" hangingPunct="1"/>
            <a:r>
              <a:rPr lang="en-US" sz="3600" dirty="0"/>
              <a:t>Big Picture: Syntax &amp; Parsing </a:t>
            </a:r>
            <a:r>
              <a:rPr lang="en-US" sz="2000" dirty="0"/>
              <a:t>(2016…)</a:t>
            </a:r>
            <a:br>
              <a:rPr lang="en-US" sz="1600" dirty="0"/>
            </a:br>
            <a:endParaRPr lang="en-US" sz="3200" dirty="0"/>
          </a:p>
        </p:txBody>
      </p:sp>
      <p:sp>
        <p:nvSpPr>
          <p:cNvPr id="2" name="Date Placeholder 1"/>
          <p:cNvSpPr>
            <a:spLocks noGrp="1"/>
          </p:cNvSpPr>
          <p:nvPr>
            <p:ph type="dt" sz="half" idx="10"/>
          </p:nvPr>
        </p:nvSpPr>
        <p:spPr>
          <a:xfrm>
            <a:off x="745334" y="6477000"/>
            <a:ext cx="1905000" cy="457200"/>
          </a:xfrm>
        </p:spPr>
        <p:txBody>
          <a:bodyPr/>
          <a:lstStyle/>
          <a:p>
            <a:pPr>
              <a:defRPr/>
            </a:pPr>
            <a:fld id="{008CCE2E-4A2D-4839-9B19-F7F2435B48E6}" type="datetime1">
              <a:rPr lang="en-US" smtClean="0"/>
              <a:t>10/19/2021</a:t>
            </a:fld>
            <a:endParaRPr lang="en-US" dirty="0"/>
          </a:p>
        </p:txBody>
      </p:sp>
      <p:sp>
        <p:nvSpPr>
          <p:cNvPr id="3" name="Footer Placeholder 2"/>
          <p:cNvSpPr>
            <a:spLocks noGrp="1"/>
          </p:cNvSpPr>
          <p:nvPr>
            <p:ph type="ftr" sz="quarter" idx="11"/>
          </p:nvPr>
        </p:nvSpPr>
        <p:spPr>
          <a:xfrm>
            <a:off x="2354776" y="6477000"/>
            <a:ext cx="2895600" cy="457200"/>
          </a:xfrm>
        </p:spPr>
        <p:txBody>
          <a:bodyPr/>
          <a:lstStyle/>
          <a:p>
            <a:pPr>
              <a:defRPr/>
            </a:pPr>
            <a:r>
              <a:rPr lang="en-US"/>
              <a:t>CPSC503 Winter 2020-21</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3</a:t>
            </a:fld>
            <a:endParaRPr lang="en-US"/>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033440" y="2204030"/>
              <a:ext cx="173880" cy="454320"/>
            </p14:xfrm>
          </p:contentPart>
        </mc:Choice>
        <mc:Fallback xmlns="">
          <p:pic>
            <p:nvPicPr>
              <p:cNvPr id="6" name="Ink 5"/>
              <p:cNvPicPr/>
              <p:nvPr/>
            </p:nvPicPr>
            <p:blipFill>
              <a:blip r:embed="rId4"/>
              <a:stretch>
                <a:fillRect/>
              </a:stretch>
            </p:blipFill>
            <p:spPr>
              <a:xfrm>
                <a:off x="1025520" y="2198990"/>
                <a:ext cx="186480" cy="46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5867400" y="803555"/>
              <a:ext cx="1873800" cy="719280"/>
            </p14:xfrm>
          </p:contentPart>
        </mc:Choice>
        <mc:Fallback xmlns="">
          <p:pic>
            <p:nvPicPr>
              <p:cNvPr id="7" name="Ink 6"/>
              <p:cNvPicPr/>
              <p:nvPr/>
            </p:nvPicPr>
            <p:blipFill>
              <a:blip r:embed="rId6"/>
              <a:stretch>
                <a:fillRect/>
              </a:stretch>
            </p:blipFill>
            <p:spPr>
              <a:xfrm>
                <a:off x="5858760" y="795995"/>
                <a:ext cx="189612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838200" y="937232"/>
              <a:ext cx="7297560" cy="2548800"/>
            </p14:xfrm>
          </p:contentPart>
        </mc:Choice>
        <mc:Fallback xmlns="">
          <p:pic>
            <p:nvPicPr>
              <p:cNvPr id="8" name="Ink 7"/>
              <p:cNvPicPr/>
              <p:nvPr/>
            </p:nvPicPr>
            <p:blipFill>
              <a:blip r:embed="rId8"/>
              <a:stretch>
                <a:fillRect/>
              </a:stretch>
            </p:blipFill>
            <p:spPr>
              <a:xfrm>
                <a:off x="827400" y="928232"/>
                <a:ext cx="7318080" cy="256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p14:cNvContentPartPr/>
              <p14:nvPr/>
            </p14:nvContentPartPr>
            <p14:xfrm>
              <a:off x="4987440" y="1844640"/>
              <a:ext cx="3936240" cy="2912040"/>
            </p14:xfrm>
          </p:contentPart>
        </mc:Choice>
        <mc:Fallback xmlns="">
          <p:pic>
            <p:nvPicPr>
              <p:cNvPr id="9" name="Ink 8"/>
              <p:cNvPicPr/>
              <p:nvPr/>
            </p:nvPicPr>
            <p:blipFill>
              <a:blip r:embed="rId10"/>
              <a:stretch>
                <a:fillRect/>
              </a:stretch>
            </p:blipFill>
            <p:spPr>
              <a:xfrm>
                <a:off x="4976280" y="1839600"/>
                <a:ext cx="3951360" cy="292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p14:cNvContentPartPr/>
              <p14:nvPr/>
            </p14:nvContentPartPr>
            <p14:xfrm>
              <a:off x="495960" y="2721710"/>
              <a:ext cx="2967480" cy="2562480"/>
            </p14:xfrm>
          </p:contentPart>
        </mc:Choice>
        <mc:Fallback xmlns="">
          <p:pic>
            <p:nvPicPr>
              <p:cNvPr id="10" name="Ink 9"/>
              <p:cNvPicPr/>
              <p:nvPr/>
            </p:nvPicPr>
            <p:blipFill>
              <a:blip r:embed="rId12"/>
              <a:stretch>
                <a:fillRect/>
              </a:stretch>
            </p:blipFill>
            <p:spPr>
              <a:xfrm>
                <a:off x="488040" y="2714150"/>
                <a:ext cx="2986920" cy="2583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p14:cNvContentPartPr/>
              <p14:nvPr/>
            </p14:nvContentPartPr>
            <p14:xfrm>
              <a:off x="2768760" y="3654360"/>
              <a:ext cx="5467680" cy="721800"/>
            </p14:xfrm>
          </p:contentPart>
        </mc:Choice>
        <mc:Fallback xmlns="">
          <p:pic>
            <p:nvPicPr>
              <p:cNvPr id="11" name="Ink 10"/>
              <p:cNvPicPr/>
              <p:nvPr/>
            </p:nvPicPr>
            <p:blipFill>
              <a:blip r:embed="rId14"/>
              <a:stretch>
                <a:fillRect/>
              </a:stretch>
            </p:blipFill>
            <p:spPr>
              <a:xfrm>
                <a:off x="2763000" y="3648600"/>
                <a:ext cx="5477400" cy="735480"/>
              </a:xfrm>
              <a:prstGeom prst="rect">
                <a:avLst/>
              </a:prstGeom>
            </p:spPr>
          </p:pic>
        </mc:Fallback>
      </mc:AlternateContent>
      <p:sp>
        <p:nvSpPr>
          <p:cNvPr id="13" name="TextBox 12"/>
          <p:cNvSpPr txBox="1"/>
          <p:nvPr/>
        </p:nvSpPr>
        <p:spPr>
          <a:xfrm>
            <a:off x="5638800" y="5265420"/>
            <a:ext cx="3431148" cy="1323439"/>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CA" dirty="0">
                <a:latin typeface="+mj-lt"/>
              </a:rPr>
              <a:t>The classifier is a simple MLP/FF neural network</a:t>
            </a:r>
          </a:p>
          <a:p>
            <a:pPr marL="285750" indent="-285750">
              <a:buFont typeface="Arial" panose="020B0604020202020204" pitchFamily="34" charset="0"/>
              <a:buChar char="•"/>
            </a:pPr>
            <a:r>
              <a:rPr lang="en-CA" dirty="0">
                <a:latin typeface="+mj-lt"/>
              </a:rPr>
              <a:t>The element of the stack / queue are vectors learned by RNNs</a:t>
            </a:r>
          </a:p>
        </p:txBody>
      </p:sp>
      <p:sp>
        <p:nvSpPr>
          <p:cNvPr id="14" name="TextBox 13"/>
          <p:cNvSpPr txBox="1"/>
          <p:nvPr/>
        </p:nvSpPr>
        <p:spPr>
          <a:xfrm>
            <a:off x="381000" y="5366987"/>
            <a:ext cx="4646052" cy="1323439"/>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CA" dirty="0">
                <a:latin typeface="+mj-lt"/>
              </a:rPr>
              <a:t>Bidirectional LSTM builds text span representations</a:t>
            </a:r>
          </a:p>
          <a:p>
            <a:pPr marL="285750" indent="-285750">
              <a:buFont typeface="Arial" panose="020B0604020202020204" pitchFamily="34" charset="0"/>
              <a:buChar char="•"/>
            </a:pPr>
            <a:r>
              <a:rPr lang="en-CA" dirty="0">
                <a:latin typeface="+mj-lt"/>
              </a:rPr>
              <a:t>MLP/FF to label each span with non-terminals</a:t>
            </a:r>
          </a:p>
          <a:p>
            <a:pPr marL="285750" indent="-285750">
              <a:buFont typeface="Arial" panose="020B0604020202020204" pitchFamily="34" charset="0"/>
              <a:buChar char="•"/>
            </a:pPr>
            <a:r>
              <a:rPr lang="en-CA" dirty="0">
                <a:latin typeface="+mj-lt"/>
              </a:rPr>
              <a:t>CKY for efficient global inference</a:t>
            </a:r>
          </a:p>
        </p:txBody>
      </p:sp>
      <p:sp>
        <p:nvSpPr>
          <p:cNvPr id="5" name="TextBox 4"/>
          <p:cNvSpPr txBox="1"/>
          <p:nvPr/>
        </p:nvSpPr>
        <p:spPr>
          <a:xfrm>
            <a:off x="4027579" y="4739931"/>
            <a:ext cx="2338845" cy="338554"/>
          </a:xfrm>
          <a:prstGeom prst="rect">
            <a:avLst/>
          </a:prstGeom>
          <a:noFill/>
          <a:ln>
            <a:solidFill>
              <a:srgbClr val="7030A0"/>
            </a:solidFill>
          </a:ln>
        </p:spPr>
        <p:txBody>
          <a:bodyPr wrap="none" rtlCol="0">
            <a:spAutoFit/>
          </a:bodyPr>
          <a:lstStyle/>
          <a:p>
            <a:r>
              <a:rPr lang="en-CA" b="1" dirty="0">
                <a:solidFill>
                  <a:srgbClr val="7030A0"/>
                </a:solidFill>
              </a:rPr>
              <a:t>NEURAL APPROCHES</a:t>
            </a:r>
          </a:p>
        </p:txBody>
      </p:sp>
      <mc:AlternateContent xmlns:mc="http://schemas.openxmlformats.org/markup-compatibility/2006" xmlns:p14="http://schemas.microsoft.com/office/powerpoint/2010/main">
        <mc:Choice Requires="p14">
          <p:contentPart p14:bwMode="auto" r:id="rId15">
            <p14:nvContentPartPr>
              <p14:cNvPr id="22" name="Ink 21">
                <a:extLst>
                  <a:ext uri="{FF2B5EF4-FFF2-40B4-BE49-F238E27FC236}">
                    <a16:creationId xmlns:a16="http://schemas.microsoft.com/office/drawing/2014/main" id="{DDB237EB-B9D9-48A3-888E-D437F76001A9}"/>
                  </a:ext>
                </a:extLst>
              </p14:cNvPr>
              <p14:cNvContentPartPr/>
              <p14:nvPr/>
            </p14:nvContentPartPr>
            <p14:xfrm>
              <a:off x="3161890" y="688043"/>
              <a:ext cx="706320" cy="627480"/>
            </p14:xfrm>
          </p:contentPart>
        </mc:Choice>
        <mc:Fallback xmlns="">
          <p:pic>
            <p:nvPicPr>
              <p:cNvPr id="22" name="Ink 21">
                <a:extLst>
                  <a:ext uri="{FF2B5EF4-FFF2-40B4-BE49-F238E27FC236}">
                    <a16:creationId xmlns:a16="http://schemas.microsoft.com/office/drawing/2014/main" id="{DDB237EB-B9D9-48A3-888E-D437F76001A9}"/>
                  </a:ext>
                </a:extLst>
              </p:cNvPr>
              <p:cNvPicPr/>
              <p:nvPr/>
            </p:nvPicPr>
            <p:blipFill>
              <a:blip r:embed="rId16"/>
              <a:stretch>
                <a:fillRect/>
              </a:stretch>
            </p:blipFill>
            <p:spPr>
              <a:xfrm>
                <a:off x="3152895" y="679043"/>
                <a:ext cx="723951"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Ink 30">
                <a:extLst>
                  <a:ext uri="{FF2B5EF4-FFF2-40B4-BE49-F238E27FC236}">
                    <a16:creationId xmlns:a16="http://schemas.microsoft.com/office/drawing/2014/main" id="{B996EEE4-78C4-4EE7-BD6E-1AC3F06EC4D5}"/>
                  </a:ext>
                </a:extLst>
              </p14:cNvPr>
              <p14:cNvContentPartPr/>
              <p14:nvPr/>
            </p14:nvContentPartPr>
            <p14:xfrm>
              <a:off x="7860250" y="741683"/>
              <a:ext cx="881640" cy="601560"/>
            </p14:xfrm>
          </p:contentPart>
        </mc:Choice>
        <mc:Fallback xmlns="">
          <p:pic>
            <p:nvPicPr>
              <p:cNvPr id="31" name="Ink 30">
                <a:extLst>
                  <a:ext uri="{FF2B5EF4-FFF2-40B4-BE49-F238E27FC236}">
                    <a16:creationId xmlns:a16="http://schemas.microsoft.com/office/drawing/2014/main" id="{B996EEE4-78C4-4EE7-BD6E-1AC3F06EC4D5}"/>
                  </a:ext>
                </a:extLst>
              </p:cNvPr>
              <p:cNvPicPr/>
              <p:nvPr/>
            </p:nvPicPr>
            <p:blipFill>
              <a:blip r:embed="rId18"/>
              <a:stretch>
                <a:fillRect/>
              </a:stretch>
            </p:blipFill>
            <p:spPr>
              <a:xfrm>
                <a:off x="7851250" y="733043"/>
                <a:ext cx="899280" cy="619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a:extLst>
                  <a:ext uri="{FF2B5EF4-FFF2-40B4-BE49-F238E27FC236}">
                    <a16:creationId xmlns:a16="http://schemas.microsoft.com/office/drawing/2014/main" id="{B43D2338-1677-49C0-BC7B-D811315DC843}"/>
                  </a:ext>
                </a:extLst>
              </p14:cNvPr>
              <p14:cNvContentPartPr/>
              <p14:nvPr/>
            </p14:nvContentPartPr>
            <p14:xfrm>
              <a:off x="4220290" y="803243"/>
              <a:ext cx="99000" cy="88560"/>
            </p14:xfrm>
          </p:contentPart>
        </mc:Choice>
        <mc:Fallback xmlns="">
          <p:pic>
            <p:nvPicPr>
              <p:cNvPr id="32" name="Ink 31">
                <a:extLst>
                  <a:ext uri="{FF2B5EF4-FFF2-40B4-BE49-F238E27FC236}">
                    <a16:creationId xmlns:a16="http://schemas.microsoft.com/office/drawing/2014/main" id="{B43D2338-1677-49C0-BC7B-D811315DC843}"/>
                  </a:ext>
                </a:extLst>
              </p:cNvPr>
              <p:cNvPicPr/>
              <p:nvPr/>
            </p:nvPicPr>
            <p:blipFill>
              <a:blip r:embed="rId20"/>
              <a:stretch>
                <a:fillRect/>
              </a:stretch>
            </p:blipFill>
            <p:spPr>
              <a:xfrm>
                <a:off x="4211290" y="794603"/>
                <a:ext cx="1166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2" name="Ink 41">
                <a:extLst>
                  <a:ext uri="{FF2B5EF4-FFF2-40B4-BE49-F238E27FC236}">
                    <a16:creationId xmlns:a16="http://schemas.microsoft.com/office/drawing/2014/main" id="{DA292780-1AD4-4670-97AF-827DFA10D568}"/>
                  </a:ext>
                </a:extLst>
              </p14:cNvPr>
              <p14:cNvContentPartPr/>
              <p14:nvPr/>
            </p14:nvContentPartPr>
            <p14:xfrm>
              <a:off x="4408570" y="708923"/>
              <a:ext cx="812160" cy="202680"/>
            </p14:xfrm>
          </p:contentPart>
        </mc:Choice>
        <mc:Fallback xmlns="">
          <p:pic>
            <p:nvPicPr>
              <p:cNvPr id="42" name="Ink 41">
                <a:extLst>
                  <a:ext uri="{FF2B5EF4-FFF2-40B4-BE49-F238E27FC236}">
                    <a16:creationId xmlns:a16="http://schemas.microsoft.com/office/drawing/2014/main" id="{DA292780-1AD4-4670-97AF-827DFA10D568}"/>
                  </a:ext>
                </a:extLst>
              </p:cNvPr>
              <p:cNvPicPr/>
              <p:nvPr/>
            </p:nvPicPr>
            <p:blipFill>
              <a:blip r:embed="rId22"/>
              <a:stretch>
                <a:fillRect/>
              </a:stretch>
            </p:blipFill>
            <p:spPr>
              <a:xfrm>
                <a:off x="4399930" y="700283"/>
                <a:ext cx="8298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 name="Ink 46">
                <a:extLst>
                  <a:ext uri="{FF2B5EF4-FFF2-40B4-BE49-F238E27FC236}">
                    <a16:creationId xmlns:a16="http://schemas.microsoft.com/office/drawing/2014/main" id="{B800E9D1-7297-441C-ADB5-293AE0BD59D8}"/>
                  </a:ext>
                </a:extLst>
              </p14:cNvPr>
              <p14:cNvContentPartPr/>
              <p14:nvPr/>
            </p14:nvContentPartPr>
            <p14:xfrm>
              <a:off x="5206330" y="989723"/>
              <a:ext cx="146520" cy="154080"/>
            </p14:xfrm>
          </p:contentPart>
        </mc:Choice>
        <mc:Fallback xmlns="">
          <p:pic>
            <p:nvPicPr>
              <p:cNvPr id="47" name="Ink 46">
                <a:extLst>
                  <a:ext uri="{FF2B5EF4-FFF2-40B4-BE49-F238E27FC236}">
                    <a16:creationId xmlns:a16="http://schemas.microsoft.com/office/drawing/2014/main" id="{B800E9D1-7297-441C-ADB5-293AE0BD59D8}"/>
                  </a:ext>
                </a:extLst>
              </p:cNvPr>
              <p:cNvPicPr/>
              <p:nvPr/>
            </p:nvPicPr>
            <p:blipFill>
              <a:blip r:embed="rId24"/>
              <a:stretch>
                <a:fillRect/>
              </a:stretch>
            </p:blipFill>
            <p:spPr>
              <a:xfrm>
                <a:off x="5197330" y="980723"/>
                <a:ext cx="164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8" name="Ink 47">
                <a:extLst>
                  <a:ext uri="{FF2B5EF4-FFF2-40B4-BE49-F238E27FC236}">
                    <a16:creationId xmlns:a16="http://schemas.microsoft.com/office/drawing/2014/main" id="{7040E6FB-7D01-4A86-BE14-2A146DEEBC59}"/>
                  </a:ext>
                </a:extLst>
              </p14:cNvPr>
              <p14:cNvContentPartPr/>
              <p14:nvPr/>
            </p14:nvContentPartPr>
            <p14:xfrm>
              <a:off x="4879450" y="973883"/>
              <a:ext cx="249840" cy="141840"/>
            </p14:xfrm>
          </p:contentPart>
        </mc:Choice>
        <mc:Fallback xmlns="">
          <p:pic>
            <p:nvPicPr>
              <p:cNvPr id="48" name="Ink 47">
                <a:extLst>
                  <a:ext uri="{FF2B5EF4-FFF2-40B4-BE49-F238E27FC236}">
                    <a16:creationId xmlns:a16="http://schemas.microsoft.com/office/drawing/2014/main" id="{7040E6FB-7D01-4A86-BE14-2A146DEEBC59}"/>
                  </a:ext>
                </a:extLst>
              </p:cNvPr>
              <p:cNvPicPr/>
              <p:nvPr/>
            </p:nvPicPr>
            <p:blipFill>
              <a:blip r:embed="rId26"/>
              <a:stretch>
                <a:fillRect/>
              </a:stretch>
            </p:blipFill>
            <p:spPr>
              <a:xfrm>
                <a:off x="4870450" y="964906"/>
                <a:ext cx="267480" cy="159435"/>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9" name="Ink 48">
                <a:extLst>
                  <a:ext uri="{FF2B5EF4-FFF2-40B4-BE49-F238E27FC236}">
                    <a16:creationId xmlns:a16="http://schemas.microsoft.com/office/drawing/2014/main" id="{67087D88-311E-4DC0-8468-DA801EC7DB3E}"/>
                  </a:ext>
                </a:extLst>
              </p14:cNvPr>
              <p14:cNvContentPartPr/>
              <p14:nvPr/>
            </p14:nvContentPartPr>
            <p14:xfrm>
              <a:off x="4485250" y="981443"/>
              <a:ext cx="331560" cy="130320"/>
            </p14:xfrm>
          </p:contentPart>
        </mc:Choice>
        <mc:Fallback xmlns="">
          <p:pic>
            <p:nvPicPr>
              <p:cNvPr id="49" name="Ink 48">
                <a:extLst>
                  <a:ext uri="{FF2B5EF4-FFF2-40B4-BE49-F238E27FC236}">
                    <a16:creationId xmlns:a16="http://schemas.microsoft.com/office/drawing/2014/main" id="{67087D88-311E-4DC0-8468-DA801EC7DB3E}"/>
                  </a:ext>
                </a:extLst>
              </p:cNvPr>
              <p:cNvPicPr/>
              <p:nvPr/>
            </p:nvPicPr>
            <p:blipFill>
              <a:blip r:embed="rId28"/>
              <a:stretch>
                <a:fillRect/>
              </a:stretch>
            </p:blipFill>
            <p:spPr>
              <a:xfrm>
                <a:off x="4476250" y="972443"/>
                <a:ext cx="349200" cy="147960"/>
              </a:xfrm>
              <a:prstGeom prst="rect">
                <a:avLst/>
              </a:prstGeom>
            </p:spPr>
          </p:pic>
        </mc:Fallback>
      </mc:AlternateContent>
    </p:spTree>
    <p:extLst>
      <p:ext uri="{BB962C8B-B14F-4D97-AF65-F5344CB8AC3E}">
        <p14:creationId xmlns:p14="http://schemas.microsoft.com/office/powerpoint/2010/main" val="3759579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xfrm>
            <a:off x="457200" y="6443980"/>
            <a:ext cx="1905000" cy="457200"/>
          </a:xfrm>
          <a:noFill/>
        </p:spPr>
        <p:txBody>
          <a:bodyPr/>
          <a:lstStyle/>
          <a:p>
            <a:fld id="{EF21CFAC-D58D-470B-A22D-7D4565FE89A6}" type="datetime1">
              <a:rPr lang="en-US" smtClean="0"/>
              <a:t>10/19/2021</a:t>
            </a:fld>
            <a:endParaRPr lang="en-US" dirty="0"/>
          </a:p>
        </p:txBody>
      </p:sp>
      <p:sp>
        <p:nvSpPr>
          <p:cNvPr id="2068" name="Footer Placeholder 5"/>
          <p:cNvSpPr>
            <a:spLocks noGrp="1"/>
          </p:cNvSpPr>
          <p:nvPr>
            <p:ph type="ftr" sz="quarter" idx="11"/>
          </p:nvPr>
        </p:nvSpPr>
        <p:spPr>
          <a:xfrm>
            <a:off x="2923540" y="6519236"/>
            <a:ext cx="2895600" cy="457200"/>
          </a:xfrm>
          <a:noFill/>
        </p:spPr>
        <p:txBody>
          <a:bodyPr/>
          <a:lstStyle/>
          <a:p>
            <a:r>
              <a:rPr lang="en-US"/>
              <a:t>CPSC503 Winter 2020-21</a:t>
            </a:r>
            <a:endParaRPr lang="en-US" dirty="0"/>
          </a:p>
        </p:txBody>
      </p:sp>
      <p:sp>
        <p:nvSpPr>
          <p:cNvPr id="2069" name="Slide Number Placeholder 6"/>
          <p:cNvSpPr>
            <a:spLocks noGrp="1"/>
          </p:cNvSpPr>
          <p:nvPr>
            <p:ph type="sldNum" sz="quarter" idx="12"/>
          </p:nvPr>
        </p:nvSpPr>
        <p:spPr>
          <a:xfrm>
            <a:off x="7116763" y="6518106"/>
            <a:ext cx="1905000" cy="457200"/>
          </a:xfrm>
          <a:noFill/>
        </p:spPr>
        <p:txBody>
          <a:bodyPr/>
          <a:lstStyle/>
          <a:p>
            <a:fld id="{9E04D2FA-545F-43AF-A26B-6EEB7FF1AB78}" type="slidenum">
              <a:rPr lang="en-US" smtClean="0"/>
              <a:pPr/>
              <a:t>30</a:t>
            </a:fld>
            <a:endParaRPr lang="en-US" dirty="0"/>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a:t>Traditional Practical Goal for </a:t>
            </a:r>
            <a:br>
              <a:rPr lang="en-US" sz="3600" dirty="0"/>
            </a:br>
            <a:r>
              <a:rPr lang="en-US" sz="3600" dirty="0"/>
              <a:t>(Syntax-driven) Semantic Analysis</a:t>
            </a:r>
          </a:p>
        </p:txBody>
      </p:sp>
      <p:sp>
        <p:nvSpPr>
          <p:cNvPr id="2071" name="Rectangle 3"/>
          <p:cNvSpPr>
            <a:spLocks noGrp="1" noChangeArrowheads="1"/>
          </p:cNvSpPr>
          <p:nvPr>
            <p:ph type="body" sz="half" idx="1"/>
          </p:nvPr>
        </p:nvSpPr>
        <p:spPr>
          <a:xfrm>
            <a:off x="-408594" y="1130300"/>
            <a:ext cx="10363200" cy="1219200"/>
          </a:xfrm>
        </p:spPr>
        <p:txBody>
          <a:bodyPr/>
          <a:lstStyle/>
          <a:p>
            <a:pPr lvl="1" eaLnBrk="1" hangingPunct="1">
              <a:buFontTx/>
              <a:buNone/>
            </a:pPr>
            <a:r>
              <a:rPr lang="en-US" sz="2800" dirty="0"/>
              <a:t>Map NL queries into FOPC </a:t>
            </a:r>
            <a:r>
              <a:rPr lang="en-US" sz="2800" b="0" dirty="0"/>
              <a:t>so that </a:t>
            </a:r>
            <a:r>
              <a:rPr lang="en-US" sz="2800" dirty="0"/>
              <a:t>answers </a:t>
            </a:r>
            <a:r>
              <a:rPr lang="en-US" sz="2800" b="0" dirty="0"/>
              <a:t>can be effectively computed on a</a:t>
            </a:r>
            <a:r>
              <a:rPr lang="en-US" sz="2800" dirty="0"/>
              <a:t> KB aka Knowledge Graph</a:t>
            </a:r>
            <a:r>
              <a:rPr lang="en-US" sz="2800" dirty="0">
                <a:solidFill>
                  <a:srgbClr val="008000"/>
                </a:solidFill>
              </a:rPr>
              <a:t>	</a:t>
            </a:r>
          </a:p>
          <a:p>
            <a:pPr lvl="1" eaLnBrk="1" hangingPunct="1"/>
            <a:endParaRPr lang="en-US" sz="2800" dirty="0">
              <a:solidFill>
                <a:srgbClr val="008000"/>
              </a:solidFill>
            </a:endParaRPr>
          </a:p>
          <a:p>
            <a:pPr eaLnBrk="1" hangingPunct="1"/>
            <a:endParaRPr lang="en-US" dirty="0">
              <a:solidFill>
                <a:schemeClr val="accent2"/>
              </a:solidFill>
            </a:endParaRPr>
          </a:p>
        </p:txBody>
      </p:sp>
      <p:graphicFrame>
        <p:nvGraphicFramePr>
          <p:cNvPr id="2050" name="Object 12"/>
          <p:cNvGraphicFramePr>
            <a:graphicFrameLocks noChangeAspect="1"/>
          </p:cNvGraphicFramePr>
          <p:nvPr>
            <p:extLst/>
          </p:nvPr>
        </p:nvGraphicFramePr>
        <p:xfrm>
          <a:off x="355600" y="2590800"/>
          <a:ext cx="7162800" cy="436563"/>
        </p:xfrm>
        <a:graphic>
          <a:graphicData uri="http://schemas.openxmlformats.org/presentationml/2006/ole">
            <mc:AlternateContent xmlns:mc="http://schemas.openxmlformats.org/markup-compatibility/2006">
              <mc:Choice xmlns:v="urn:schemas-microsoft-com:vml" Requires="v">
                <p:oleObj spid="_x0000_s116772" name="Equation" r:id="rId4" imgW="3327120" imgH="203040" progId="Equation.3">
                  <p:embed/>
                </p:oleObj>
              </mc:Choice>
              <mc:Fallback>
                <p:oleObj name="Equation" r:id="rId4" imgW="3327120" imgH="203040" progId="Equation.3">
                  <p:embed/>
                  <p:pic>
                    <p:nvPicPr>
                      <p:cNvPr id="205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590800"/>
                        <a:ext cx="7162800"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Content Placeholder 13"/>
          <p:cNvSpPr>
            <a:spLocks noGrp="1"/>
          </p:cNvSpPr>
          <p:nvPr>
            <p:ph sz="half" idx="2"/>
          </p:nvPr>
        </p:nvSpPr>
        <p:spPr>
          <a:xfrm>
            <a:off x="0" y="2133600"/>
            <a:ext cx="9144000" cy="533400"/>
          </a:xfrm>
        </p:spPr>
        <p:txBody>
          <a:bodyPr/>
          <a:lstStyle/>
          <a:p>
            <a:r>
              <a:rPr lang="en-US" sz="2400" b="0" i="1"/>
              <a:t>What African countries are not on the Mediterranean Sea?</a:t>
            </a:r>
          </a:p>
        </p:txBody>
      </p:sp>
      <p:sp>
        <p:nvSpPr>
          <p:cNvPr id="15" name="Content Placeholder 13"/>
          <p:cNvSpPr txBox="1">
            <a:spLocks/>
          </p:cNvSpPr>
          <p:nvPr/>
        </p:nvSpPr>
        <p:spPr bwMode="auto">
          <a:xfrm>
            <a:off x="0" y="3200400"/>
            <a:ext cx="8458200" cy="533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400" b="0" i="1" kern="0" dirty="0">
                <a:latin typeface="+mn-lt"/>
              </a:rPr>
              <a:t>Was 2007 the first El Nino  year after 2001?</a:t>
            </a:r>
          </a:p>
        </p:txBody>
      </p:sp>
      <p:graphicFrame>
        <p:nvGraphicFramePr>
          <p:cNvPr id="2051" name="Object 12"/>
          <p:cNvGraphicFramePr>
            <a:graphicFrameLocks noChangeAspect="1"/>
          </p:cNvGraphicFramePr>
          <p:nvPr/>
        </p:nvGraphicFramePr>
        <p:xfrm>
          <a:off x="609600" y="3657600"/>
          <a:ext cx="6248400" cy="1079500"/>
        </p:xfrm>
        <a:graphic>
          <a:graphicData uri="http://schemas.openxmlformats.org/presentationml/2006/ole">
            <mc:AlternateContent xmlns:mc="http://schemas.openxmlformats.org/markup-compatibility/2006">
              <mc:Choice xmlns:v="urn:schemas-microsoft-com:vml" Requires="v">
                <p:oleObj spid="_x0000_s116773" name="Equation" r:id="rId6" imgW="2933640" imgH="507960" progId="Equation.3">
                  <p:embed/>
                </p:oleObj>
              </mc:Choice>
              <mc:Fallback>
                <p:oleObj name="Equation" r:id="rId6" imgW="2933640" imgH="507960" progId="Equation.3">
                  <p:embed/>
                  <p:pic>
                    <p:nvPicPr>
                      <p:cNvPr id="2051"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3657600"/>
                        <a:ext cx="62484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8">
            <p14:nvContentPartPr>
              <p14:cNvPr id="115716" name="Ink 15"/>
              <p14:cNvContentPartPr>
                <a14:cpLocks xmlns:a14="http://schemas.microsoft.com/office/drawing/2010/main" noRot="1" noChangeAspect="1" noEditPoints="1" noChangeArrowheads="1" noChangeShapeType="1"/>
              </p14:cNvContentPartPr>
              <p14:nvPr/>
            </p14:nvContentPartPr>
            <p14:xfrm>
              <a:off x="6640513" y="4502150"/>
              <a:ext cx="344487" cy="284163"/>
            </p14:xfrm>
          </p:contentPart>
        </mc:Choice>
        <mc:Fallback xmlns="">
          <p:pic>
            <p:nvPicPr>
              <p:cNvPr id="115716" name="Ink 15"/>
              <p:cNvPicPr>
                <a:picLocks noRot="1" noChangeAspect="1" noEditPoints="1" noChangeArrowheads="1" noChangeShapeType="1"/>
              </p:cNvPicPr>
              <p:nvPr/>
            </p:nvPicPr>
            <p:blipFill>
              <a:blip r:embed="rId9"/>
              <a:stretch>
                <a:fillRect/>
              </a:stretch>
            </p:blipFill>
            <p:spPr>
              <a:xfrm>
                <a:off x="6632585" y="4493146"/>
                <a:ext cx="358901" cy="3014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16"/>
              <p14:cNvContentPartPr>
                <a14:cpLocks xmlns:a14="http://schemas.microsoft.com/office/drawing/2010/main" noRot="1" noChangeAspect="1" noEditPoints="1" noChangeArrowheads="1" noChangeShapeType="1"/>
              </p14:cNvContentPartPr>
              <p14:nvPr/>
            </p14:nvContentPartPr>
            <p14:xfrm>
              <a:off x="7272338" y="4005933"/>
              <a:ext cx="769437" cy="362867"/>
            </p14:xfrm>
          </p:contentPart>
        </mc:Choice>
        <mc:Fallback xmlns="">
          <p:pic>
            <p:nvPicPr>
              <p:cNvPr id="115717" name="Ink 16"/>
              <p:cNvPicPr>
                <a:picLocks noRot="1" noChangeAspect="1" noEditPoints="1" noChangeArrowheads="1" noChangeShapeType="1"/>
              </p:cNvPicPr>
              <p:nvPr/>
            </p:nvPicPr>
            <p:blipFill>
              <a:blip r:embed="rId11"/>
              <a:stretch>
                <a:fillRect/>
              </a:stretch>
            </p:blipFill>
            <p:spPr>
              <a:xfrm>
                <a:off x="7265859" y="3877413"/>
                <a:ext cx="1407714" cy="5003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17"/>
              <p14:cNvContentPartPr>
                <a14:cpLocks xmlns:a14="http://schemas.microsoft.com/office/drawing/2010/main" noRot="1" noChangeAspect="1" noEditPoints="1" noChangeArrowheads="1" noChangeShapeType="1"/>
              </p14:cNvContentPartPr>
              <p14:nvPr/>
            </p14:nvContentPartPr>
            <p14:xfrm>
              <a:off x="2608263" y="4572000"/>
              <a:ext cx="1089025" cy="473075"/>
            </p14:xfrm>
          </p:contentPart>
        </mc:Choice>
        <mc:Fallback xmlns="">
          <p:pic>
            <p:nvPicPr>
              <p:cNvPr id="115718" name="Ink 17"/>
              <p:cNvPicPr>
                <a:picLocks noRot="1" noChangeAspect="1" noEditPoints="1" noChangeArrowheads="1" noChangeShapeType="1"/>
              </p:cNvPicPr>
              <p:nvPr/>
            </p:nvPicPr>
            <p:blipFill>
              <a:blip r:embed="rId13"/>
              <a:stretch>
                <a:fillRect/>
              </a:stretch>
            </p:blipFill>
            <p:spPr>
              <a:xfrm>
                <a:off x="2602503" y="4568040"/>
                <a:ext cx="1100905" cy="48495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18"/>
              <p14:cNvContentPartPr>
                <a14:cpLocks xmlns:a14="http://schemas.microsoft.com/office/drawing/2010/main" noRot="1" noChangeAspect="1" noEditPoints="1" noChangeArrowheads="1" noChangeShapeType="1"/>
              </p14:cNvContentPartPr>
              <p14:nvPr/>
            </p14:nvContentPartPr>
            <p14:xfrm>
              <a:off x="1204913" y="4738688"/>
              <a:ext cx="952500" cy="407987"/>
            </p14:xfrm>
          </p:contentPart>
        </mc:Choice>
        <mc:Fallback xmlns="">
          <p:pic>
            <p:nvPicPr>
              <p:cNvPr id="115719" name="Ink 18"/>
              <p:cNvPicPr>
                <a:picLocks noRot="1" noChangeAspect="1" noEditPoints="1" noChangeArrowheads="1" noChangeShapeType="1"/>
              </p:cNvPicPr>
              <p:nvPr/>
            </p:nvPicPr>
            <p:blipFill>
              <a:blip r:embed="rId15"/>
              <a:stretch>
                <a:fillRect/>
              </a:stretch>
            </p:blipFill>
            <p:spPr>
              <a:xfrm>
                <a:off x="1200952" y="4734727"/>
                <a:ext cx="962943" cy="41734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19"/>
              <p14:cNvContentPartPr>
                <a14:cpLocks xmlns:a14="http://schemas.microsoft.com/office/drawing/2010/main" noRot="1" noChangeAspect="1" noEditPoints="1" noChangeArrowheads="1" noChangeShapeType="1"/>
              </p14:cNvContentPartPr>
              <p14:nvPr/>
            </p14:nvContentPartPr>
            <p14:xfrm>
              <a:off x="252413" y="4756150"/>
              <a:ext cx="5034960" cy="1198440"/>
            </p14:xfrm>
          </p:contentPart>
        </mc:Choice>
        <mc:Fallback xmlns="">
          <p:pic>
            <p:nvPicPr>
              <p:cNvPr id="115720" name="Ink 19"/>
              <p:cNvPicPr>
                <a:picLocks noRot="1" noChangeAspect="1" noEditPoints="1" noChangeArrowheads="1" noChangeShapeType="1"/>
              </p:cNvPicPr>
              <p:nvPr/>
            </p:nvPicPr>
            <p:blipFill>
              <a:blip r:embed="rId17"/>
              <a:stretch>
                <a:fillRect/>
              </a:stretch>
            </p:blipFill>
            <p:spPr>
              <a:xfrm>
                <a:off x="246653" y="4746789"/>
                <a:ext cx="5051391" cy="1218725"/>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0"/>
              <p14:cNvContentPartPr>
                <a14:cpLocks xmlns:a14="http://schemas.microsoft.com/office/drawing/2010/main" noRot="1" noChangeAspect="1" noEditPoints="1" noChangeArrowheads="1" noChangeShapeType="1"/>
              </p14:cNvContentPartPr>
              <p14:nvPr/>
            </p14:nvContentPartPr>
            <p14:xfrm>
              <a:off x="6513533" y="4479641"/>
              <a:ext cx="1879560" cy="838800"/>
            </p14:xfrm>
          </p:contentPart>
        </mc:Choice>
        <mc:Fallback xmlns="">
          <p:pic>
            <p:nvPicPr>
              <p:cNvPr id="115721" name="Ink 20"/>
              <p:cNvPicPr>
                <a:picLocks noRot="1" noChangeAspect="1" noEditPoints="1" noChangeArrowheads="1" noChangeShapeType="1"/>
              </p:cNvPicPr>
              <p:nvPr/>
            </p:nvPicPr>
            <p:blipFill>
              <a:blip r:embed="rId19"/>
              <a:stretch>
                <a:fillRect/>
              </a:stretch>
            </p:blipFill>
            <p:spPr>
              <a:xfrm>
                <a:off x="6504173" y="4470281"/>
                <a:ext cx="1898280" cy="857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1"/>
              <p14:cNvContentPartPr>
                <a14:cpLocks xmlns:a14="http://schemas.microsoft.com/office/drawing/2010/main" noRot="1" noChangeAspect="1" noEditPoints="1" noChangeArrowheads="1" noChangeShapeType="1"/>
              </p14:cNvContentPartPr>
              <p14:nvPr/>
            </p14:nvContentPartPr>
            <p14:xfrm>
              <a:off x="3289300" y="5510213"/>
              <a:ext cx="647700" cy="290512"/>
            </p14:xfrm>
          </p:contentPart>
        </mc:Choice>
        <mc:Fallback xmlns="">
          <p:pic>
            <p:nvPicPr>
              <p:cNvPr id="115722" name="Ink 21"/>
              <p:cNvPicPr>
                <a:picLocks noRot="1" noChangeAspect="1" noEditPoints="1" noChangeArrowheads="1" noChangeShapeType="1"/>
              </p:cNvPicPr>
              <p:nvPr/>
            </p:nvPicPr>
            <p:blipFill>
              <a:blip r:embed="rId21"/>
              <a:stretch>
                <a:fillRect/>
              </a:stretch>
            </p:blipFill>
            <p:spPr>
              <a:xfrm>
                <a:off x="3284260" y="5505533"/>
                <a:ext cx="661741" cy="30059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22"/>
              <p14:cNvContentPartPr>
                <a14:cpLocks xmlns:a14="http://schemas.microsoft.com/office/drawing/2010/main" noRot="1" noChangeAspect="1" noEditPoints="1" noChangeArrowheads="1" noChangeShapeType="1"/>
              </p14:cNvContentPartPr>
              <p14:nvPr/>
            </p14:nvContentPartPr>
            <p14:xfrm>
              <a:off x="7527925" y="5272088"/>
              <a:ext cx="1208088" cy="779462"/>
            </p14:xfrm>
          </p:contentPart>
        </mc:Choice>
        <mc:Fallback xmlns="">
          <p:pic>
            <p:nvPicPr>
              <p:cNvPr id="115723" name="Ink 22"/>
              <p:cNvPicPr>
                <a:picLocks noRot="1" noChangeAspect="1" noEditPoints="1" noChangeArrowheads="1" noChangeShapeType="1"/>
              </p:cNvPicPr>
              <p:nvPr/>
            </p:nvPicPr>
            <p:blipFill>
              <a:blip r:embed="rId23"/>
              <a:stretch>
                <a:fillRect/>
              </a:stretch>
            </p:blipFill>
            <p:spPr>
              <a:xfrm>
                <a:off x="7518942" y="5261657"/>
                <a:ext cx="1230008" cy="80068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23"/>
              <p14:cNvContentPartPr>
                <a14:cpLocks xmlns:a14="http://schemas.microsoft.com/office/drawing/2010/main" noRot="1" noChangeAspect="1" noEditPoints="1" noChangeArrowheads="1" noChangeShapeType="1"/>
              </p14:cNvContentPartPr>
              <p14:nvPr/>
            </p14:nvContentPartPr>
            <p14:xfrm>
              <a:off x="6376988" y="5753100"/>
              <a:ext cx="739775" cy="217488"/>
            </p14:xfrm>
          </p:contentPart>
        </mc:Choice>
        <mc:Fallback xmlns="">
          <p:pic>
            <p:nvPicPr>
              <p:cNvPr id="115724" name="Ink 23"/>
              <p:cNvPicPr>
                <a:picLocks noRot="1" noChangeAspect="1" noEditPoints="1" noChangeArrowheads="1" noChangeShapeType="1"/>
              </p:cNvPicPr>
              <p:nvPr/>
            </p:nvPicPr>
            <p:blipFill>
              <a:blip r:embed="rId25"/>
              <a:stretch>
                <a:fillRect/>
              </a:stretch>
            </p:blipFill>
            <p:spPr>
              <a:xfrm>
                <a:off x="6368696" y="5744068"/>
                <a:ext cx="758882" cy="23519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24"/>
              <p14:cNvContentPartPr>
                <a14:cpLocks xmlns:a14="http://schemas.microsoft.com/office/drawing/2010/main" noRot="1" noChangeAspect="1" noEditPoints="1" noChangeArrowheads="1" noChangeShapeType="1"/>
              </p14:cNvContentPartPr>
              <p14:nvPr/>
            </p14:nvContentPartPr>
            <p14:xfrm>
              <a:off x="5676900" y="5976938"/>
              <a:ext cx="1065213" cy="303212"/>
            </p14:xfrm>
          </p:contentPart>
        </mc:Choice>
        <mc:Fallback xmlns="">
          <p:pic>
            <p:nvPicPr>
              <p:cNvPr id="115725" name="Ink 24"/>
              <p:cNvPicPr>
                <a:picLocks noRot="1" noChangeAspect="1" noEditPoints="1" noChangeArrowheads="1" noChangeShapeType="1"/>
              </p:cNvPicPr>
              <p:nvPr/>
            </p:nvPicPr>
            <p:blipFill>
              <a:blip r:embed="rId27"/>
              <a:stretch>
                <a:fillRect/>
              </a:stretch>
            </p:blipFill>
            <p:spPr>
              <a:xfrm>
                <a:off x="5672939" y="5968306"/>
                <a:ext cx="1074576" cy="32011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25"/>
              <p14:cNvContentPartPr>
                <a14:cpLocks xmlns:a14="http://schemas.microsoft.com/office/drawing/2010/main" noRot="1" noChangeAspect="1" noEditPoints="1" noChangeArrowheads="1" noChangeShapeType="1"/>
              </p14:cNvContentPartPr>
              <p14:nvPr/>
            </p14:nvContentPartPr>
            <p14:xfrm>
              <a:off x="6951663" y="6091238"/>
              <a:ext cx="1938337" cy="322262"/>
            </p14:xfrm>
          </p:contentPart>
        </mc:Choice>
        <mc:Fallback xmlns="">
          <p:pic>
            <p:nvPicPr>
              <p:cNvPr id="115726" name="Ink 25"/>
              <p:cNvPicPr>
                <a:picLocks noRot="1" noChangeAspect="1" noEditPoints="1" noChangeArrowheads="1" noChangeShapeType="1"/>
              </p:cNvPicPr>
              <p:nvPr/>
            </p:nvPicPr>
            <p:blipFill>
              <a:blip r:embed="rId29"/>
              <a:stretch>
                <a:fillRect/>
              </a:stretch>
            </p:blipFill>
            <p:spPr>
              <a:xfrm>
                <a:off x="6943023" y="6086197"/>
                <a:ext cx="1957418" cy="33414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26"/>
              <p14:cNvContentPartPr>
                <a14:cpLocks xmlns:a14="http://schemas.microsoft.com/office/drawing/2010/main" noRot="1" noChangeAspect="1" noEditPoints="1" noChangeArrowheads="1" noChangeShapeType="1"/>
              </p14:cNvContentPartPr>
              <p14:nvPr/>
            </p14:nvContentPartPr>
            <p14:xfrm>
              <a:off x="5803900" y="6357938"/>
              <a:ext cx="1690688" cy="276225"/>
            </p14:xfrm>
          </p:contentPart>
        </mc:Choice>
        <mc:Fallback xmlns="">
          <p:pic>
            <p:nvPicPr>
              <p:cNvPr id="115727" name="Ink 26"/>
              <p:cNvPicPr>
                <a:picLocks noRot="1" noChangeAspect="1" noEditPoints="1" noChangeArrowheads="1" noChangeShapeType="1"/>
              </p:cNvPicPr>
              <p:nvPr/>
            </p:nvPicPr>
            <p:blipFill>
              <a:blip r:embed="rId31"/>
              <a:stretch>
                <a:fillRect/>
              </a:stretch>
            </p:blipFill>
            <p:spPr>
              <a:xfrm>
                <a:off x="5798140" y="6348574"/>
                <a:ext cx="1706889" cy="2913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27"/>
              <p14:cNvContentPartPr>
                <a14:cpLocks xmlns:a14="http://schemas.microsoft.com/office/drawing/2010/main" noRot="1" noChangeAspect="1" noEditPoints="1" noChangeArrowheads="1" noChangeShapeType="1"/>
              </p14:cNvContentPartPr>
              <p14:nvPr/>
            </p14:nvContentPartPr>
            <p14:xfrm>
              <a:off x="4837113" y="5238750"/>
              <a:ext cx="754062" cy="425450"/>
            </p14:xfrm>
          </p:contentPart>
        </mc:Choice>
        <mc:Fallback xmlns="">
          <p:pic>
            <p:nvPicPr>
              <p:cNvPr id="115728" name="Ink 27"/>
              <p:cNvPicPr>
                <a:picLocks noRot="1" noChangeAspect="1" noEditPoints="1" noChangeArrowheads="1" noChangeShapeType="1"/>
              </p:cNvPicPr>
              <p:nvPr/>
            </p:nvPicPr>
            <p:blipFill>
              <a:blip r:embed="rId33"/>
              <a:stretch>
                <a:fillRect/>
              </a:stretch>
            </p:blipFill>
            <p:spPr>
              <a:xfrm>
                <a:off x="4832074" y="5229032"/>
                <a:ext cx="767020" cy="444527"/>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28"/>
              <p14:cNvContentPartPr>
                <a14:cpLocks xmlns:a14="http://schemas.microsoft.com/office/drawing/2010/main" noRot="1" noChangeAspect="1" noEditPoints="1" noChangeArrowheads="1" noChangeShapeType="1"/>
              </p14:cNvContentPartPr>
              <p14:nvPr/>
            </p14:nvContentPartPr>
            <p14:xfrm>
              <a:off x="6109625" y="4259263"/>
              <a:ext cx="2740680" cy="1652760"/>
            </p14:xfrm>
          </p:contentPart>
        </mc:Choice>
        <mc:Fallback xmlns="">
          <p:pic>
            <p:nvPicPr>
              <p:cNvPr id="115729" name="Ink 28"/>
              <p:cNvPicPr>
                <a:picLocks noRot="1" noChangeAspect="1" noEditPoints="1" noChangeArrowheads="1" noChangeShapeType="1"/>
              </p:cNvPicPr>
              <p:nvPr/>
            </p:nvPicPr>
            <p:blipFill>
              <a:blip r:embed="rId35"/>
              <a:stretch>
                <a:fillRect/>
              </a:stretch>
            </p:blipFill>
            <p:spPr>
              <a:xfrm>
                <a:off x="5699585" y="4256743"/>
                <a:ext cx="3160808" cy="166662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5730" name="Ink 29"/>
              <p14:cNvContentPartPr>
                <a14:cpLocks xmlns:a14="http://schemas.microsoft.com/office/drawing/2010/main" noRot="1" noChangeAspect="1" noEditPoints="1" noChangeArrowheads="1" noChangeShapeType="1"/>
              </p14:cNvContentPartPr>
              <p14:nvPr/>
            </p14:nvContentPartPr>
            <p14:xfrm>
              <a:off x="5378450" y="4422775"/>
              <a:ext cx="369888" cy="1854200"/>
            </p14:xfrm>
          </p:contentPart>
        </mc:Choice>
        <mc:Fallback xmlns="">
          <p:pic>
            <p:nvPicPr>
              <p:cNvPr id="115730" name="Ink 29"/>
              <p:cNvPicPr>
                <a:picLocks noRot="1" noChangeAspect="1" noEditPoints="1" noChangeArrowheads="1" noChangeShapeType="1"/>
              </p:cNvPicPr>
              <p:nvPr/>
            </p:nvPicPr>
            <p:blipFill>
              <a:blip r:embed="rId37"/>
              <a:stretch>
                <a:fillRect/>
              </a:stretch>
            </p:blipFill>
            <p:spPr>
              <a:xfrm>
                <a:off x="5374488" y="4418815"/>
                <a:ext cx="385015" cy="186751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 name="Ink 1"/>
              <p14:cNvContentPartPr/>
              <p14:nvPr/>
            </p14:nvContentPartPr>
            <p14:xfrm>
              <a:off x="8248491" y="3959161"/>
              <a:ext cx="19080" cy="236160"/>
            </p14:xfrm>
          </p:contentPart>
        </mc:Choice>
        <mc:Fallback xmlns="">
          <p:pic>
            <p:nvPicPr>
              <p:cNvPr id="2" name="Ink 1"/>
              <p:cNvPicPr/>
              <p:nvPr/>
            </p:nvPicPr>
            <p:blipFill>
              <a:blip r:embed="rId39"/>
              <a:stretch>
                <a:fillRect/>
              </a:stretch>
            </p:blipFill>
            <p:spPr>
              <a:xfrm>
                <a:off x="8235891" y="3946561"/>
                <a:ext cx="442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 name="Ink 2">
                <a:extLst>
                  <a:ext uri="{FF2B5EF4-FFF2-40B4-BE49-F238E27FC236}">
                    <a16:creationId xmlns:a16="http://schemas.microsoft.com/office/drawing/2014/main" id="{1A602EE2-CE43-4758-A5B3-19BC5E20C8A0}"/>
                  </a:ext>
                </a:extLst>
              </p14:cNvPr>
              <p14:cNvContentPartPr/>
              <p14:nvPr/>
            </p14:nvContentPartPr>
            <p14:xfrm>
              <a:off x="7213400" y="4016640"/>
              <a:ext cx="1320840" cy="37080"/>
            </p14:xfrm>
          </p:contentPart>
        </mc:Choice>
        <mc:Fallback xmlns="">
          <p:pic>
            <p:nvPicPr>
              <p:cNvPr id="3" name="Ink 2">
                <a:extLst>
                  <a:ext uri="{FF2B5EF4-FFF2-40B4-BE49-F238E27FC236}">
                    <a16:creationId xmlns:a16="http://schemas.microsoft.com/office/drawing/2014/main" id="{1A602EE2-CE43-4758-A5B3-19BC5E20C8A0}"/>
                  </a:ext>
                </a:extLst>
              </p:cNvPr>
              <p:cNvPicPr/>
              <p:nvPr/>
            </p:nvPicPr>
            <p:blipFill>
              <a:blip r:embed="rId43"/>
              <a:stretch>
                <a:fillRect/>
              </a:stretch>
            </p:blipFill>
            <p:spPr>
              <a:xfrm>
                <a:off x="7159760" y="3909000"/>
                <a:ext cx="1428480" cy="252720"/>
              </a:xfrm>
              <a:prstGeom prst="rect">
                <a:avLst/>
              </a:prstGeom>
            </p:spPr>
          </p:pic>
        </mc:Fallback>
      </mc:AlternateContent>
      <p:sp>
        <p:nvSpPr>
          <p:cNvPr id="4" name="Arrow: Right 3">
            <a:extLst>
              <a:ext uri="{FF2B5EF4-FFF2-40B4-BE49-F238E27FC236}">
                <a16:creationId xmlns:a16="http://schemas.microsoft.com/office/drawing/2014/main" id="{3EE6791F-9848-4342-BC68-D2A59DC86442}"/>
              </a:ext>
            </a:extLst>
          </p:cNvPr>
          <p:cNvSpPr/>
          <p:nvPr/>
        </p:nvSpPr>
        <p:spPr>
          <a:xfrm rot="10800000">
            <a:off x="5798378" y="5156870"/>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Arrow: Right 29">
            <a:extLst>
              <a:ext uri="{FF2B5EF4-FFF2-40B4-BE49-F238E27FC236}">
                <a16:creationId xmlns:a16="http://schemas.microsoft.com/office/drawing/2014/main" id="{FD20C55D-6C90-4A77-B4E1-8164D1B403A9}"/>
              </a:ext>
            </a:extLst>
          </p:cNvPr>
          <p:cNvSpPr/>
          <p:nvPr/>
        </p:nvSpPr>
        <p:spPr>
          <a:xfrm rot="10800000">
            <a:off x="6841360" y="5355114"/>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Arrow: Right 30">
            <a:extLst>
              <a:ext uri="{FF2B5EF4-FFF2-40B4-BE49-F238E27FC236}">
                <a16:creationId xmlns:a16="http://schemas.microsoft.com/office/drawing/2014/main" id="{7E9B4DB7-1E95-4650-89B9-B7D64D8A833C}"/>
              </a:ext>
            </a:extLst>
          </p:cNvPr>
          <p:cNvSpPr/>
          <p:nvPr/>
        </p:nvSpPr>
        <p:spPr>
          <a:xfrm>
            <a:off x="2452846" y="5149699"/>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Arrow: Right 31">
            <a:extLst>
              <a:ext uri="{FF2B5EF4-FFF2-40B4-BE49-F238E27FC236}">
                <a16:creationId xmlns:a16="http://schemas.microsoft.com/office/drawing/2014/main" id="{0254A02E-4F64-418F-AE17-F46FDE752FF5}"/>
              </a:ext>
            </a:extLst>
          </p:cNvPr>
          <p:cNvSpPr/>
          <p:nvPr/>
        </p:nvSpPr>
        <p:spPr>
          <a:xfrm>
            <a:off x="990600" y="5169535"/>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Arrow: Right 32">
            <a:extLst>
              <a:ext uri="{FF2B5EF4-FFF2-40B4-BE49-F238E27FC236}">
                <a16:creationId xmlns:a16="http://schemas.microsoft.com/office/drawing/2014/main" id="{A1180CE5-72A1-4126-A1C7-BAF6232FC42A}"/>
              </a:ext>
            </a:extLst>
          </p:cNvPr>
          <p:cNvSpPr/>
          <p:nvPr/>
        </p:nvSpPr>
        <p:spPr>
          <a:xfrm>
            <a:off x="4178646" y="5149699"/>
            <a:ext cx="594360" cy="30384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44">
            <p14:nvContentPartPr>
              <p14:cNvPr id="9" name="Ink 8">
                <a:extLst>
                  <a:ext uri="{FF2B5EF4-FFF2-40B4-BE49-F238E27FC236}">
                    <a16:creationId xmlns:a16="http://schemas.microsoft.com/office/drawing/2014/main" id="{1BF0A882-AB73-4BBD-9E89-BC4975416D1F}"/>
                  </a:ext>
                </a:extLst>
              </p14:cNvPr>
              <p14:cNvContentPartPr/>
              <p14:nvPr/>
            </p14:nvContentPartPr>
            <p14:xfrm>
              <a:off x="8362520" y="3967680"/>
              <a:ext cx="159480" cy="248760"/>
            </p14:xfrm>
          </p:contentPart>
        </mc:Choice>
        <mc:Fallback xmlns="">
          <p:pic>
            <p:nvPicPr>
              <p:cNvPr id="9" name="Ink 8">
                <a:extLst>
                  <a:ext uri="{FF2B5EF4-FFF2-40B4-BE49-F238E27FC236}">
                    <a16:creationId xmlns:a16="http://schemas.microsoft.com/office/drawing/2014/main" id="{1BF0A882-AB73-4BBD-9E89-BC4975416D1F}"/>
                  </a:ext>
                </a:extLst>
              </p:cNvPr>
              <p:cNvPicPr/>
              <p:nvPr/>
            </p:nvPicPr>
            <p:blipFill>
              <a:blip r:embed="rId45"/>
              <a:stretch>
                <a:fillRect/>
              </a:stretch>
            </p:blipFill>
            <p:spPr>
              <a:xfrm>
                <a:off x="8353520" y="3959040"/>
                <a:ext cx="177120" cy="266400"/>
              </a:xfrm>
              <a:prstGeom prst="rect">
                <a:avLst/>
              </a:prstGeom>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Date Placeholder 4"/>
          <p:cNvSpPr>
            <a:spLocks noGrp="1"/>
          </p:cNvSpPr>
          <p:nvPr>
            <p:ph type="dt" sz="quarter" idx="10"/>
          </p:nvPr>
        </p:nvSpPr>
        <p:spPr>
          <a:noFill/>
        </p:spPr>
        <p:txBody>
          <a:bodyPr/>
          <a:lstStyle/>
          <a:p>
            <a:fld id="{76F1C330-C74C-4397-8E11-9420738A99CD}" type="datetime1">
              <a:rPr lang="en-US" smtClean="0"/>
              <a:t>10/19/2021</a:t>
            </a:fld>
            <a:endParaRPr lang="en-US"/>
          </a:p>
        </p:txBody>
      </p:sp>
      <p:sp>
        <p:nvSpPr>
          <p:cNvPr id="2068" name="Footer Placeholder 5"/>
          <p:cNvSpPr>
            <a:spLocks noGrp="1"/>
          </p:cNvSpPr>
          <p:nvPr>
            <p:ph type="ftr" sz="quarter" idx="11"/>
          </p:nvPr>
        </p:nvSpPr>
        <p:spPr>
          <a:noFill/>
        </p:spPr>
        <p:txBody>
          <a:bodyPr/>
          <a:lstStyle/>
          <a:p>
            <a:r>
              <a:rPr lang="en-US"/>
              <a:t>CPSC503 Winter 2020-21</a:t>
            </a:r>
          </a:p>
        </p:txBody>
      </p:sp>
      <p:sp>
        <p:nvSpPr>
          <p:cNvPr id="2069" name="Slide Number Placeholder 6"/>
          <p:cNvSpPr>
            <a:spLocks noGrp="1"/>
          </p:cNvSpPr>
          <p:nvPr>
            <p:ph type="sldNum" sz="quarter" idx="12"/>
          </p:nvPr>
        </p:nvSpPr>
        <p:spPr>
          <a:noFill/>
        </p:spPr>
        <p:txBody>
          <a:bodyPr/>
          <a:lstStyle/>
          <a:p>
            <a:fld id="{9E04D2FA-545F-43AF-A26B-6EEB7FF1AB78}" type="slidenum">
              <a:rPr lang="en-US" smtClean="0"/>
              <a:pPr/>
              <a:t>31</a:t>
            </a:fld>
            <a:endParaRPr lang="en-US"/>
          </a:p>
        </p:txBody>
      </p:sp>
      <p:sp>
        <p:nvSpPr>
          <p:cNvPr id="2070" name="Rectangle 2"/>
          <p:cNvSpPr>
            <a:spLocks noGrp="1" noChangeArrowheads="1"/>
          </p:cNvSpPr>
          <p:nvPr>
            <p:ph type="title"/>
          </p:nvPr>
        </p:nvSpPr>
        <p:spPr>
          <a:xfrm>
            <a:off x="0" y="0"/>
            <a:ext cx="9144000" cy="1143000"/>
          </a:xfrm>
        </p:spPr>
        <p:txBody>
          <a:bodyPr/>
          <a:lstStyle/>
          <a:p>
            <a:pPr eaLnBrk="1" hangingPunct="1"/>
            <a:r>
              <a:rPr lang="en-US" sz="3600" dirty="0"/>
              <a:t>Practical Goal for (Syntax-driven) Semantic Analysis</a:t>
            </a: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95600"/>
            <a:ext cx="6570663" cy="2029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3"/>
          <p:cNvSpPr txBox="1">
            <a:spLocks noChangeArrowheads="1"/>
          </p:cNvSpPr>
          <p:nvPr/>
        </p:nvSpPr>
        <p:spPr bwMode="auto">
          <a:xfrm>
            <a:off x="36286" y="1371600"/>
            <a:ext cx="8991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800" b="1">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lvl="1" eaLnBrk="1" hangingPunct="1">
              <a:buNone/>
            </a:pPr>
            <a:r>
              <a:rPr lang="en-CA" sz="2800" dirty="0"/>
              <a:t>Referring to physical objects - Executing instructions</a:t>
            </a:r>
            <a:endParaRPr lang="en-US" sz="2800" dirty="0"/>
          </a:p>
          <a:p>
            <a:pPr lvl="1" eaLnBrk="1" hangingPunct="1">
              <a:buFontTx/>
              <a:buNone/>
            </a:pPr>
            <a:r>
              <a:rPr lang="en-US" sz="2800" kern="0" dirty="0">
                <a:solidFill>
                  <a:srgbClr val="008000"/>
                </a:solidFill>
              </a:rPr>
              <a:t>	</a:t>
            </a:r>
          </a:p>
          <a:p>
            <a:pPr lvl="1" eaLnBrk="1" hangingPunct="1"/>
            <a:endParaRPr lang="en-US" sz="2800" kern="0" dirty="0">
              <a:solidFill>
                <a:srgbClr val="008000"/>
              </a:solidFill>
            </a:endParaRPr>
          </a:p>
          <a:p>
            <a:pPr eaLnBrk="1" hangingPunct="1"/>
            <a:endParaRPr lang="en-US" kern="0" dirty="0">
              <a:solidFill>
                <a:schemeClr val="accent2"/>
              </a:solidFill>
            </a:endParaRPr>
          </a:p>
        </p:txBody>
      </p:sp>
      <p:pic>
        <p:nvPicPr>
          <p:cNvPr id="1239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5791200"/>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44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Date Placeholder 3"/>
          <p:cNvSpPr>
            <a:spLocks noGrp="1"/>
          </p:cNvSpPr>
          <p:nvPr>
            <p:ph type="dt" sz="quarter" idx="10"/>
          </p:nvPr>
        </p:nvSpPr>
        <p:spPr>
          <a:noFill/>
        </p:spPr>
        <p:txBody>
          <a:bodyPr/>
          <a:lstStyle/>
          <a:p>
            <a:fld id="{3997AE73-A105-4D87-9442-F083C772F30B}" type="datetime1">
              <a:rPr lang="en-US" smtClean="0"/>
              <a:t>10/19/2021</a:t>
            </a:fld>
            <a:endParaRPr lang="en-US"/>
          </a:p>
        </p:txBody>
      </p:sp>
      <p:sp>
        <p:nvSpPr>
          <p:cNvPr id="20485" name="Footer Placeholder 4"/>
          <p:cNvSpPr>
            <a:spLocks noGrp="1"/>
          </p:cNvSpPr>
          <p:nvPr>
            <p:ph type="ftr" sz="quarter" idx="11"/>
          </p:nvPr>
        </p:nvSpPr>
        <p:spPr>
          <a:noFill/>
        </p:spPr>
        <p:txBody>
          <a:bodyPr/>
          <a:lstStyle/>
          <a:p>
            <a:r>
              <a:rPr lang="en-US"/>
              <a:t>CPSC503 Winter 2020-21</a:t>
            </a:r>
          </a:p>
        </p:txBody>
      </p:sp>
      <p:sp>
        <p:nvSpPr>
          <p:cNvPr id="20486" name="Slide Number Placeholder 5"/>
          <p:cNvSpPr>
            <a:spLocks noGrp="1"/>
          </p:cNvSpPr>
          <p:nvPr>
            <p:ph type="sldNum" sz="quarter" idx="12"/>
          </p:nvPr>
        </p:nvSpPr>
        <p:spPr>
          <a:noFill/>
        </p:spPr>
        <p:txBody>
          <a:bodyPr/>
          <a:lstStyle/>
          <a:p>
            <a:fld id="{9B3ADE9E-BC4C-486D-B040-31A087232596}" type="slidenum">
              <a:rPr lang="en-US" smtClean="0"/>
              <a:pPr/>
              <a:t>32</a:t>
            </a:fld>
            <a:endParaRPr lang="en-US"/>
          </a:p>
        </p:txBody>
      </p:sp>
      <p:sp>
        <p:nvSpPr>
          <p:cNvPr id="20487" name="Rectangle 2"/>
          <p:cNvSpPr>
            <a:spLocks noGrp="1" noChangeArrowheads="1"/>
          </p:cNvSpPr>
          <p:nvPr>
            <p:ph type="title"/>
          </p:nvPr>
        </p:nvSpPr>
        <p:spPr>
          <a:xfrm>
            <a:off x="685800" y="0"/>
            <a:ext cx="7772400" cy="1143000"/>
          </a:xfrm>
        </p:spPr>
        <p:txBody>
          <a:bodyPr/>
          <a:lstStyle/>
          <a:p>
            <a:pPr eaLnBrk="1" hangingPunct="1"/>
            <a:r>
              <a:rPr lang="en-US" dirty="0"/>
              <a:t>Semantic Analysis</a:t>
            </a:r>
          </a:p>
        </p:txBody>
      </p:sp>
      <p:sp>
        <p:nvSpPr>
          <p:cNvPr id="20488" name="Rectangle 3"/>
          <p:cNvSpPr>
            <a:spLocks noGrp="1" noChangeArrowheads="1"/>
          </p:cNvSpPr>
          <p:nvPr>
            <p:ph type="body" idx="1"/>
          </p:nvPr>
        </p:nvSpPr>
        <p:spPr>
          <a:xfrm>
            <a:off x="3657600" y="1676400"/>
            <a:ext cx="2895600" cy="990600"/>
          </a:xfrm>
          <a:ln>
            <a:solidFill>
              <a:schemeClr val="tx1"/>
            </a:solidFill>
          </a:ln>
        </p:spPr>
        <p:txBody>
          <a:bodyPr/>
          <a:lstStyle/>
          <a:p>
            <a:pPr eaLnBrk="1" hangingPunct="1">
              <a:spcBef>
                <a:spcPct val="5000"/>
              </a:spcBef>
              <a:buFontTx/>
              <a:buNone/>
            </a:pPr>
            <a:r>
              <a:rPr lang="en-US" sz="2400"/>
              <a:t>Syntax-driven</a:t>
            </a:r>
          </a:p>
          <a:p>
            <a:pPr eaLnBrk="1" hangingPunct="1">
              <a:spcBef>
                <a:spcPct val="5000"/>
              </a:spcBef>
              <a:buFontTx/>
              <a:buNone/>
            </a:pPr>
            <a:r>
              <a:rPr lang="en-US" sz="2400"/>
              <a:t>Semantic Analysis</a:t>
            </a:r>
          </a:p>
        </p:txBody>
      </p:sp>
      <p:sp>
        <p:nvSpPr>
          <p:cNvPr id="20489" name="Rectangle 4"/>
          <p:cNvSpPr>
            <a:spLocks noChangeArrowheads="1"/>
          </p:cNvSpPr>
          <p:nvPr/>
        </p:nvSpPr>
        <p:spPr bwMode="auto">
          <a:xfrm>
            <a:off x="4114800" y="1066800"/>
            <a:ext cx="1905000" cy="533400"/>
          </a:xfrm>
          <a:prstGeom prst="rect">
            <a:avLst/>
          </a:prstGeom>
          <a:noFill/>
          <a:ln w="9525">
            <a:noFill/>
            <a:miter lim="800000"/>
            <a:headEnd/>
            <a:tailEnd/>
          </a:ln>
        </p:spPr>
        <p:txBody>
          <a:bodyPr/>
          <a:lstStyle/>
          <a:p>
            <a:pPr marL="342900" indent="-342900">
              <a:spcBef>
                <a:spcPct val="5000"/>
              </a:spcBef>
            </a:pPr>
            <a:r>
              <a:rPr lang="en-US" sz="2400" b="1" i="1" dirty="0">
                <a:solidFill>
                  <a:schemeClr val="accent2"/>
                </a:solidFill>
                <a:latin typeface="Comic Sans MS" pitchFamily="66" charset="0"/>
              </a:rPr>
              <a:t>Sentence</a:t>
            </a:r>
          </a:p>
        </p:txBody>
      </p:sp>
      <p:sp>
        <p:nvSpPr>
          <p:cNvPr id="20490" name="Rectangle 5"/>
          <p:cNvSpPr>
            <a:spLocks noChangeArrowheads="1"/>
          </p:cNvSpPr>
          <p:nvPr/>
        </p:nvSpPr>
        <p:spPr bwMode="auto">
          <a:xfrm>
            <a:off x="3962400" y="2743200"/>
            <a:ext cx="1828800" cy="838200"/>
          </a:xfrm>
          <a:prstGeom prst="rect">
            <a:avLst/>
          </a:prstGeom>
          <a:noFill/>
          <a:ln w="9525">
            <a:noFill/>
            <a:miter lim="800000"/>
            <a:headEnd/>
            <a:tailEnd/>
          </a:ln>
        </p:spPr>
        <p:txBody>
          <a:bodyPr/>
          <a:lstStyle/>
          <a:p>
            <a:pPr marL="342900" indent="-342900" algn="ctr">
              <a:spcBef>
                <a:spcPct val="5000"/>
              </a:spcBef>
            </a:pPr>
            <a:r>
              <a:rPr lang="en-US" sz="2400" b="1" i="1">
                <a:solidFill>
                  <a:schemeClr val="accent2"/>
                </a:solidFill>
                <a:latin typeface="Comic Sans MS" pitchFamily="66" charset="0"/>
              </a:rPr>
              <a:t>Literal Meaning</a:t>
            </a:r>
          </a:p>
        </p:txBody>
      </p:sp>
      <p:sp>
        <p:nvSpPr>
          <p:cNvPr id="20491" name="Rectangle 6"/>
          <p:cNvSpPr>
            <a:spLocks noChangeArrowheads="1"/>
          </p:cNvSpPr>
          <p:nvPr/>
        </p:nvSpPr>
        <p:spPr bwMode="auto">
          <a:xfrm>
            <a:off x="533400" y="48006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Discourse</a:t>
            </a:r>
          </a:p>
          <a:p>
            <a:pPr marL="342900" indent="-342900" algn="ctr">
              <a:spcBef>
                <a:spcPct val="5000"/>
              </a:spcBef>
            </a:pPr>
            <a:r>
              <a:rPr lang="en-US" sz="2400" b="1" i="1">
                <a:latin typeface="Comic Sans MS" pitchFamily="66" charset="0"/>
              </a:rPr>
              <a:t>Structure</a:t>
            </a:r>
          </a:p>
        </p:txBody>
      </p:sp>
      <p:sp>
        <p:nvSpPr>
          <p:cNvPr id="20492" name="Rectangle 7"/>
          <p:cNvSpPr>
            <a:spLocks noChangeArrowheads="1"/>
          </p:cNvSpPr>
          <p:nvPr/>
        </p:nvSpPr>
        <p:spPr bwMode="auto">
          <a:xfrm>
            <a:off x="762000" y="2667000"/>
            <a:ext cx="18288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words</a:t>
            </a:r>
          </a:p>
        </p:txBody>
      </p:sp>
      <p:sp>
        <p:nvSpPr>
          <p:cNvPr id="20493" name="Rectangle 8"/>
          <p:cNvSpPr>
            <a:spLocks noChangeArrowheads="1"/>
          </p:cNvSpPr>
          <p:nvPr/>
        </p:nvSpPr>
        <p:spPr bwMode="auto">
          <a:xfrm>
            <a:off x="152400" y="1143000"/>
            <a:ext cx="3200400" cy="838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Meanings of grammatical structures</a:t>
            </a:r>
          </a:p>
        </p:txBody>
      </p:sp>
      <p:sp>
        <p:nvSpPr>
          <p:cNvPr id="20494" name="Rectangle 9"/>
          <p:cNvSpPr>
            <a:spLocks noChangeArrowheads="1"/>
          </p:cNvSpPr>
          <p:nvPr/>
        </p:nvSpPr>
        <p:spPr bwMode="auto">
          <a:xfrm>
            <a:off x="609600" y="5715000"/>
            <a:ext cx="18288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Context</a:t>
            </a:r>
          </a:p>
        </p:txBody>
      </p:sp>
      <p:sp>
        <p:nvSpPr>
          <p:cNvPr id="20495" name="Rectangle 10"/>
          <p:cNvSpPr>
            <a:spLocks noChangeArrowheads="1"/>
          </p:cNvSpPr>
          <p:nvPr/>
        </p:nvSpPr>
        <p:spPr bwMode="auto">
          <a:xfrm>
            <a:off x="0" y="3886200"/>
            <a:ext cx="3200400" cy="457200"/>
          </a:xfrm>
          <a:prstGeom prst="rect">
            <a:avLst/>
          </a:prstGeom>
          <a:noFill/>
          <a:ln w="9525">
            <a:noFill/>
            <a:miter lim="800000"/>
            <a:headEnd/>
            <a:tailEnd/>
          </a:ln>
        </p:spPr>
        <p:txBody>
          <a:bodyPr/>
          <a:lstStyle/>
          <a:p>
            <a:pPr marL="342900" indent="-342900" algn="ctr">
              <a:spcBef>
                <a:spcPct val="5000"/>
              </a:spcBef>
            </a:pPr>
            <a:r>
              <a:rPr lang="en-US" sz="2400" b="1" i="1">
                <a:latin typeface="Comic Sans MS" pitchFamily="66" charset="0"/>
              </a:rPr>
              <a:t>Common-Sense</a:t>
            </a:r>
          </a:p>
          <a:p>
            <a:pPr marL="342900" indent="-342900" algn="ctr">
              <a:spcBef>
                <a:spcPct val="5000"/>
              </a:spcBef>
            </a:pPr>
            <a:r>
              <a:rPr lang="en-US" sz="2400" b="1" i="1">
                <a:latin typeface="Comic Sans MS" pitchFamily="66" charset="0"/>
              </a:rPr>
              <a:t>Domain knowledge</a:t>
            </a:r>
          </a:p>
        </p:txBody>
      </p:sp>
      <p:sp>
        <p:nvSpPr>
          <p:cNvPr id="20496" name="Rectangle 11"/>
          <p:cNvSpPr>
            <a:spLocks noChangeArrowheads="1"/>
          </p:cNvSpPr>
          <p:nvPr/>
        </p:nvSpPr>
        <p:spPr bwMode="auto">
          <a:xfrm>
            <a:off x="3200400" y="5486400"/>
            <a:ext cx="3962400" cy="533400"/>
          </a:xfrm>
          <a:prstGeom prst="rect">
            <a:avLst/>
          </a:prstGeom>
          <a:noFill/>
          <a:ln w="9525">
            <a:noFill/>
            <a:miter lim="800000"/>
            <a:headEnd/>
            <a:tailEnd/>
          </a:ln>
        </p:spPr>
        <p:txBody>
          <a:bodyPr/>
          <a:lstStyle/>
          <a:p>
            <a:pPr marL="342900" indent="-342900" algn="ctr">
              <a:spcBef>
                <a:spcPct val="5000"/>
              </a:spcBef>
            </a:pPr>
            <a:r>
              <a:rPr lang="en-US" sz="2400" b="1" i="1" dirty="0">
                <a:solidFill>
                  <a:schemeClr val="accent2"/>
                </a:solidFill>
                <a:latin typeface="Comic Sans MS" pitchFamily="66" charset="0"/>
              </a:rPr>
              <a:t>Intended meaning</a:t>
            </a:r>
          </a:p>
        </p:txBody>
      </p:sp>
      <p:sp>
        <p:nvSpPr>
          <p:cNvPr id="20497" name="Line 12"/>
          <p:cNvSpPr>
            <a:spLocks noChangeShapeType="1"/>
          </p:cNvSpPr>
          <p:nvPr/>
        </p:nvSpPr>
        <p:spPr bwMode="auto">
          <a:xfrm>
            <a:off x="5029200" y="5029200"/>
            <a:ext cx="0" cy="381000"/>
          </a:xfrm>
          <a:prstGeom prst="line">
            <a:avLst/>
          </a:prstGeom>
          <a:noFill/>
          <a:ln w="38100">
            <a:solidFill>
              <a:schemeClr val="accent2"/>
            </a:solidFill>
            <a:round/>
            <a:headEnd/>
            <a:tailEnd type="triangle" w="med" len="med"/>
          </a:ln>
        </p:spPr>
        <p:txBody>
          <a:bodyPr/>
          <a:lstStyle/>
          <a:p>
            <a:endParaRPr lang="en-US"/>
          </a:p>
        </p:txBody>
      </p:sp>
      <p:sp>
        <p:nvSpPr>
          <p:cNvPr id="20498" name="Line 13"/>
          <p:cNvSpPr>
            <a:spLocks noChangeShapeType="1"/>
          </p:cNvSpPr>
          <p:nvPr/>
        </p:nvSpPr>
        <p:spPr bwMode="auto">
          <a:xfrm flipH="1">
            <a:off x="4876800" y="1524000"/>
            <a:ext cx="0" cy="304800"/>
          </a:xfrm>
          <a:prstGeom prst="line">
            <a:avLst/>
          </a:prstGeom>
          <a:noFill/>
          <a:ln w="38100">
            <a:solidFill>
              <a:schemeClr val="accent2"/>
            </a:solidFill>
            <a:round/>
            <a:headEnd/>
            <a:tailEnd type="triangle" w="med" len="med"/>
          </a:ln>
        </p:spPr>
        <p:txBody>
          <a:bodyPr/>
          <a:lstStyle/>
          <a:p>
            <a:endParaRPr lang="en-US"/>
          </a:p>
        </p:txBody>
      </p:sp>
      <p:sp>
        <p:nvSpPr>
          <p:cNvPr id="20499" name="Line 14"/>
          <p:cNvSpPr>
            <a:spLocks noChangeShapeType="1"/>
          </p:cNvSpPr>
          <p:nvPr/>
        </p:nvSpPr>
        <p:spPr bwMode="auto">
          <a:xfrm flipH="1">
            <a:off x="4953000" y="2514600"/>
            <a:ext cx="0" cy="304800"/>
          </a:xfrm>
          <a:prstGeom prst="line">
            <a:avLst/>
          </a:prstGeom>
          <a:noFill/>
          <a:ln w="38100">
            <a:solidFill>
              <a:schemeClr val="accent2"/>
            </a:solidFill>
            <a:round/>
            <a:headEnd/>
            <a:tailEnd type="triangle" w="med" len="med"/>
          </a:ln>
        </p:spPr>
        <p:txBody>
          <a:bodyPr/>
          <a:lstStyle/>
          <a:p>
            <a:endParaRPr lang="en-US"/>
          </a:p>
        </p:txBody>
      </p:sp>
      <p:sp>
        <p:nvSpPr>
          <p:cNvPr id="20500" name="Rectangle 15"/>
          <p:cNvSpPr>
            <a:spLocks noChangeArrowheads="1"/>
          </p:cNvSpPr>
          <p:nvPr/>
        </p:nvSpPr>
        <p:spPr bwMode="auto">
          <a:xfrm>
            <a:off x="3733800" y="4114800"/>
            <a:ext cx="2895600" cy="9906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Further</a:t>
            </a:r>
          </a:p>
          <a:p>
            <a:pPr marL="342900" indent="-342900" algn="ctr">
              <a:spcBef>
                <a:spcPct val="5000"/>
              </a:spcBef>
            </a:pPr>
            <a:r>
              <a:rPr lang="en-US" sz="2400" b="1">
                <a:latin typeface="Comic Sans MS" pitchFamily="66" charset="0"/>
              </a:rPr>
              <a:t>Analysis</a:t>
            </a:r>
          </a:p>
        </p:txBody>
      </p:sp>
      <p:sp>
        <p:nvSpPr>
          <p:cNvPr id="20501" name="Line 16"/>
          <p:cNvSpPr>
            <a:spLocks noChangeShapeType="1"/>
          </p:cNvSpPr>
          <p:nvPr/>
        </p:nvSpPr>
        <p:spPr bwMode="auto">
          <a:xfrm flipH="1">
            <a:off x="5029200" y="3733800"/>
            <a:ext cx="0" cy="304800"/>
          </a:xfrm>
          <a:prstGeom prst="line">
            <a:avLst/>
          </a:prstGeom>
          <a:noFill/>
          <a:ln w="38100">
            <a:solidFill>
              <a:schemeClr val="accent2"/>
            </a:solidFill>
            <a:round/>
            <a:headEnd/>
            <a:tailEnd type="triangle" w="med" len="med"/>
          </a:ln>
        </p:spPr>
        <p:txBody>
          <a:bodyPr/>
          <a:lstStyle/>
          <a:p>
            <a:endParaRPr lang="en-US"/>
          </a:p>
        </p:txBody>
      </p:sp>
      <p:sp>
        <p:nvSpPr>
          <p:cNvPr id="20502" name="Rectangle 17"/>
          <p:cNvSpPr>
            <a:spLocks noChangeArrowheads="1"/>
          </p:cNvSpPr>
          <p:nvPr/>
        </p:nvSpPr>
        <p:spPr bwMode="auto">
          <a:xfrm>
            <a:off x="6934200" y="2819400"/>
            <a:ext cx="838200" cy="3505200"/>
          </a:xfrm>
          <a:prstGeom prst="rect">
            <a:avLst/>
          </a:prstGeom>
          <a:noFill/>
          <a:ln w="9525">
            <a:solidFill>
              <a:schemeClr val="tx1"/>
            </a:solidFill>
            <a:miter lim="800000"/>
            <a:headEnd/>
            <a:tailEnd/>
          </a:ln>
        </p:spPr>
        <p:txBody>
          <a:bodyPr/>
          <a:lstStyle/>
          <a:p>
            <a:pPr marL="342900" indent="-342900" algn="ctr">
              <a:spcBef>
                <a:spcPct val="5000"/>
              </a:spcBef>
            </a:pPr>
            <a:r>
              <a:rPr lang="en-US" sz="2400" b="1">
                <a:latin typeface="Comic Sans MS" pitchFamily="66" charset="0"/>
              </a:rPr>
              <a:t>I</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F</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R</a:t>
            </a:r>
          </a:p>
          <a:p>
            <a:pPr marL="342900" indent="-342900" algn="ctr">
              <a:spcBef>
                <a:spcPct val="5000"/>
              </a:spcBef>
            </a:pPr>
            <a:r>
              <a:rPr lang="en-US" sz="2400" b="1">
                <a:latin typeface="Comic Sans MS" pitchFamily="66" charset="0"/>
              </a:rPr>
              <a:t>E</a:t>
            </a:r>
          </a:p>
          <a:p>
            <a:pPr marL="342900" indent="-342900" algn="ctr">
              <a:spcBef>
                <a:spcPct val="5000"/>
              </a:spcBef>
            </a:pPr>
            <a:r>
              <a:rPr lang="en-US" sz="2400" b="1">
                <a:latin typeface="Comic Sans MS" pitchFamily="66" charset="0"/>
              </a:rPr>
              <a:t>N</a:t>
            </a:r>
          </a:p>
          <a:p>
            <a:pPr marL="342900" indent="-342900" algn="ctr">
              <a:spcBef>
                <a:spcPct val="5000"/>
              </a:spcBef>
            </a:pPr>
            <a:r>
              <a:rPr lang="en-US" sz="2400" b="1">
                <a:latin typeface="Comic Sans MS" pitchFamily="66" charset="0"/>
              </a:rPr>
              <a:t>C</a:t>
            </a:r>
          </a:p>
          <a:p>
            <a:pPr marL="342900" indent="-342900" algn="ctr">
              <a:spcBef>
                <a:spcPct val="5000"/>
              </a:spcBef>
            </a:pPr>
            <a:r>
              <a:rPr lang="en-US" sz="2400" b="1">
                <a:latin typeface="Comic Sans MS" pitchFamily="66" charset="0"/>
              </a:rPr>
              <a:t>E</a:t>
            </a:r>
          </a:p>
        </p:txBody>
      </p:sp>
      <p:sp>
        <p:nvSpPr>
          <p:cNvPr id="20503" name="Line 18"/>
          <p:cNvSpPr>
            <a:spLocks noChangeShapeType="1"/>
          </p:cNvSpPr>
          <p:nvPr/>
        </p:nvSpPr>
        <p:spPr bwMode="auto">
          <a:xfrm>
            <a:off x="2971800" y="1752600"/>
            <a:ext cx="685800" cy="381000"/>
          </a:xfrm>
          <a:prstGeom prst="line">
            <a:avLst/>
          </a:prstGeom>
          <a:noFill/>
          <a:ln w="38100">
            <a:solidFill>
              <a:schemeClr val="tx1"/>
            </a:solidFill>
            <a:round/>
            <a:headEnd/>
            <a:tailEnd type="triangle" w="med" len="med"/>
          </a:ln>
        </p:spPr>
        <p:txBody>
          <a:bodyPr/>
          <a:lstStyle/>
          <a:p>
            <a:endParaRPr lang="en-US"/>
          </a:p>
        </p:txBody>
      </p:sp>
      <p:sp>
        <p:nvSpPr>
          <p:cNvPr id="20504" name="Line 19"/>
          <p:cNvSpPr>
            <a:spLocks noChangeShapeType="1"/>
          </p:cNvSpPr>
          <p:nvPr/>
        </p:nvSpPr>
        <p:spPr bwMode="auto">
          <a:xfrm flipV="1">
            <a:off x="2590800" y="2362200"/>
            <a:ext cx="1066800" cy="685800"/>
          </a:xfrm>
          <a:prstGeom prst="line">
            <a:avLst/>
          </a:prstGeom>
          <a:noFill/>
          <a:ln w="38100">
            <a:solidFill>
              <a:schemeClr val="tx1"/>
            </a:solidFill>
            <a:round/>
            <a:headEnd/>
            <a:tailEnd type="triangle" w="med" len="med"/>
          </a:ln>
        </p:spPr>
        <p:txBody>
          <a:bodyPr/>
          <a:lstStyle/>
          <a:p>
            <a:endParaRPr lang="en-US"/>
          </a:p>
        </p:txBody>
      </p:sp>
      <p:sp>
        <p:nvSpPr>
          <p:cNvPr id="20505" name="Line 20"/>
          <p:cNvSpPr>
            <a:spLocks noChangeShapeType="1"/>
          </p:cNvSpPr>
          <p:nvPr/>
        </p:nvSpPr>
        <p:spPr bwMode="auto">
          <a:xfrm>
            <a:off x="2971800" y="4419600"/>
            <a:ext cx="762000" cy="228600"/>
          </a:xfrm>
          <a:prstGeom prst="line">
            <a:avLst/>
          </a:prstGeom>
          <a:noFill/>
          <a:ln w="38100">
            <a:solidFill>
              <a:schemeClr val="tx1"/>
            </a:solidFill>
            <a:round/>
            <a:headEnd/>
            <a:tailEnd type="triangle" w="med" len="med"/>
          </a:ln>
        </p:spPr>
        <p:txBody>
          <a:bodyPr/>
          <a:lstStyle/>
          <a:p>
            <a:endParaRPr lang="en-US"/>
          </a:p>
        </p:txBody>
      </p:sp>
      <p:sp>
        <p:nvSpPr>
          <p:cNvPr id="20506" name="Line 21"/>
          <p:cNvSpPr>
            <a:spLocks noChangeShapeType="1"/>
          </p:cNvSpPr>
          <p:nvPr/>
        </p:nvSpPr>
        <p:spPr bwMode="auto">
          <a:xfrm flipV="1">
            <a:off x="2286000" y="4724400"/>
            <a:ext cx="1447800" cy="533400"/>
          </a:xfrm>
          <a:prstGeom prst="line">
            <a:avLst/>
          </a:prstGeom>
          <a:noFill/>
          <a:ln w="38100">
            <a:solidFill>
              <a:schemeClr val="tx1"/>
            </a:solidFill>
            <a:round/>
            <a:headEnd/>
            <a:tailEnd type="triangle" w="med" len="med"/>
          </a:ln>
        </p:spPr>
        <p:txBody>
          <a:bodyPr/>
          <a:lstStyle/>
          <a:p>
            <a:endParaRPr lang="en-US"/>
          </a:p>
        </p:txBody>
      </p:sp>
      <p:sp>
        <p:nvSpPr>
          <p:cNvPr id="20507" name="Line 22"/>
          <p:cNvSpPr>
            <a:spLocks noChangeShapeType="1"/>
          </p:cNvSpPr>
          <p:nvPr/>
        </p:nvSpPr>
        <p:spPr bwMode="auto">
          <a:xfrm flipV="1">
            <a:off x="2209800" y="4876800"/>
            <a:ext cx="1524000" cy="1066800"/>
          </a:xfrm>
          <a:prstGeom prst="line">
            <a:avLst/>
          </a:prstGeom>
          <a:noFill/>
          <a:ln w="38100">
            <a:solidFill>
              <a:schemeClr val="tx1"/>
            </a:solidFill>
            <a:round/>
            <a:headEnd/>
            <a:tailEnd type="triangle" w="med" len="med"/>
          </a:ln>
        </p:spPr>
        <p:txBody>
          <a:bodyPr/>
          <a:lstStyle/>
          <a:p>
            <a:endParaRPr lang="en-US"/>
          </a:p>
        </p:txBody>
      </p:sp>
      <p:sp>
        <p:nvSpPr>
          <p:cNvPr id="26" name="Rectangle 11"/>
          <p:cNvSpPr>
            <a:spLocks noChangeArrowheads="1"/>
          </p:cNvSpPr>
          <p:nvPr/>
        </p:nvSpPr>
        <p:spPr bwMode="auto">
          <a:xfrm>
            <a:off x="5562600" y="8382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FFC000"/>
                </a:solidFill>
                <a:latin typeface="Comic Sans MS" pitchFamily="66" charset="0"/>
              </a:rPr>
              <a:t>I am going to SFU on Tue</a:t>
            </a:r>
          </a:p>
        </p:txBody>
      </p:sp>
      <p:sp>
        <p:nvSpPr>
          <p:cNvPr id="27" name="Rectangle 11"/>
          <p:cNvSpPr>
            <a:spLocks noChangeArrowheads="1"/>
          </p:cNvSpPr>
          <p:nvPr/>
        </p:nvSpPr>
        <p:spPr bwMode="auto">
          <a:xfrm>
            <a:off x="5562600" y="12954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008000"/>
                </a:solidFill>
                <a:latin typeface="Comic Sans MS" pitchFamily="66" charset="0"/>
              </a:rPr>
              <a:t>The garbage truck just left</a:t>
            </a:r>
          </a:p>
        </p:txBody>
      </p:sp>
      <p:sp>
        <p:nvSpPr>
          <p:cNvPr id="28" name="Rectangle 11"/>
          <p:cNvSpPr>
            <a:spLocks noChangeArrowheads="1"/>
          </p:cNvSpPr>
          <p:nvPr/>
        </p:nvSpPr>
        <p:spPr bwMode="auto">
          <a:xfrm>
            <a:off x="-43543" y="6193971"/>
            <a:ext cx="3962400" cy="381000"/>
          </a:xfrm>
          <a:prstGeom prst="rect">
            <a:avLst/>
          </a:prstGeom>
          <a:solidFill>
            <a:schemeClr val="accent3"/>
          </a:solidFill>
          <a:ln w="9525">
            <a:noFill/>
            <a:miter lim="800000"/>
            <a:headEnd/>
            <a:tailEnd/>
          </a:ln>
        </p:spPr>
        <p:txBody>
          <a:bodyPr/>
          <a:lstStyle/>
          <a:p>
            <a:pPr marL="342900" indent="-342900" algn="ctr">
              <a:spcBef>
                <a:spcPct val="5000"/>
              </a:spcBef>
            </a:pPr>
            <a:r>
              <a:rPr lang="en-US" sz="2000" i="1" dirty="0">
                <a:solidFill>
                  <a:srgbClr val="FFC000"/>
                </a:solidFill>
                <a:latin typeface="Comic Sans MS" pitchFamily="66" charset="0"/>
              </a:rPr>
              <a:t>Shall we meet on Tue?</a:t>
            </a:r>
          </a:p>
        </p:txBody>
      </p:sp>
      <p:sp>
        <p:nvSpPr>
          <p:cNvPr id="29" name="Rectangle 11"/>
          <p:cNvSpPr>
            <a:spLocks noChangeArrowheads="1"/>
          </p:cNvSpPr>
          <p:nvPr/>
        </p:nvSpPr>
        <p:spPr bwMode="auto">
          <a:xfrm>
            <a:off x="-10886" y="6464300"/>
            <a:ext cx="3962400" cy="533400"/>
          </a:xfrm>
          <a:prstGeom prst="rect">
            <a:avLst/>
          </a:prstGeom>
          <a:noFill/>
          <a:ln w="9525">
            <a:noFill/>
            <a:miter lim="800000"/>
            <a:headEnd/>
            <a:tailEnd/>
          </a:ln>
        </p:spPr>
        <p:txBody>
          <a:bodyPr/>
          <a:lstStyle/>
          <a:p>
            <a:pPr marL="342900" indent="-342900" algn="ctr">
              <a:spcBef>
                <a:spcPct val="5000"/>
              </a:spcBef>
            </a:pPr>
            <a:r>
              <a:rPr lang="en-US" sz="2000" i="1" dirty="0">
                <a:solidFill>
                  <a:srgbClr val="008000"/>
                </a:solidFill>
                <a:latin typeface="Comic Sans MS" pitchFamily="66" charset="0"/>
              </a:rPr>
              <a:t>What time is it?</a:t>
            </a:r>
          </a:p>
        </p:txBody>
      </p:sp>
      <mc:AlternateContent xmlns:mc="http://schemas.openxmlformats.org/markup-compatibility/2006" xmlns:p14="http://schemas.microsoft.com/office/powerpoint/2010/main">
        <mc:Choice Requires="p14">
          <p:contentPart p14:bwMode="auto" r:id="rId3">
            <p14:nvContentPartPr>
              <p14:cNvPr id="20508" name="Ink 28"/>
              <p14:cNvContentPartPr>
                <a14:cpLocks xmlns:a14="http://schemas.microsoft.com/office/drawing/2010/main" noRot="1" noChangeAspect="1" noEditPoints="1" noChangeArrowheads="1" noChangeShapeType="1"/>
              </p14:cNvContentPartPr>
              <p14:nvPr/>
            </p14:nvContentPartPr>
            <p14:xfrm>
              <a:off x="7051675" y="1738313"/>
              <a:ext cx="487363" cy="357187"/>
            </p14:xfrm>
          </p:contentPart>
        </mc:Choice>
        <mc:Fallback xmlns="">
          <p:pic>
            <p:nvPicPr>
              <p:cNvPr id="20508" name="Ink 28"/>
              <p:cNvPicPr>
                <a:picLocks noRot="1" noChangeAspect="1" noEditPoints="1" noChangeArrowheads="1" noChangeShapeType="1"/>
              </p:cNvPicPr>
              <p:nvPr/>
            </p:nvPicPr>
            <p:blipFill>
              <a:blip r:embed="rId4"/>
              <a:stretch>
                <a:fillRect/>
              </a:stretch>
            </p:blipFill>
            <p:spPr>
              <a:xfrm>
                <a:off x="7043396" y="1731112"/>
                <a:ext cx="502841" cy="37375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509" name="Ink 29"/>
              <p14:cNvContentPartPr>
                <a14:cpLocks xmlns:a14="http://schemas.microsoft.com/office/drawing/2010/main" noRot="1" noChangeAspect="1" noEditPoints="1" noChangeArrowheads="1" noChangeShapeType="1"/>
              </p14:cNvContentPartPr>
              <p14:nvPr/>
            </p14:nvContentPartPr>
            <p14:xfrm>
              <a:off x="457200" y="838200"/>
              <a:ext cx="6719888" cy="3030538"/>
            </p14:xfrm>
          </p:contentPart>
        </mc:Choice>
        <mc:Fallback xmlns="">
          <p:pic>
            <p:nvPicPr>
              <p:cNvPr id="20509" name="Ink 29"/>
              <p:cNvPicPr>
                <a:picLocks noRot="1" noChangeAspect="1" noEditPoints="1" noChangeArrowheads="1" noChangeShapeType="1"/>
              </p:cNvPicPr>
              <p:nvPr/>
            </p:nvPicPr>
            <p:blipFill>
              <a:blip r:embed="rId6"/>
              <a:stretch>
                <a:fillRect/>
              </a:stretch>
            </p:blipFill>
            <p:spPr>
              <a:xfrm>
                <a:off x="452520" y="829920"/>
                <a:ext cx="6736088" cy="305033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10" name="Ink 30"/>
              <p14:cNvContentPartPr>
                <a14:cpLocks xmlns:a14="http://schemas.microsoft.com/office/drawing/2010/main" noRot="1" noChangeAspect="1" noEditPoints="1" noChangeArrowheads="1" noChangeShapeType="1"/>
              </p14:cNvContentPartPr>
              <p14:nvPr/>
            </p14:nvContentPartPr>
            <p14:xfrm>
              <a:off x="893763" y="846138"/>
              <a:ext cx="2736850" cy="1801812"/>
            </p14:xfrm>
          </p:contentPart>
        </mc:Choice>
        <mc:Fallback xmlns="">
          <p:pic>
            <p:nvPicPr>
              <p:cNvPr id="20510" name="Ink 30"/>
              <p:cNvPicPr>
                <a:picLocks noRot="1" noChangeAspect="1" noEditPoints="1" noChangeArrowheads="1" noChangeShapeType="1"/>
              </p:cNvPicPr>
              <p:nvPr/>
            </p:nvPicPr>
            <p:blipFill>
              <a:blip r:embed="rId8"/>
              <a:stretch>
                <a:fillRect/>
              </a:stretch>
            </p:blipFill>
            <p:spPr>
              <a:xfrm>
                <a:off x="885487" y="837113"/>
                <a:ext cx="2755921" cy="182130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 name="Ink 39">
                <a:extLst>
                  <a:ext uri="{FF2B5EF4-FFF2-40B4-BE49-F238E27FC236}">
                    <a16:creationId xmlns:a16="http://schemas.microsoft.com/office/drawing/2014/main" id="{4C250ED2-CFE8-4AE9-95E4-FB0162A2D020}"/>
                  </a:ext>
                </a:extLst>
              </p14:cNvPr>
              <p14:cNvContentPartPr/>
              <p14:nvPr/>
            </p14:nvContentPartPr>
            <p14:xfrm>
              <a:off x="6413632" y="6399153"/>
              <a:ext cx="179640" cy="265680"/>
            </p14:xfrm>
          </p:contentPart>
        </mc:Choice>
        <mc:Fallback xmlns="">
          <p:pic>
            <p:nvPicPr>
              <p:cNvPr id="40" name="Ink 39">
                <a:extLst>
                  <a:ext uri="{FF2B5EF4-FFF2-40B4-BE49-F238E27FC236}">
                    <a16:creationId xmlns:a16="http://schemas.microsoft.com/office/drawing/2014/main" id="{4C250ED2-CFE8-4AE9-95E4-FB0162A2D020}"/>
                  </a:ext>
                </a:extLst>
              </p:cNvPr>
              <p:cNvPicPr/>
              <p:nvPr/>
            </p:nvPicPr>
            <p:blipFill>
              <a:blip r:embed="rId10"/>
              <a:stretch>
                <a:fillRect/>
              </a:stretch>
            </p:blipFill>
            <p:spPr>
              <a:xfrm>
                <a:off x="6404992" y="6390165"/>
                <a:ext cx="197280" cy="283296"/>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1" name="Ink 40">
                <a:extLst>
                  <a:ext uri="{FF2B5EF4-FFF2-40B4-BE49-F238E27FC236}">
                    <a16:creationId xmlns:a16="http://schemas.microsoft.com/office/drawing/2014/main" id="{E749001F-DE14-4B47-B6EC-C25C81005DE1}"/>
                  </a:ext>
                </a:extLst>
              </p14:cNvPr>
              <p14:cNvContentPartPr/>
              <p14:nvPr/>
            </p14:nvContentPartPr>
            <p14:xfrm>
              <a:off x="5667352" y="6415713"/>
              <a:ext cx="638280" cy="265320"/>
            </p14:xfrm>
          </p:contentPart>
        </mc:Choice>
        <mc:Fallback xmlns="">
          <p:pic>
            <p:nvPicPr>
              <p:cNvPr id="41" name="Ink 40">
                <a:extLst>
                  <a:ext uri="{FF2B5EF4-FFF2-40B4-BE49-F238E27FC236}">
                    <a16:creationId xmlns:a16="http://schemas.microsoft.com/office/drawing/2014/main" id="{E749001F-DE14-4B47-B6EC-C25C81005DE1}"/>
                  </a:ext>
                </a:extLst>
              </p:cNvPr>
              <p:cNvPicPr/>
              <p:nvPr/>
            </p:nvPicPr>
            <p:blipFill>
              <a:blip r:embed="rId12"/>
              <a:stretch>
                <a:fillRect/>
              </a:stretch>
            </p:blipFill>
            <p:spPr>
              <a:xfrm>
                <a:off x="5658352" y="6407073"/>
                <a:ext cx="6559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2" name="Ink 41">
                <a:extLst>
                  <a:ext uri="{FF2B5EF4-FFF2-40B4-BE49-F238E27FC236}">
                    <a16:creationId xmlns:a16="http://schemas.microsoft.com/office/drawing/2014/main" id="{3129D570-70AF-4C01-AC4E-81D1B9343276}"/>
                  </a:ext>
                </a:extLst>
              </p14:cNvPr>
              <p14:cNvContentPartPr/>
              <p14:nvPr/>
            </p14:nvContentPartPr>
            <p14:xfrm>
              <a:off x="7025632" y="6447753"/>
              <a:ext cx="149760" cy="194040"/>
            </p14:xfrm>
          </p:contentPart>
        </mc:Choice>
        <mc:Fallback xmlns="">
          <p:pic>
            <p:nvPicPr>
              <p:cNvPr id="42" name="Ink 41">
                <a:extLst>
                  <a:ext uri="{FF2B5EF4-FFF2-40B4-BE49-F238E27FC236}">
                    <a16:creationId xmlns:a16="http://schemas.microsoft.com/office/drawing/2014/main" id="{3129D570-70AF-4C01-AC4E-81D1B9343276}"/>
                  </a:ext>
                </a:extLst>
              </p:cNvPr>
              <p:cNvPicPr/>
              <p:nvPr/>
            </p:nvPicPr>
            <p:blipFill>
              <a:blip r:embed="rId14"/>
              <a:stretch>
                <a:fillRect/>
              </a:stretch>
            </p:blipFill>
            <p:spPr>
              <a:xfrm>
                <a:off x="7016992" y="6438753"/>
                <a:ext cx="1674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Ink 48">
                <a:extLst>
                  <a:ext uri="{FF2B5EF4-FFF2-40B4-BE49-F238E27FC236}">
                    <a16:creationId xmlns:a16="http://schemas.microsoft.com/office/drawing/2014/main" id="{A1D11F4B-B335-4E25-9314-0031B0CBE3B6}"/>
                  </a:ext>
                </a:extLst>
              </p14:cNvPr>
              <p14:cNvContentPartPr/>
              <p14:nvPr/>
            </p14:nvContentPartPr>
            <p14:xfrm>
              <a:off x="7295272" y="6375033"/>
              <a:ext cx="731160" cy="324360"/>
            </p14:xfrm>
          </p:contentPart>
        </mc:Choice>
        <mc:Fallback xmlns="">
          <p:pic>
            <p:nvPicPr>
              <p:cNvPr id="49" name="Ink 48">
                <a:extLst>
                  <a:ext uri="{FF2B5EF4-FFF2-40B4-BE49-F238E27FC236}">
                    <a16:creationId xmlns:a16="http://schemas.microsoft.com/office/drawing/2014/main" id="{A1D11F4B-B335-4E25-9314-0031B0CBE3B6}"/>
                  </a:ext>
                </a:extLst>
              </p:cNvPr>
              <p:cNvPicPr/>
              <p:nvPr/>
            </p:nvPicPr>
            <p:blipFill>
              <a:blip r:embed="rId16"/>
              <a:stretch>
                <a:fillRect/>
              </a:stretch>
            </p:blipFill>
            <p:spPr>
              <a:xfrm>
                <a:off x="7286272" y="6366033"/>
                <a:ext cx="748800" cy="342000"/>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9E2AB985-5259-495F-8460-759993F4DEB6}" type="datetime1">
              <a:rPr lang="en-US" smtClean="0"/>
              <a:t>10/19/2021</a:t>
            </a:fld>
            <a:endParaRPr lang="en-US"/>
          </a:p>
        </p:txBody>
      </p:sp>
      <p:sp>
        <p:nvSpPr>
          <p:cNvPr id="38915" name="Footer Placeholder 4"/>
          <p:cNvSpPr>
            <a:spLocks noGrp="1"/>
          </p:cNvSpPr>
          <p:nvPr>
            <p:ph type="ftr" sz="quarter" idx="11"/>
          </p:nvPr>
        </p:nvSpPr>
        <p:spPr>
          <a:noFill/>
        </p:spPr>
        <p:txBody>
          <a:bodyPr/>
          <a:lstStyle/>
          <a:p>
            <a:r>
              <a:rPr lang="en-US"/>
              <a:t>CPSC503 Winter 2020-21</a:t>
            </a:r>
          </a:p>
        </p:txBody>
      </p:sp>
      <p:sp>
        <p:nvSpPr>
          <p:cNvPr id="38916" name="Slide Number Placeholder 5"/>
          <p:cNvSpPr>
            <a:spLocks noGrp="1"/>
          </p:cNvSpPr>
          <p:nvPr>
            <p:ph type="sldNum" sz="quarter" idx="12"/>
          </p:nvPr>
        </p:nvSpPr>
        <p:spPr>
          <a:noFill/>
        </p:spPr>
        <p:txBody>
          <a:bodyPr/>
          <a:lstStyle/>
          <a:p>
            <a:fld id="{E1C79FC1-E4BB-4D71-86A1-B655BB6BDA9F}" type="slidenum">
              <a:rPr lang="en-US" smtClean="0"/>
              <a:pPr/>
              <a:t>33</a:t>
            </a:fld>
            <a:endParaRPr lang="en-US"/>
          </a:p>
        </p:txBody>
      </p:sp>
      <p:sp>
        <p:nvSpPr>
          <p:cNvPr id="38917" name="Rectangle 2"/>
          <p:cNvSpPr>
            <a:spLocks noGrp="1" noChangeArrowheads="1"/>
          </p:cNvSpPr>
          <p:nvPr>
            <p:ph type="title"/>
          </p:nvPr>
        </p:nvSpPr>
        <p:spPr>
          <a:xfrm>
            <a:off x="685800" y="381000"/>
            <a:ext cx="7772400" cy="1143000"/>
          </a:xfrm>
        </p:spPr>
        <p:txBody>
          <a:bodyPr/>
          <a:lstStyle/>
          <a:p>
            <a:pPr eaLnBrk="1" hangingPunct="1"/>
            <a:r>
              <a:rPr lang="en-US"/>
              <a:t>Compositional Analysis</a:t>
            </a:r>
          </a:p>
        </p:txBody>
      </p:sp>
      <p:sp>
        <p:nvSpPr>
          <p:cNvPr id="777219" name="Rectangle 3"/>
          <p:cNvSpPr>
            <a:spLocks noGrp="1" noChangeArrowheads="1"/>
          </p:cNvSpPr>
          <p:nvPr>
            <p:ph type="body" idx="1"/>
          </p:nvPr>
        </p:nvSpPr>
        <p:spPr>
          <a:xfrm>
            <a:off x="685800" y="1676400"/>
            <a:ext cx="7772400" cy="4114800"/>
          </a:xfrm>
        </p:spPr>
        <p:txBody>
          <a:bodyPr/>
          <a:lstStyle/>
          <a:p>
            <a:pPr eaLnBrk="1" hangingPunct="1"/>
            <a:r>
              <a:rPr lang="en-US" dirty="0"/>
              <a:t>Principle of Compositionality</a:t>
            </a:r>
          </a:p>
          <a:p>
            <a:pPr lvl="1" eaLnBrk="1" hangingPunct="1"/>
            <a:r>
              <a:rPr lang="en-US" dirty="0"/>
              <a:t>The meaning of a whole is derived from the meanings of the parts</a:t>
            </a:r>
          </a:p>
          <a:p>
            <a:pPr lvl="1" eaLnBrk="1" hangingPunct="1"/>
            <a:endParaRPr lang="en-US" dirty="0"/>
          </a:p>
          <a:p>
            <a:pPr eaLnBrk="1" hangingPunct="1"/>
            <a:r>
              <a:rPr lang="en-US" dirty="0"/>
              <a:t>What parts?</a:t>
            </a:r>
          </a:p>
          <a:p>
            <a:pPr lvl="1" eaLnBrk="1" hangingPunct="1"/>
            <a:r>
              <a:rPr lang="en-US" dirty="0"/>
              <a:t>The constituents of the syntactic parse of the input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77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7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7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7219" grpId="0" build="allAtOnce"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Date Placeholder 5"/>
          <p:cNvSpPr>
            <a:spLocks noGrp="1"/>
          </p:cNvSpPr>
          <p:nvPr>
            <p:ph type="dt" sz="quarter" idx="10"/>
          </p:nvPr>
        </p:nvSpPr>
        <p:spPr>
          <a:noFill/>
        </p:spPr>
        <p:txBody>
          <a:bodyPr/>
          <a:lstStyle/>
          <a:p>
            <a:fld id="{DF19E064-1293-439A-9243-92506361AA30}" type="datetime1">
              <a:rPr lang="en-US" smtClean="0"/>
              <a:t>10/19/2021</a:t>
            </a:fld>
            <a:endParaRPr lang="en-US"/>
          </a:p>
        </p:txBody>
      </p:sp>
      <p:sp>
        <p:nvSpPr>
          <p:cNvPr id="21512" name="Footer Placeholder 6"/>
          <p:cNvSpPr>
            <a:spLocks noGrp="1"/>
          </p:cNvSpPr>
          <p:nvPr>
            <p:ph type="ftr" sz="quarter" idx="11"/>
          </p:nvPr>
        </p:nvSpPr>
        <p:spPr>
          <a:noFill/>
        </p:spPr>
        <p:txBody>
          <a:bodyPr/>
          <a:lstStyle/>
          <a:p>
            <a:r>
              <a:rPr lang="en-US"/>
              <a:t>CPSC503 Winter 2020-21</a:t>
            </a:r>
          </a:p>
        </p:txBody>
      </p:sp>
      <p:sp>
        <p:nvSpPr>
          <p:cNvPr id="21513" name="Slide Number Placeholder 7"/>
          <p:cNvSpPr>
            <a:spLocks noGrp="1"/>
          </p:cNvSpPr>
          <p:nvPr>
            <p:ph type="sldNum" sz="quarter" idx="12"/>
          </p:nvPr>
        </p:nvSpPr>
        <p:spPr>
          <a:noFill/>
        </p:spPr>
        <p:txBody>
          <a:bodyPr/>
          <a:lstStyle/>
          <a:p>
            <a:fld id="{10E37843-E176-4A5B-B535-3667A82E3862}" type="slidenum">
              <a:rPr lang="en-US" smtClean="0"/>
              <a:pPr/>
              <a:t>34</a:t>
            </a:fld>
            <a:endParaRPr lang="en-US"/>
          </a:p>
        </p:txBody>
      </p:sp>
      <p:sp>
        <p:nvSpPr>
          <p:cNvPr id="21514" name="Rectangle 2"/>
          <p:cNvSpPr>
            <a:spLocks noGrp="1" noChangeArrowheads="1"/>
          </p:cNvSpPr>
          <p:nvPr>
            <p:ph type="title"/>
          </p:nvPr>
        </p:nvSpPr>
        <p:spPr>
          <a:xfrm>
            <a:off x="685800" y="228600"/>
            <a:ext cx="7772400" cy="1143000"/>
          </a:xfrm>
        </p:spPr>
        <p:txBody>
          <a:bodyPr/>
          <a:lstStyle/>
          <a:p>
            <a:pPr eaLnBrk="1" hangingPunct="1"/>
            <a:r>
              <a:rPr lang="en-US"/>
              <a:t>Compositional Analysis: Example</a:t>
            </a:r>
          </a:p>
        </p:txBody>
      </p:sp>
      <p:sp>
        <p:nvSpPr>
          <p:cNvPr id="21515" name="Rectangle 3"/>
          <p:cNvSpPr>
            <a:spLocks noGrp="1" noChangeArrowheads="1"/>
          </p:cNvSpPr>
          <p:nvPr>
            <p:ph type="body" sz="half" idx="1"/>
          </p:nvPr>
        </p:nvSpPr>
        <p:spPr>
          <a:xfrm>
            <a:off x="457200" y="1295400"/>
            <a:ext cx="7726363" cy="609600"/>
          </a:xfrm>
        </p:spPr>
        <p:txBody>
          <a:bodyPr/>
          <a:lstStyle/>
          <a:p>
            <a:pPr eaLnBrk="1" hangingPunct="1"/>
            <a:r>
              <a:rPr lang="en-US" sz="2400" b="0" i="1"/>
              <a:t>AyCaramba serves meat</a:t>
            </a:r>
            <a:endParaRPr lang="en-US" sz="2400"/>
          </a:p>
          <a:p>
            <a:pPr eaLnBrk="1" hangingPunct="1"/>
            <a:endParaRPr lang="en-US" sz="2400"/>
          </a:p>
          <a:p>
            <a:pPr eaLnBrk="1" hangingPunct="1"/>
            <a:endParaRPr lang="en-US" sz="2400"/>
          </a:p>
          <a:p>
            <a:pPr eaLnBrk="1" hangingPunct="1"/>
            <a:endParaRPr lang="en-US" sz="2400"/>
          </a:p>
        </p:txBody>
      </p:sp>
      <p:graphicFrame>
        <p:nvGraphicFramePr>
          <p:cNvPr id="21507" name="Object 5"/>
          <p:cNvGraphicFramePr>
            <a:graphicFrameLocks noGrp="1" noChangeAspect="1"/>
          </p:cNvGraphicFramePr>
          <p:nvPr>
            <p:ph sz="quarter" idx="3"/>
            <p:extLst>
              <p:ext uri="{D42A27DB-BD31-4B8C-83A1-F6EECF244321}">
                <p14:modId xmlns:p14="http://schemas.microsoft.com/office/powerpoint/2010/main" val="551313633"/>
              </p:ext>
            </p:extLst>
          </p:nvPr>
        </p:nvGraphicFramePr>
        <p:xfrm>
          <a:off x="667884" y="1978025"/>
          <a:ext cx="7954963" cy="473075"/>
        </p:xfrm>
        <a:graphic>
          <a:graphicData uri="http://schemas.openxmlformats.org/presentationml/2006/ole">
            <mc:AlternateContent xmlns:mc="http://schemas.openxmlformats.org/markup-compatibility/2006">
              <mc:Choice xmlns:v="urn:schemas-microsoft-com:vml" Requires="v">
                <p:oleObj spid="_x0000_s21776" name="Equation" r:id="rId4" imgW="3441600" imgH="203040" progId="Equation.3">
                  <p:embed/>
                </p:oleObj>
              </mc:Choice>
              <mc:Fallback>
                <p:oleObj name="Equation" r:id="rId4" imgW="3441600" imgH="2030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84" y="1978025"/>
                        <a:ext cx="7954963"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noChangeAspect="1"/>
          </p:cNvGrpSpPr>
          <p:nvPr/>
        </p:nvGrpSpPr>
        <p:grpSpPr bwMode="auto">
          <a:xfrm>
            <a:off x="0" y="2743200"/>
            <a:ext cx="9144000" cy="3040063"/>
            <a:chOff x="0" y="1354"/>
            <a:chExt cx="5760" cy="1915"/>
          </a:xfrm>
        </p:grpSpPr>
        <p:sp>
          <p:nvSpPr>
            <p:cNvPr id="21517" name="AutoShape 7"/>
            <p:cNvSpPr>
              <a:spLocks noChangeAspect="1" noChangeArrowheads="1" noTextEdit="1"/>
            </p:cNvSpPr>
            <p:nvPr/>
          </p:nvSpPr>
          <p:spPr bwMode="auto">
            <a:xfrm>
              <a:off x="0" y="1354"/>
              <a:ext cx="5760" cy="1915"/>
            </a:xfrm>
            <a:prstGeom prst="rect">
              <a:avLst/>
            </a:prstGeom>
            <a:noFill/>
            <a:ln w="9525">
              <a:noFill/>
              <a:miter lim="800000"/>
              <a:headEnd/>
              <a:tailEnd/>
            </a:ln>
          </p:spPr>
          <p:txBody>
            <a:bodyPr/>
            <a:lstStyle/>
            <a:p>
              <a:endParaRPr lang="en-US"/>
            </a:p>
          </p:txBody>
        </p:sp>
        <p:sp>
          <p:nvSpPr>
            <p:cNvPr id="21518" name="Rectangle 8"/>
            <p:cNvSpPr>
              <a:spLocks noChangeArrowheads="1"/>
            </p:cNvSpPr>
            <p:nvPr/>
          </p:nvSpPr>
          <p:spPr bwMode="auto">
            <a:xfrm>
              <a:off x="0" y="1354"/>
              <a:ext cx="5760" cy="1915"/>
            </a:xfrm>
            <a:prstGeom prst="rect">
              <a:avLst/>
            </a:prstGeom>
            <a:noFill/>
            <a:ln w="0">
              <a:solidFill>
                <a:srgbClr val="000000"/>
              </a:solidFill>
              <a:miter lim="800000"/>
              <a:headEnd/>
              <a:tailEnd/>
            </a:ln>
          </p:spPr>
          <p:txBody>
            <a:bodyPr/>
            <a:lstStyle/>
            <a:p>
              <a:endParaRPr lang="en-US"/>
            </a:p>
          </p:txBody>
        </p:sp>
        <p:sp>
          <p:nvSpPr>
            <p:cNvPr id="21519" name="Rectangle 9"/>
            <p:cNvSpPr>
              <a:spLocks noChangeArrowheads="1"/>
            </p:cNvSpPr>
            <p:nvPr/>
          </p:nvSpPr>
          <p:spPr bwMode="auto">
            <a:xfrm>
              <a:off x="17" y="1363"/>
              <a:ext cx="5713" cy="8"/>
            </a:xfrm>
            <a:prstGeom prst="rect">
              <a:avLst/>
            </a:prstGeom>
            <a:solidFill>
              <a:srgbClr val="000000"/>
            </a:solidFill>
            <a:ln w="0">
              <a:solidFill>
                <a:srgbClr val="000000"/>
              </a:solidFill>
              <a:miter lim="800000"/>
              <a:headEnd/>
              <a:tailEnd/>
            </a:ln>
          </p:spPr>
          <p:txBody>
            <a:bodyPr/>
            <a:lstStyle/>
            <a:p>
              <a:endParaRPr lang="en-US"/>
            </a:p>
          </p:txBody>
        </p:sp>
        <p:sp>
          <p:nvSpPr>
            <p:cNvPr id="21520" name="Rectangle 10"/>
            <p:cNvSpPr>
              <a:spLocks noChangeArrowheads="1"/>
            </p:cNvSpPr>
            <p:nvPr/>
          </p:nvSpPr>
          <p:spPr bwMode="auto">
            <a:xfrm>
              <a:off x="17" y="1380"/>
              <a:ext cx="9" cy="1872"/>
            </a:xfrm>
            <a:prstGeom prst="rect">
              <a:avLst/>
            </a:prstGeom>
            <a:solidFill>
              <a:srgbClr val="000000"/>
            </a:solidFill>
            <a:ln w="0">
              <a:solidFill>
                <a:srgbClr val="000000"/>
              </a:solidFill>
              <a:miter lim="800000"/>
              <a:headEnd/>
              <a:tailEnd/>
            </a:ln>
          </p:spPr>
          <p:txBody>
            <a:bodyPr/>
            <a:lstStyle/>
            <a:p>
              <a:endParaRPr lang="en-US"/>
            </a:p>
          </p:txBody>
        </p:sp>
        <p:sp>
          <p:nvSpPr>
            <p:cNvPr id="21521" name="Freeform 11"/>
            <p:cNvSpPr>
              <a:spLocks/>
            </p:cNvSpPr>
            <p:nvPr/>
          </p:nvSpPr>
          <p:spPr bwMode="auto">
            <a:xfrm>
              <a:off x="1237" y="1488"/>
              <a:ext cx="65" cy="103"/>
            </a:xfrm>
            <a:custGeom>
              <a:avLst/>
              <a:gdLst>
                <a:gd name="T0" fmla="*/ 61 w 65"/>
                <a:gd name="T1" fmla="*/ 34 h 103"/>
                <a:gd name="T2" fmla="*/ 56 w 65"/>
                <a:gd name="T3" fmla="*/ 26 h 103"/>
                <a:gd name="T4" fmla="*/ 48 w 65"/>
                <a:gd name="T5" fmla="*/ 13 h 103"/>
                <a:gd name="T6" fmla="*/ 35 w 65"/>
                <a:gd name="T7" fmla="*/ 4 h 103"/>
                <a:gd name="T8" fmla="*/ 22 w 65"/>
                <a:gd name="T9" fmla="*/ 4 h 103"/>
                <a:gd name="T10" fmla="*/ 13 w 65"/>
                <a:gd name="T11" fmla="*/ 13 h 103"/>
                <a:gd name="T12" fmla="*/ 13 w 65"/>
                <a:gd name="T13" fmla="*/ 26 h 103"/>
                <a:gd name="T14" fmla="*/ 22 w 65"/>
                <a:gd name="T15" fmla="*/ 34 h 103"/>
                <a:gd name="T16" fmla="*/ 48 w 65"/>
                <a:gd name="T17" fmla="*/ 51 h 103"/>
                <a:gd name="T18" fmla="*/ 61 w 65"/>
                <a:gd name="T19" fmla="*/ 60 h 103"/>
                <a:gd name="T20" fmla="*/ 65 w 65"/>
                <a:gd name="T21" fmla="*/ 69 h 103"/>
                <a:gd name="T22" fmla="*/ 65 w 65"/>
                <a:gd name="T23" fmla="*/ 86 h 103"/>
                <a:gd name="T24" fmla="*/ 48 w 65"/>
                <a:gd name="T25" fmla="*/ 103 h 103"/>
                <a:gd name="T26" fmla="*/ 31 w 65"/>
                <a:gd name="T27" fmla="*/ 103 h 103"/>
                <a:gd name="T28" fmla="*/ 22 w 65"/>
                <a:gd name="T29" fmla="*/ 103 h 103"/>
                <a:gd name="T30" fmla="*/ 9 w 65"/>
                <a:gd name="T31" fmla="*/ 99 h 103"/>
                <a:gd name="T32" fmla="*/ 5 w 65"/>
                <a:gd name="T33" fmla="*/ 99 h 103"/>
                <a:gd name="T34" fmla="*/ 0 w 65"/>
                <a:gd name="T35" fmla="*/ 103 h 103"/>
                <a:gd name="T36" fmla="*/ 0 w 65"/>
                <a:gd name="T37" fmla="*/ 103 h 103"/>
                <a:gd name="T38" fmla="*/ 0 w 65"/>
                <a:gd name="T39" fmla="*/ 69 h 103"/>
                <a:gd name="T40" fmla="*/ 9 w 65"/>
                <a:gd name="T41" fmla="*/ 86 h 103"/>
                <a:gd name="T42" fmla="*/ 18 w 65"/>
                <a:gd name="T43" fmla="*/ 95 h 103"/>
                <a:gd name="T44" fmla="*/ 35 w 65"/>
                <a:gd name="T45" fmla="*/ 99 h 103"/>
                <a:gd name="T46" fmla="*/ 48 w 65"/>
                <a:gd name="T47" fmla="*/ 95 h 103"/>
                <a:gd name="T48" fmla="*/ 52 w 65"/>
                <a:gd name="T49" fmla="*/ 82 h 103"/>
                <a:gd name="T50" fmla="*/ 52 w 65"/>
                <a:gd name="T51" fmla="*/ 77 h 103"/>
                <a:gd name="T52" fmla="*/ 43 w 65"/>
                <a:gd name="T53" fmla="*/ 69 h 103"/>
                <a:gd name="T54" fmla="*/ 31 w 65"/>
                <a:gd name="T55" fmla="*/ 60 h 103"/>
                <a:gd name="T56" fmla="*/ 9 w 65"/>
                <a:gd name="T57" fmla="*/ 47 h 103"/>
                <a:gd name="T58" fmla="*/ 0 w 65"/>
                <a:gd name="T59" fmla="*/ 39 h 103"/>
                <a:gd name="T60" fmla="*/ 0 w 65"/>
                <a:gd name="T61" fmla="*/ 26 h 103"/>
                <a:gd name="T62" fmla="*/ 9 w 65"/>
                <a:gd name="T63" fmla="*/ 8 h 103"/>
                <a:gd name="T64" fmla="*/ 31 w 65"/>
                <a:gd name="T65" fmla="*/ 0 h 103"/>
                <a:gd name="T66" fmla="*/ 48 w 65"/>
                <a:gd name="T67" fmla="*/ 4 h 103"/>
                <a:gd name="T68" fmla="*/ 52 w 65"/>
                <a:gd name="T69" fmla="*/ 4 h 103"/>
                <a:gd name="T70" fmla="*/ 56 w 65"/>
                <a:gd name="T71" fmla="*/ 4 h 103"/>
                <a:gd name="T72" fmla="*/ 56 w 65"/>
                <a:gd name="T73" fmla="*/ 0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103"/>
                <a:gd name="T113" fmla="*/ 65 w 65"/>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103">
                  <a:moveTo>
                    <a:pt x="61" y="0"/>
                  </a:moveTo>
                  <a:lnTo>
                    <a:pt x="61" y="34"/>
                  </a:lnTo>
                  <a:lnTo>
                    <a:pt x="56" y="34"/>
                  </a:lnTo>
                  <a:lnTo>
                    <a:pt x="56" y="26"/>
                  </a:lnTo>
                  <a:lnTo>
                    <a:pt x="52" y="17"/>
                  </a:lnTo>
                  <a:lnTo>
                    <a:pt x="48" y="13"/>
                  </a:lnTo>
                  <a:lnTo>
                    <a:pt x="43" y="8"/>
                  </a:lnTo>
                  <a:lnTo>
                    <a:pt x="35" y="4"/>
                  </a:lnTo>
                  <a:lnTo>
                    <a:pt x="31" y="4"/>
                  </a:lnTo>
                  <a:lnTo>
                    <a:pt x="22" y="4"/>
                  </a:lnTo>
                  <a:lnTo>
                    <a:pt x="18" y="8"/>
                  </a:lnTo>
                  <a:lnTo>
                    <a:pt x="13" y="13"/>
                  </a:lnTo>
                  <a:lnTo>
                    <a:pt x="13" y="21"/>
                  </a:lnTo>
                  <a:lnTo>
                    <a:pt x="13" y="26"/>
                  </a:lnTo>
                  <a:lnTo>
                    <a:pt x="13" y="30"/>
                  </a:lnTo>
                  <a:lnTo>
                    <a:pt x="22" y="34"/>
                  </a:lnTo>
                  <a:lnTo>
                    <a:pt x="35" y="43"/>
                  </a:lnTo>
                  <a:lnTo>
                    <a:pt x="48" y="51"/>
                  </a:lnTo>
                  <a:lnTo>
                    <a:pt x="56" y="56"/>
                  </a:lnTo>
                  <a:lnTo>
                    <a:pt x="61" y="60"/>
                  </a:lnTo>
                  <a:lnTo>
                    <a:pt x="65" y="64"/>
                  </a:lnTo>
                  <a:lnTo>
                    <a:pt x="65" y="69"/>
                  </a:lnTo>
                  <a:lnTo>
                    <a:pt x="65" y="77"/>
                  </a:lnTo>
                  <a:lnTo>
                    <a:pt x="65" y="86"/>
                  </a:lnTo>
                  <a:lnTo>
                    <a:pt x="56" y="95"/>
                  </a:lnTo>
                  <a:lnTo>
                    <a:pt x="48" y="103"/>
                  </a:lnTo>
                  <a:lnTo>
                    <a:pt x="35" y="103"/>
                  </a:lnTo>
                  <a:lnTo>
                    <a:pt x="31" y="103"/>
                  </a:lnTo>
                  <a:lnTo>
                    <a:pt x="26" y="103"/>
                  </a:lnTo>
                  <a:lnTo>
                    <a:pt x="22" y="103"/>
                  </a:lnTo>
                  <a:lnTo>
                    <a:pt x="18" y="103"/>
                  </a:lnTo>
                  <a:lnTo>
                    <a:pt x="9" y="99"/>
                  </a:lnTo>
                  <a:lnTo>
                    <a:pt x="5" y="99"/>
                  </a:lnTo>
                  <a:lnTo>
                    <a:pt x="0" y="103"/>
                  </a:lnTo>
                  <a:lnTo>
                    <a:pt x="0" y="69"/>
                  </a:lnTo>
                  <a:lnTo>
                    <a:pt x="5" y="82"/>
                  </a:lnTo>
                  <a:lnTo>
                    <a:pt x="9" y="86"/>
                  </a:lnTo>
                  <a:lnTo>
                    <a:pt x="13" y="90"/>
                  </a:lnTo>
                  <a:lnTo>
                    <a:pt x="18" y="95"/>
                  </a:lnTo>
                  <a:lnTo>
                    <a:pt x="26" y="99"/>
                  </a:lnTo>
                  <a:lnTo>
                    <a:pt x="35" y="99"/>
                  </a:lnTo>
                  <a:lnTo>
                    <a:pt x="43" y="99"/>
                  </a:lnTo>
                  <a:lnTo>
                    <a:pt x="48" y="95"/>
                  </a:lnTo>
                  <a:lnTo>
                    <a:pt x="52" y="90"/>
                  </a:lnTo>
                  <a:lnTo>
                    <a:pt x="52" y="82"/>
                  </a:lnTo>
                  <a:lnTo>
                    <a:pt x="52" y="77"/>
                  </a:lnTo>
                  <a:lnTo>
                    <a:pt x="48" y="73"/>
                  </a:lnTo>
                  <a:lnTo>
                    <a:pt x="43" y="69"/>
                  </a:lnTo>
                  <a:lnTo>
                    <a:pt x="39" y="64"/>
                  </a:lnTo>
                  <a:lnTo>
                    <a:pt x="31" y="60"/>
                  </a:lnTo>
                  <a:lnTo>
                    <a:pt x="18" y="51"/>
                  </a:lnTo>
                  <a:lnTo>
                    <a:pt x="9" y="47"/>
                  </a:lnTo>
                  <a:lnTo>
                    <a:pt x="5" y="43"/>
                  </a:lnTo>
                  <a:lnTo>
                    <a:pt x="0" y="39"/>
                  </a:lnTo>
                  <a:lnTo>
                    <a:pt x="0" y="30"/>
                  </a:lnTo>
                  <a:lnTo>
                    <a:pt x="0" y="26"/>
                  </a:lnTo>
                  <a:lnTo>
                    <a:pt x="0" y="17"/>
                  </a:lnTo>
                  <a:lnTo>
                    <a:pt x="9" y="8"/>
                  </a:lnTo>
                  <a:lnTo>
                    <a:pt x="18" y="0"/>
                  </a:lnTo>
                  <a:lnTo>
                    <a:pt x="31" y="0"/>
                  </a:lnTo>
                  <a:lnTo>
                    <a:pt x="39" y="0"/>
                  </a:lnTo>
                  <a:lnTo>
                    <a:pt x="48" y="4"/>
                  </a:lnTo>
                  <a:lnTo>
                    <a:pt x="52" y="4"/>
                  </a:lnTo>
                  <a:lnTo>
                    <a:pt x="56" y="4"/>
                  </a:lnTo>
                  <a:lnTo>
                    <a:pt x="56" y="0"/>
                  </a:lnTo>
                  <a:lnTo>
                    <a:pt x="61" y="0"/>
                  </a:lnTo>
                  <a:close/>
                </a:path>
              </a:pathLst>
            </a:custGeom>
            <a:solidFill>
              <a:srgbClr val="000000"/>
            </a:solidFill>
            <a:ln w="0">
              <a:solidFill>
                <a:srgbClr val="000000"/>
              </a:solidFill>
              <a:round/>
              <a:headEnd/>
              <a:tailEnd/>
            </a:ln>
          </p:spPr>
          <p:txBody>
            <a:bodyPr/>
            <a:lstStyle/>
            <a:p>
              <a:endParaRPr lang="en-US"/>
            </a:p>
          </p:txBody>
        </p:sp>
        <p:pic>
          <p:nvPicPr>
            <p:cNvPr id="21522" name="Picture 12"/>
            <p:cNvPicPr>
              <a:picLocks noChangeAspect="1" noChangeArrowheads="1"/>
            </p:cNvPicPr>
            <p:nvPr/>
          </p:nvPicPr>
          <p:blipFill>
            <a:blip r:embed="rId6" cstate="print"/>
            <a:srcRect/>
            <a:stretch>
              <a:fillRect/>
            </a:stretch>
          </p:blipFill>
          <p:spPr bwMode="auto">
            <a:xfrm>
              <a:off x="1423" y="1488"/>
              <a:ext cx="64" cy="103"/>
            </a:xfrm>
            <a:prstGeom prst="rect">
              <a:avLst/>
            </a:prstGeom>
            <a:noFill/>
            <a:ln w="9525">
              <a:noFill/>
              <a:miter lim="800000"/>
              <a:headEnd/>
              <a:tailEnd/>
            </a:ln>
          </p:spPr>
        </p:pic>
        <p:pic>
          <p:nvPicPr>
            <p:cNvPr id="21523" name="Picture 13"/>
            <p:cNvPicPr>
              <a:picLocks noChangeAspect="1" noChangeArrowheads="1"/>
            </p:cNvPicPr>
            <p:nvPr/>
          </p:nvPicPr>
          <p:blipFill>
            <a:blip r:embed="rId7" cstate="print"/>
            <a:srcRect/>
            <a:stretch>
              <a:fillRect/>
            </a:stretch>
          </p:blipFill>
          <p:spPr bwMode="auto">
            <a:xfrm>
              <a:off x="1423" y="1488"/>
              <a:ext cx="64" cy="103"/>
            </a:xfrm>
            <a:prstGeom prst="rect">
              <a:avLst/>
            </a:prstGeom>
            <a:noFill/>
            <a:ln w="9525">
              <a:noFill/>
              <a:miter lim="800000"/>
              <a:headEnd/>
              <a:tailEnd/>
            </a:ln>
          </p:spPr>
        </p:pic>
        <p:sp>
          <p:nvSpPr>
            <p:cNvPr id="21524" name="Freeform 14"/>
            <p:cNvSpPr>
              <a:spLocks noEditPoints="1"/>
            </p:cNvSpPr>
            <p:nvPr/>
          </p:nvSpPr>
          <p:spPr bwMode="auto">
            <a:xfrm>
              <a:off x="150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25" name="Freeform 15"/>
            <p:cNvSpPr>
              <a:spLocks/>
            </p:cNvSpPr>
            <p:nvPr/>
          </p:nvSpPr>
          <p:spPr bwMode="auto">
            <a:xfrm>
              <a:off x="1587" y="1488"/>
              <a:ext cx="69" cy="103"/>
            </a:xfrm>
            <a:custGeom>
              <a:avLst/>
              <a:gdLst>
                <a:gd name="T0" fmla="*/ 43 w 69"/>
                <a:gd name="T1" fmla="*/ 99 h 103"/>
                <a:gd name="T2" fmla="*/ 43 w 69"/>
                <a:gd name="T3" fmla="*/ 103 h 103"/>
                <a:gd name="T4" fmla="*/ 0 w 69"/>
                <a:gd name="T5" fmla="*/ 103 h 103"/>
                <a:gd name="T6" fmla="*/ 0 w 69"/>
                <a:gd name="T7" fmla="*/ 99 h 103"/>
                <a:gd name="T8" fmla="*/ 8 w 69"/>
                <a:gd name="T9" fmla="*/ 99 h 103"/>
                <a:gd name="T10" fmla="*/ 8 w 69"/>
                <a:gd name="T11" fmla="*/ 99 h 103"/>
                <a:gd name="T12" fmla="*/ 13 w 69"/>
                <a:gd name="T13" fmla="*/ 99 h 103"/>
                <a:gd name="T14" fmla="*/ 13 w 69"/>
                <a:gd name="T15" fmla="*/ 95 h 103"/>
                <a:gd name="T16" fmla="*/ 17 w 69"/>
                <a:gd name="T17" fmla="*/ 90 h 103"/>
                <a:gd name="T18" fmla="*/ 21 w 69"/>
                <a:gd name="T19" fmla="*/ 82 h 103"/>
                <a:gd name="T20" fmla="*/ 38 w 69"/>
                <a:gd name="T21" fmla="*/ 21 h 103"/>
                <a:gd name="T22" fmla="*/ 38 w 69"/>
                <a:gd name="T23" fmla="*/ 13 h 103"/>
                <a:gd name="T24" fmla="*/ 38 w 69"/>
                <a:gd name="T25" fmla="*/ 8 h 103"/>
                <a:gd name="T26" fmla="*/ 38 w 69"/>
                <a:gd name="T27" fmla="*/ 8 h 103"/>
                <a:gd name="T28" fmla="*/ 38 w 69"/>
                <a:gd name="T29" fmla="*/ 4 h 103"/>
                <a:gd name="T30" fmla="*/ 38 w 69"/>
                <a:gd name="T31" fmla="*/ 4 h 103"/>
                <a:gd name="T32" fmla="*/ 34 w 69"/>
                <a:gd name="T33" fmla="*/ 4 h 103"/>
                <a:gd name="T34" fmla="*/ 34 w 69"/>
                <a:gd name="T35" fmla="*/ 4 h 103"/>
                <a:gd name="T36" fmla="*/ 25 w 69"/>
                <a:gd name="T37" fmla="*/ 4 h 103"/>
                <a:gd name="T38" fmla="*/ 30 w 69"/>
                <a:gd name="T39" fmla="*/ 0 h 103"/>
                <a:gd name="T40" fmla="*/ 69 w 69"/>
                <a:gd name="T41" fmla="*/ 0 h 103"/>
                <a:gd name="T42" fmla="*/ 69 w 69"/>
                <a:gd name="T43" fmla="*/ 4 h 103"/>
                <a:gd name="T44" fmla="*/ 64 w 69"/>
                <a:gd name="T45" fmla="*/ 4 h 103"/>
                <a:gd name="T46" fmla="*/ 60 w 69"/>
                <a:gd name="T47" fmla="*/ 4 h 103"/>
                <a:gd name="T48" fmla="*/ 56 w 69"/>
                <a:gd name="T49" fmla="*/ 8 h 103"/>
                <a:gd name="T50" fmla="*/ 56 w 69"/>
                <a:gd name="T51" fmla="*/ 8 h 103"/>
                <a:gd name="T52" fmla="*/ 51 w 69"/>
                <a:gd name="T53" fmla="*/ 13 h 103"/>
                <a:gd name="T54" fmla="*/ 51 w 69"/>
                <a:gd name="T55" fmla="*/ 21 h 103"/>
                <a:gd name="T56" fmla="*/ 34 w 69"/>
                <a:gd name="T57" fmla="*/ 86 h 103"/>
                <a:gd name="T58" fmla="*/ 30 w 69"/>
                <a:gd name="T59" fmla="*/ 90 h 103"/>
                <a:gd name="T60" fmla="*/ 30 w 69"/>
                <a:gd name="T61" fmla="*/ 95 h 103"/>
                <a:gd name="T62" fmla="*/ 30 w 69"/>
                <a:gd name="T63" fmla="*/ 95 h 103"/>
                <a:gd name="T64" fmla="*/ 30 w 69"/>
                <a:gd name="T65" fmla="*/ 99 h 103"/>
                <a:gd name="T66" fmla="*/ 34 w 69"/>
                <a:gd name="T67" fmla="*/ 99 h 103"/>
                <a:gd name="T68" fmla="*/ 34 w 69"/>
                <a:gd name="T69" fmla="*/ 99 h 103"/>
                <a:gd name="T70" fmla="*/ 38 w 69"/>
                <a:gd name="T71" fmla="*/ 99 h 103"/>
                <a:gd name="T72" fmla="*/ 43 w 69"/>
                <a:gd name="T73" fmla="*/ 99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103"/>
                <a:gd name="T113" fmla="*/ 69 w 69"/>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103">
                  <a:moveTo>
                    <a:pt x="43" y="99"/>
                  </a:moveTo>
                  <a:lnTo>
                    <a:pt x="43" y="103"/>
                  </a:lnTo>
                  <a:lnTo>
                    <a:pt x="0" y="103"/>
                  </a:lnTo>
                  <a:lnTo>
                    <a:pt x="0" y="99"/>
                  </a:lnTo>
                  <a:lnTo>
                    <a:pt x="8" y="99"/>
                  </a:lnTo>
                  <a:lnTo>
                    <a:pt x="13" y="99"/>
                  </a:lnTo>
                  <a:lnTo>
                    <a:pt x="13" y="95"/>
                  </a:lnTo>
                  <a:lnTo>
                    <a:pt x="17" y="90"/>
                  </a:lnTo>
                  <a:lnTo>
                    <a:pt x="21" y="82"/>
                  </a:lnTo>
                  <a:lnTo>
                    <a:pt x="38" y="21"/>
                  </a:lnTo>
                  <a:lnTo>
                    <a:pt x="38" y="13"/>
                  </a:lnTo>
                  <a:lnTo>
                    <a:pt x="38" y="8"/>
                  </a:lnTo>
                  <a:lnTo>
                    <a:pt x="38" y="4"/>
                  </a:lnTo>
                  <a:lnTo>
                    <a:pt x="34" y="4"/>
                  </a:lnTo>
                  <a:lnTo>
                    <a:pt x="25" y="4"/>
                  </a:lnTo>
                  <a:lnTo>
                    <a:pt x="30" y="0"/>
                  </a:lnTo>
                  <a:lnTo>
                    <a:pt x="69" y="0"/>
                  </a:lnTo>
                  <a:lnTo>
                    <a:pt x="69" y="4"/>
                  </a:lnTo>
                  <a:lnTo>
                    <a:pt x="64" y="4"/>
                  </a:lnTo>
                  <a:lnTo>
                    <a:pt x="60" y="4"/>
                  </a:lnTo>
                  <a:lnTo>
                    <a:pt x="56" y="8"/>
                  </a:lnTo>
                  <a:lnTo>
                    <a:pt x="51" y="13"/>
                  </a:lnTo>
                  <a:lnTo>
                    <a:pt x="51" y="21"/>
                  </a:lnTo>
                  <a:lnTo>
                    <a:pt x="34" y="86"/>
                  </a:lnTo>
                  <a:lnTo>
                    <a:pt x="30" y="90"/>
                  </a:lnTo>
                  <a:lnTo>
                    <a:pt x="30" y="95"/>
                  </a:lnTo>
                  <a:lnTo>
                    <a:pt x="30" y="99"/>
                  </a:lnTo>
                  <a:lnTo>
                    <a:pt x="34" y="99"/>
                  </a:lnTo>
                  <a:lnTo>
                    <a:pt x="38" y="99"/>
                  </a:lnTo>
                  <a:lnTo>
                    <a:pt x="43" y="99"/>
                  </a:lnTo>
                  <a:close/>
                </a:path>
              </a:pathLst>
            </a:custGeom>
            <a:solidFill>
              <a:srgbClr val="000000"/>
            </a:solidFill>
            <a:ln w="0">
              <a:solidFill>
                <a:srgbClr val="000000"/>
              </a:solidFill>
              <a:round/>
              <a:headEnd/>
              <a:tailEnd/>
            </a:ln>
          </p:spPr>
          <p:txBody>
            <a:bodyPr/>
            <a:lstStyle/>
            <a:p>
              <a:endParaRPr lang="en-US"/>
            </a:p>
          </p:txBody>
        </p:sp>
        <p:sp>
          <p:nvSpPr>
            <p:cNvPr id="21526" name="Freeform 16"/>
            <p:cNvSpPr>
              <a:spLocks/>
            </p:cNvSpPr>
            <p:nvPr/>
          </p:nvSpPr>
          <p:spPr bwMode="auto">
            <a:xfrm>
              <a:off x="1651" y="1522"/>
              <a:ext cx="56" cy="69"/>
            </a:xfrm>
            <a:custGeom>
              <a:avLst/>
              <a:gdLst>
                <a:gd name="T0" fmla="*/ 56 w 56"/>
                <a:gd name="T1" fmla="*/ 0 h 69"/>
                <a:gd name="T2" fmla="*/ 52 w 56"/>
                <a:gd name="T3" fmla="*/ 22 h 69"/>
                <a:gd name="T4" fmla="*/ 48 w 56"/>
                <a:gd name="T5" fmla="*/ 22 h 69"/>
                <a:gd name="T6" fmla="*/ 48 w 56"/>
                <a:gd name="T7" fmla="*/ 13 h 69"/>
                <a:gd name="T8" fmla="*/ 43 w 56"/>
                <a:gd name="T9" fmla="*/ 9 h 69"/>
                <a:gd name="T10" fmla="*/ 39 w 56"/>
                <a:gd name="T11" fmla="*/ 5 h 69"/>
                <a:gd name="T12" fmla="*/ 35 w 56"/>
                <a:gd name="T13" fmla="*/ 5 h 69"/>
                <a:gd name="T14" fmla="*/ 30 w 56"/>
                <a:gd name="T15" fmla="*/ 5 h 69"/>
                <a:gd name="T16" fmla="*/ 26 w 56"/>
                <a:gd name="T17" fmla="*/ 5 h 69"/>
                <a:gd name="T18" fmla="*/ 26 w 56"/>
                <a:gd name="T19" fmla="*/ 9 h 69"/>
                <a:gd name="T20" fmla="*/ 26 w 56"/>
                <a:gd name="T21" fmla="*/ 13 h 69"/>
                <a:gd name="T22" fmla="*/ 26 w 56"/>
                <a:gd name="T23" fmla="*/ 13 h 69"/>
                <a:gd name="T24" fmla="*/ 26 w 56"/>
                <a:gd name="T25" fmla="*/ 17 h 69"/>
                <a:gd name="T26" fmla="*/ 30 w 56"/>
                <a:gd name="T27" fmla="*/ 22 h 69"/>
                <a:gd name="T28" fmla="*/ 30 w 56"/>
                <a:gd name="T29" fmla="*/ 22 h 69"/>
                <a:gd name="T30" fmla="*/ 39 w 56"/>
                <a:gd name="T31" fmla="*/ 35 h 69"/>
                <a:gd name="T32" fmla="*/ 43 w 56"/>
                <a:gd name="T33" fmla="*/ 39 h 69"/>
                <a:gd name="T34" fmla="*/ 48 w 56"/>
                <a:gd name="T35" fmla="*/ 43 h 69"/>
                <a:gd name="T36" fmla="*/ 48 w 56"/>
                <a:gd name="T37" fmla="*/ 52 h 69"/>
                <a:gd name="T38" fmla="*/ 43 w 56"/>
                <a:gd name="T39" fmla="*/ 56 h 69"/>
                <a:gd name="T40" fmla="*/ 39 w 56"/>
                <a:gd name="T41" fmla="*/ 65 h 69"/>
                <a:gd name="T42" fmla="*/ 30 w 56"/>
                <a:gd name="T43" fmla="*/ 69 h 69"/>
                <a:gd name="T44" fmla="*/ 22 w 56"/>
                <a:gd name="T45" fmla="*/ 69 h 69"/>
                <a:gd name="T46" fmla="*/ 18 w 56"/>
                <a:gd name="T47" fmla="*/ 69 h 69"/>
                <a:gd name="T48" fmla="*/ 9 w 56"/>
                <a:gd name="T49" fmla="*/ 69 h 69"/>
                <a:gd name="T50" fmla="*/ 9 w 56"/>
                <a:gd name="T51" fmla="*/ 65 h 69"/>
                <a:gd name="T52" fmla="*/ 5 w 56"/>
                <a:gd name="T53" fmla="*/ 65 h 69"/>
                <a:gd name="T54" fmla="*/ 5 w 56"/>
                <a:gd name="T55" fmla="*/ 69 h 69"/>
                <a:gd name="T56" fmla="*/ 0 w 56"/>
                <a:gd name="T57" fmla="*/ 69 h 69"/>
                <a:gd name="T58" fmla="*/ 0 w 56"/>
                <a:gd name="T59" fmla="*/ 69 h 69"/>
                <a:gd name="T60" fmla="*/ 5 w 56"/>
                <a:gd name="T61" fmla="*/ 48 h 69"/>
                <a:gd name="T62" fmla="*/ 5 w 56"/>
                <a:gd name="T63" fmla="*/ 48 h 69"/>
                <a:gd name="T64" fmla="*/ 9 w 56"/>
                <a:gd name="T65" fmla="*/ 56 h 69"/>
                <a:gd name="T66" fmla="*/ 13 w 56"/>
                <a:gd name="T67" fmla="*/ 65 h 69"/>
                <a:gd name="T68" fmla="*/ 18 w 56"/>
                <a:gd name="T69" fmla="*/ 65 h 69"/>
                <a:gd name="T70" fmla="*/ 22 w 56"/>
                <a:gd name="T71" fmla="*/ 69 h 69"/>
                <a:gd name="T72" fmla="*/ 26 w 56"/>
                <a:gd name="T73" fmla="*/ 65 h 69"/>
                <a:gd name="T74" fmla="*/ 30 w 56"/>
                <a:gd name="T75" fmla="*/ 65 h 69"/>
                <a:gd name="T76" fmla="*/ 35 w 56"/>
                <a:gd name="T77" fmla="*/ 61 h 69"/>
                <a:gd name="T78" fmla="*/ 35 w 56"/>
                <a:gd name="T79" fmla="*/ 56 h 69"/>
                <a:gd name="T80" fmla="*/ 35 w 56"/>
                <a:gd name="T81" fmla="*/ 52 h 69"/>
                <a:gd name="T82" fmla="*/ 35 w 56"/>
                <a:gd name="T83" fmla="*/ 52 h 69"/>
                <a:gd name="T84" fmla="*/ 30 w 56"/>
                <a:gd name="T85" fmla="*/ 43 h 69"/>
                <a:gd name="T86" fmla="*/ 26 w 56"/>
                <a:gd name="T87" fmla="*/ 39 h 69"/>
                <a:gd name="T88" fmla="*/ 18 w 56"/>
                <a:gd name="T89" fmla="*/ 30 h 69"/>
                <a:gd name="T90" fmla="*/ 18 w 56"/>
                <a:gd name="T91" fmla="*/ 26 h 69"/>
                <a:gd name="T92" fmla="*/ 13 w 56"/>
                <a:gd name="T93" fmla="*/ 22 h 69"/>
                <a:gd name="T94" fmla="*/ 13 w 56"/>
                <a:gd name="T95" fmla="*/ 17 h 69"/>
                <a:gd name="T96" fmla="*/ 18 w 56"/>
                <a:gd name="T97" fmla="*/ 9 h 69"/>
                <a:gd name="T98" fmla="*/ 22 w 56"/>
                <a:gd name="T99" fmla="*/ 5 h 69"/>
                <a:gd name="T100" fmla="*/ 26 w 56"/>
                <a:gd name="T101" fmla="*/ 0 h 69"/>
                <a:gd name="T102" fmla="*/ 35 w 56"/>
                <a:gd name="T103" fmla="*/ 0 h 69"/>
                <a:gd name="T104" fmla="*/ 35 w 56"/>
                <a:gd name="T105" fmla="*/ 0 h 69"/>
                <a:gd name="T106" fmla="*/ 39 w 56"/>
                <a:gd name="T107" fmla="*/ 0 h 69"/>
                <a:gd name="T108" fmla="*/ 39 w 56"/>
                <a:gd name="T109" fmla="*/ 0 h 69"/>
                <a:gd name="T110" fmla="*/ 43 w 56"/>
                <a:gd name="T111" fmla="*/ 5 h 69"/>
                <a:gd name="T112" fmla="*/ 48 w 56"/>
                <a:gd name="T113" fmla="*/ 5 h 69"/>
                <a:gd name="T114" fmla="*/ 48 w 56"/>
                <a:gd name="T115" fmla="*/ 5 h 69"/>
                <a:gd name="T116" fmla="*/ 52 w 56"/>
                <a:gd name="T117" fmla="*/ 5 h 69"/>
                <a:gd name="T118" fmla="*/ 52 w 56"/>
                <a:gd name="T119" fmla="*/ 0 h 69"/>
                <a:gd name="T120" fmla="*/ 56 w 56"/>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6"/>
                <a:gd name="T184" fmla="*/ 0 h 69"/>
                <a:gd name="T185" fmla="*/ 56 w 56"/>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6" h="69">
                  <a:moveTo>
                    <a:pt x="56" y="0"/>
                  </a:moveTo>
                  <a:lnTo>
                    <a:pt x="52" y="22"/>
                  </a:lnTo>
                  <a:lnTo>
                    <a:pt x="48" y="22"/>
                  </a:lnTo>
                  <a:lnTo>
                    <a:pt x="48" y="13"/>
                  </a:lnTo>
                  <a:lnTo>
                    <a:pt x="43" y="9"/>
                  </a:lnTo>
                  <a:lnTo>
                    <a:pt x="39" y="5"/>
                  </a:lnTo>
                  <a:lnTo>
                    <a:pt x="35" y="5"/>
                  </a:lnTo>
                  <a:lnTo>
                    <a:pt x="30" y="5"/>
                  </a:lnTo>
                  <a:lnTo>
                    <a:pt x="26" y="5"/>
                  </a:lnTo>
                  <a:lnTo>
                    <a:pt x="26" y="9"/>
                  </a:lnTo>
                  <a:lnTo>
                    <a:pt x="26" y="13"/>
                  </a:lnTo>
                  <a:lnTo>
                    <a:pt x="26" y="17"/>
                  </a:lnTo>
                  <a:lnTo>
                    <a:pt x="30" y="22"/>
                  </a:lnTo>
                  <a:lnTo>
                    <a:pt x="39" y="35"/>
                  </a:lnTo>
                  <a:lnTo>
                    <a:pt x="43" y="39"/>
                  </a:lnTo>
                  <a:lnTo>
                    <a:pt x="48" y="43"/>
                  </a:lnTo>
                  <a:lnTo>
                    <a:pt x="48" y="52"/>
                  </a:lnTo>
                  <a:lnTo>
                    <a:pt x="43" y="56"/>
                  </a:lnTo>
                  <a:lnTo>
                    <a:pt x="39" y="65"/>
                  </a:lnTo>
                  <a:lnTo>
                    <a:pt x="30" y="69"/>
                  </a:lnTo>
                  <a:lnTo>
                    <a:pt x="22" y="69"/>
                  </a:lnTo>
                  <a:lnTo>
                    <a:pt x="18" y="69"/>
                  </a:lnTo>
                  <a:lnTo>
                    <a:pt x="9" y="69"/>
                  </a:lnTo>
                  <a:lnTo>
                    <a:pt x="9" y="65"/>
                  </a:lnTo>
                  <a:lnTo>
                    <a:pt x="5" y="65"/>
                  </a:lnTo>
                  <a:lnTo>
                    <a:pt x="5" y="69"/>
                  </a:lnTo>
                  <a:lnTo>
                    <a:pt x="0" y="69"/>
                  </a:lnTo>
                  <a:lnTo>
                    <a:pt x="5" y="48"/>
                  </a:lnTo>
                  <a:lnTo>
                    <a:pt x="9" y="56"/>
                  </a:lnTo>
                  <a:lnTo>
                    <a:pt x="13" y="65"/>
                  </a:lnTo>
                  <a:lnTo>
                    <a:pt x="18" y="65"/>
                  </a:lnTo>
                  <a:lnTo>
                    <a:pt x="22" y="69"/>
                  </a:lnTo>
                  <a:lnTo>
                    <a:pt x="26" y="65"/>
                  </a:lnTo>
                  <a:lnTo>
                    <a:pt x="30" y="65"/>
                  </a:lnTo>
                  <a:lnTo>
                    <a:pt x="35" y="61"/>
                  </a:lnTo>
                  <a:lnTo>
                    <a:pt x="35" y="56"/>
                  </a:lnTo>
                  <a:lnTo>
                    <a:pt x="35" y="52"/>
                  </a:lnTo>
                  <a:lnTo>
                    <a:pt x="30" y="43"/>
                  </a:lnTo>
                  <a:lnTo>
                    <a:pt x="26" y="39"/>
                  </a:lnTo>
                  <a:lnTo>
                    <a:pt x="18" y="30"/>
                  </a:lnTo>
                  <a:lnTo>
                    <a:pt x="18" y="26"/>
                  </a:lnTo>
                  <a:lnTo>
                    <a:pt x="13" y="22"/>
                  </a:lnTo>
                  <a:lnTo>
                    <a:pt x="13" y="17"/>
                  </a:lnTo>
                  <a:lnTo>
                    <a:pt x="18" y="9"/>
                  </a:lnTo>
                  <a:lnTo>
                    <a:pt x="22" y="5"/>
                  </a:lnTo>
                  <a:lnTo>
                    <a:pt x="26" y="0"/>
                  </a:lnTo>
                  <a:lnTo>
                    <a:pt x="35" y="0"/>
                  </a:lnTo>
                  <a:lnTo>
                    <a:pt x="39" y="0"/>
                  </a:lnTo>
                  <a:lnTo>
                    <a:pt x="43" y="5"/>
                  </a:lnTo>
                  <a:lnTo>
                    <a:pt x="48" y="5"/>
                  </a:lnTo>
                  <a:lnTo>
                    <a:pt x="52" y="5"/>
                  </a:lnTo>
                  <a:lnTo>
                    <a:pt x="52" y="0"/>
                  </a:lnTo>
                  <a:lnTo>
                    <a:pt x="56" y="0"/>
                  </a:lnTo>
                  <a:close/>
                </a:path>
              </a:pathLst>
            </a:custGeom>
            <a:solidFill>
              <a:srgbClr val="000000"/>
            </a:solidFill>
            <a:ln w="0">
              <a:solidFill>
                <a:srgbClr val="000000"/>
              </a:solidFill>
              <a:round/>
              <a:headEnd/>
              <a:tailEnd/>
            </a:ln>
          </p:spPr>
          <p:txBody>
            <a:bodyPr/>
            <a:lstStyle/>
            <a:p>
              <a:endParaRPr lang="en-US"/>
            </a:p>
          </p:txBody>
        </p:sp>
        <p:sp>
          <p:nvSpPr>
            <p:cNvPr id="21527" name="Freeform 17"/>
            <p:cNvSpPr>
              <a:spLocks noEditPoints="1"/>
            </p:cNvSpPr>
            <p:nvPr/>
          </p:nvSpPr>
          <p:spPr bwMode="auto">
            <a:xfrm>
              <a:off x="1712" y="1522"/>
              <a:ext cx="73" cy="69"/>
            </a:xfrm>
            <a:custGeom>
              <a:avLst/>
              <a:gdLst>
                <a:gd name="T0" fmla="*/ 60 w 73"/>
                <a:gd name="T1" fmla="*/ 52 h 69"/>
                <a:gd name="T2" fmla="*/ 56 w 73"/>
                <a:gd name="T3" fmla="*/ 61 h 69"/>
                <a:gd name="T4" fmla="*/ 56 w 73"/>
                <a:gd name="T5" fmla="*/ 61 h 69"/>
                <a:gd name="T6" fmla="*/ 56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3 w 73"/>
                <a:gd name="T21" fmla="*/ 65 h 69"/>
                <a:gd name="T22" fmla="*/ 47 w 73"/>
                <a:gd name="T23" fmla="*/ 56 h 69"/>
                <a:gd name="T24" fmla="*/ 38 w 73"/>
                <a:gd name="T25" fmla="*/ 61 h 69"/>
                <a:gd name="T26" fmla="*/ 21 w 73"/>
                <a:gd name="T27" fmla="*/ 69 h 69"/>
                <a:gd name="T28" fmla="*/ 8 w 73"/>
                <a:gd name="T29" fmla="*/ 69 h 69"/>
                <a:gd name="T30" fmla="*/ 0 w 73"/>
                <a:gd name="T31" fmla="*/ 61 h 69"/>
                <a:gd name="T32" fmla="*/ 4 w 73"/>
                <a:gd name="T33" fmla="*/ 39 h 69"/>
                <a:gd name="T34" fmla="*/ 17 w 73"/>
                <a:gd name="T35" fmla="*/ 17 h 69"/>
                <a:gd name="T36" fmla="*/ 38 w 73"/>
                <a:gd name="T37" fmla="*/ 0 h 69"/>
                <a:gd name="T38" fmla="*/ 51 w 73"/>
                <a:gd name="T39" fmla="*/ 0 h 69"/>
                <a:gd name="T40" fmla="*/ 56 w 73"/>
                <a:gd name="T41" fmla="*/ 5 h 69"/>
                <a:gd name="T42" fmla="*/ 60 w 73"/>
                <a:gd name="T43" fmla="*/ 5 h 69"/>
                <a:gd name="T44" fmla="*/ 47 w 73"/>
                <a:gd name="T45" fmla="*/ 5 h 69"/>
                <a:gd name="T46" fmla="*/ 34 w 73"/>
                <a:gd name="T47" fmla="*/ 9 h 69"/>
                <a:gd name="T48" fmla="*/ 21 w 73"/>
                <a:gd name="T49" fmla="*/ 26 h 69"/>
                <a:gd name="T50" fmla="*/ 13 w 73"/>
                <a:gd name="T51" fmla="*/ 52 h 69"/>
                <a:gd name="T52" fmla="*/ 17 w 73"/>
                <a:gd name="T53" fmla="*/ 61 h 69"/>
                <a:gd name="T54" fmla="*/ 21 w 73"/>
                <a:gd name="T55" fmla="*/ 65 h 69"/>
                <a:gd name="T56" fmla="*/ 43 w 73"/>
                <a:gd name="T57" fmla="*/ 52 h 69"/>
                <a:gd name="T58" fmla="*/ 56 w 73"/>
                <a:gd name="T59" fmla="*/ 17 h 69"/>
                <a:gd name="T60" fmla="*/ 51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56" y="61"/>
                  </a:lnTo>
                  <a:lnTo>
                    <a:pt x="56" y="65"/>
                  </a:lnTo>
                  <a:lnTo>
                    <a:pt x="60" y="65"/>
                  </a:lnTo>
                  <a:lnTo>
                    <a:pt x="64" y="61"/>
                  </a:lnTo>
                  <a:lnTo>
                    <a:pt x="64" y="52"/>
                  </a:lnTo>
                  <a:lnTo>
                    <a:pt x="69" y="56"/>
                  </a:lnTo>
                  <a:lnTo>
                    <a:pt x="64" y="61"/>
                  </a:lnTo>
                  <a:lnTo>
                    <a:pt x="60" y="69"/>
                  </a:lnTo>
                  <a:lnTo>
                    <a:pt x="56" y="69"/>
                  </a:lnTo>
                  <a:lnTo>
                    <a:pt x="51" y="69"/>
                  </a:lnTo>
                  <a:lnTo>
                    <a:pt x="47" y="69"/>
                  </a:lnTo>
                  <a:lnTo>
                    <a:pt x="43" y="65"/>
                  </a:lnTo>
                  <a:lnTo>
                    <a:pt x="47" y="61"/>
                  </a:lnTo>
                  <a:lnTo>
                    <a:pt x="47" y="56"/>
                  </a:lnTo>
                  <a:lnTo>
                    <a:pt x="47" y="48"/>
                  </a:lnTo>
                  <a:lnTo>
                    <a:pt x="38" y="61"/>
                  </a:lnTo>
                  <a:lnTo>
                    <a:pt x="30" y="69"/>
                  </a:lnTo>
                  <a:lnTo>
                    <a:pt x="21" y="69"/>
                  </a:lnTo>
                  <a:lnTo>
                    <a:pt x="17" y="69"/>
                  </a:lnTo>
                  <a:lnTo>
                    <a:pt x="8" y="69"/>
                  </a:lnTo>
                  <a:lnTo>
                    <a:pt x="4" y="65"/>
                  </a:lnTo>
                  <a:lnTo>
                    <a:pt x="0" y="61"/>
                  </a:lnTo>
                  <a:lnTo>
                    <a:pt x="0" y="52"/>
                  </a:lnTo>
                  <a:lnTo>
                    <a:pt x="4" y="39"/>
                  </a:lnTo>
                  <a:lnTo>
                    <a:pt x="8" y="26"/>
                  </a:lnTo>
                  <a:lnTo>
                    <a:pt x="17" y="17"/>
                  </a:lnTo>
                  <a:lnTo>
                    <a:pt x="30" y="5"/>
                  </a:lnTo>
                  <a:lnTo>
                    <a:pt x="38" y="0"/>
                  </a:lnTo>
                  <a:lnTo>
                    <a:pt x="47" y="0"/>
                  </a:lnTo>
                  <a:lnTo>
                    <a:pt x="51" y="0"/>
                  </a:lnTo>
                  <a:lnTo>
                    <a:pt x="56" y="5"/>
                  </a:lnTo>
                  <a:lnTo>
                    <a:pt x="60" y="13"/>
                  </a:lnTo>
                  <a:lnTo>
                    <a:pt x="60" y="5"/>
                  </a:lnTo>
                  <a:lnTo>
                    <a:pt x="73" y="0"/>
                  </a:lnTo>
                  <a:close/>
                  <a:moveTo>
                    <a:pt x="47" y="5"/>
                  </a:moveTo>
                  <a:lnTo>
                    <a:pt x="38" y="5"/>
                  </a:lnTo>
                  <a:lnTo>
                    <a:pt x="34" y="9"/>
                  </a:lnTo>
                  <a:lnTo>
                    <a:pt x="25" y="17"/>
                  </a:lnTo>
                  <a:lnTo>
                    <a:pt x="21" y="26"/>
                  </a:lnTo>
                  <a:lnTo>
                    <a:pt x="17" y="39"/>
                  </a:lnTo>
                  <a:lnTo>
                    <a:pt x="13" y="52"/>
                  </a:lnTo>
                  <a:lnTo>
                    <a:pt x="13" y="56"/>
                  </a:lnTo>
                  <a:lnTo>
                    <a:pt x="17" y="61"/>
                  </a:lnTo>
                  <a:lnTo>
                    <a:pt x="21" y="61"/>
                  </a:lnTo>
                  <a:lnTo>
                    <a:pt x="21" y="65"/>
                  </a:lnTo>
                  <a:lnTo>
                    <a:pt x="34" y="61"/>
                  </a:lnTo>
                  <a:lnTo>
                    <a:pt x="43" y="52"/>
                  </a:lnTo>
                  <a:lnTo>
                    <a:pt x="51" y="35"/>
                  </a:lnTo>
                  <a:lnTo>
                    <a:pt x="56" y="17"/>
                  </a:lnTo>
                  <a:lnTo>
                    <a:pt x="56" y="9"/>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28" name="Picture 18"/>
            <p:cNvPicPr>
              <a:picLocks noChangeAspect="1" noChangeArrowheads="1"/>
            </p:cNvPicPr>
            <p:nvPr/>
          </p:nvPicPr>
          <p:blipFill>
            <a:blip r:embed="rId8" cstate="print"/>
            <a:srcRect/>
            <a:stretch>
              <a:fillRect/>
            </a:stretch>
          </p:blipFill>
          <p:spPr bwMode="auto">
            <a:xfrm>
              <a:off x="1802" y="1479"/>
              <a:ext cx="35" cy="151"/>
            </a:xfrm>
            <a:prstGeom prst="rect">
              <a:avLst/>
            </a:prstGeom>
            <a:noFill/>
            <a:ln w="9525">
              <a:noFill/>
              <a:miter lim="800000"/>
              <a:headEnd/>
              <a:tailEnd/>
            </a:ln>
          </p:spPr>
        </p:pic>
        <p:pic>
          <p:nvPicPr>
            <p:cNvPr id="21529" name="Picture 19"/>
            <p:cNvPicPr>
              <a:picLocks noChangeAspect="1" noChangeArrowheads="1"/>
            </p:cNvPicPr>
            <p:nvPr/>
          </p:nvPicPr>
          <p:blipFill>
            <a:blip r:embed="rId9" cstate="print"/>
            <a:srcRect/>
            <a:stretch>
              <a:fillRect/>
            </a:stretch>
          </p:blipFill>
          <p:spPr bwMode="auto">
            <a:xfrm>
              <a:off x="1802" y="1479"/>
              <a:ext cx="35" cy="151"/>
            </a:xfrm>
            <a:prstGeom prst="rect">
              <a:avLst/>
            </a:prstGeom>
            <a:noFill/>
            <a:ln w="9525">
              <a:noFill/>
              <a:miter lim="800000"/>
              <a:headEnd/>
              <a:tailEnd/>
            </a:ln>
          </p:spPr>
        </p:pic>
        <p:sp>
          <p:nvSpPr>
            <p:cNvPr id="21530" name="Freeform 20"/>
            <p:cNvSpPr>
              <a:spLocks noEditPoints="1"/>
            </p:cNvSpPr>
            <p:nvPr/>
          </p:nvSpPr>
          <p:spPr bwMode="auto">
            <a:xfrm>
              <a:off x="1850"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0 w 60"/>
                <a:gd name="T27" fmla="*/ 69 h 69"/>
                <a:gd name="T28" fmla="*/ 21 w 60"/>
                <a:gd name="T29" fmla="*/ 69 h 69"/>
                <a:gd name="T30" fmla="*/ 13 w 60"/>
                <a:gd name="T31" fmla="*/ 69 h 69"/>
                <a:gd name="T32" fmla="*/ 4 w 60"/>
                <a:gd name="T33" fmla="*/ 65 h 69"/>
                <a:gd name="T34" fmla="*/ 0 w 60"/>
                <a:gd name="T35" fmla="*/ 56 h 69"/>
                <a:gd name="T36" fmla="*/ 0 w 60"/>
                <a:gd name="T37" fmla="*/ 48 h 69"/>
                <a:gd name="T38" fmla="*/ 0 w 60"/>
                <a:gd name="T39" fmla="*/ 35 h 69"/>
                <a:gd name="T40" fmla="*/ 8 w 60"/>
                <a:gd name="T41" fmla="*/ 26 h 69"/>
                <a:gd name="T42" fmla="*/ 13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3 w 60"/>
                <a:gd name="T69" fmla="*/ 39 h 69"/>
                <a:gd name="T70" fmla="*/ 13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17 w 60"/>
                <a:gd name="T97" fmla="*/ 22 h 69"/>
                <a:gd name="T98" fmla="*/ 13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1" y="61"/>
                  </a:lnTo>
                  <a:lnTo>
                    <a:pt x="30" y="61"/>
                  </a:lnTo>
                  <a:lnTo>
                    <a:pt x="34" y="61"/>
                  </a:lnTo>
                  <a:lnTo>
                    <a:pt x="38" y="61"/>
                  </a:lnTo>
                  <a:lnTo>
                    <a:pt x="43" y="56"/>
                  </a:lnTo>
                  <a:lnTo>
                    <a:pt x="51" y="52"/>
                  </a:lnTo>
                  <a:lnTo>
                    <a:pt x="56" y="52"/>
                  </a:lnTo>
                  <a:lnTo>
                    <a:pt x="43" y="61"/>
                  </a:lnTo>
                  <a:lnTo>
                    <a:pt x="30" y="69"/>
                  </a:lnTo>
                  <a:lnTo>
                    <a:pt x="21" y="69"/>
                  </a:lnTo>
                  <a:lnTo>
                    <a:pt x="13" y="69"/>
                  </a:lnTo>
                  <a:lnTo>
                    <a:pt x="4" y="65"/>
                  </a:lnTo>
                  <a:lnTo>
                    <a:pt x="0" y="56"/>
                  </a:lnTo>
                  <a:lnTo>
                    <a:pt x="0" y="48"/>
                  </a:lnTo>
                  <a:lnTo>
                    <a:pt x="0" y="35"/>
                  </a:lnTo>
                  <a:lnTo>
                    <a:pt x="8" y="26"/>
                  </a:lnTo>
                  <a:lnTo>
                    <a:pt x="13"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3" y="39"/>
                  </a:lnTo>
                  <a:close/>
                  <a:moveTo>
                    <a:pt x="13" y="39"/>
                  </a:moveTo>
                  <a:lnTo>
                    <a:pt x="25" y="35"/>
                  </a:lnTo>
                  <a:lnTo>
                    <a:pt x="30" y="30"/>
                  </a:lnTo>
                  <a:lnTo>
                    <a:pt x="38" y="26"/>
                  </a:lnTo>
                  <a:lnTo>
                    <a:pt x="43" y="22"/>
                  </a:lnTo>
                  <a:lnTo>
                    <a:pt x="47" y="17"/>
                  </a:lnTo>
                  <a:lnTo>
                    <a:pt x="47" y="9"/>
                  </a:lnTo>
                  <a:lnTo>
                    <a:pt x="47" y="5"/>
                  </a:lnTo>
                  <a:lnTo>
                    <a:pt x="43" y="5"/>
                  </a:lnTo>
                  <a:lnTo>
                    <a:pt x="34" y="5"/>
                  </a:lnTo>
                  <a:lnTo>
                    <a:pt x="25"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31" name="Picture 21"/>
            <p:cNvPicPr>
              <a:picLocks noChangeAspect="1" noChangeArrowheads="1"/>
            </p:cNvPicPr>
            <p:nvPr/>
          </p:nvPicPr>
          <p:blipFill>
            <a:blip r:embed="rId10" cstate="print"/>
            <a:srcRect/>
            <a:stretch>
              <a:fillRect/>
            </a:stretch>
          </p:blipFill>
          <p:spPr bwMode="auto">
            <a:xfrm>
              <a:off x="1927" y="1578"/>
              <a:ext cx="17" cy="48"/>
            </a:xfrm>
            <a:prstGeom prst="rect">
              <a:avLst/>
            </a:prstGeom>
            <a:noFill/>
            <a:ln w="9525">
              <a:noFill/>
              <a:miter lim="800000"/>
              <a:headEnd/>
              <a:tailEnd/>
            </a:ln>
          </p:spPr>
        </p:pic>
        <p:pic>
          <p:nvPicPr>
            <p:cNvPr id="21532" name="Picture 22"/>
            <p:cNvPicPr>
              <a:picLocks noChangeAspect="1" noChangeArrowheads="1"/>
            </p:cNvPicPr>
            <p:nvPr/>
          </p:nvPicPr>
          <p:blipFill>
            <a:blip r:embed="rId11" cstate="print"/>
            <a:srcRect/>
            <a:stretch>
              <a:fillRect/>
            </a:stretch>
          </p:blipFill>
          <p:spPr bwMode="auto">
            <a:xfrm>
              <a:off x="1927" y="1578"/>
              <a:ext cx="17" cy="48"/>
            </a:xfrm>
            <a:prstGeom prst="rect">
              <a:avLst/>
            </a:prstGeom>
            <a:noFill/>
            <a:ln w="9525">
              <a:noFill/>
              <a:miter lim="800000"/>
              <a:headEnd/>
              <a:tailEnd/>
            </a:ln>
          </p:spPr>
        </p:pic>
        <p:sp>
          <p:nvSpPr>
            <p:cNvPr id="21533" name="Freeform 23"/>
            <p:cNvSpPr>
              <a:spLocks/>
            </p:cNvSpPr>
            <p:nvPr/>
          </p:nvSpPr>
          <p:spPr bwMode="auto">
            <a:xfrm>
              <a:off x="1975" y="1488"/>
              <a:ext cx="82" cy="103"/>
            </a:xfrm>
            <a:custGeom>
              <a:avLst/>
              <a:gdLst>
                <a:gd name="T0" fmla="*/ 8 w 82"/>
                <a:gd name="T1" fmla="*/ 64 h 103"/>
                <a:gd name="T2" fmla="*/ 8 w 82"/>
                <a:gd name="T3" fmla="*/ 73 h 103"/>
                <a:gd name="T4" fmla="*/ 13 w 82"/>
                <a:gd name="T5" fmla="*/ 86 h 103"/>
                <a:gd name="T6" fmla="*/ 25 w 82"/>
                <a:gd name="T7" fmla="*/ 99 h 103"/>
                <a:gd name="T8" fmla="*/ 43 w 82"/>
                <a:gd name="T9" fmla="*/ 99 h 103"/>
                <a:gd name="T10" fmla="*/ 56 w 82"/>
                <a:gd name="T11" fmla="*/ 90 h 103"/>
                <a:gd name="T12" fmla="*/ 56 w 82"/>
                <a:gd name="T13" fmla="*/ 77 h 103"/>
                <a:gd name="T14" fmla="*/ 47 w 82"/>
                <a:gd name="T15" fmla="*/ 64 h 103"/>
                <a:gd name="T16" fmla="*/ 34 w 82"/>
                <a:gd name="T17" fmla="*/ 47 h 103"/>
                <a:gd name="T18" fmla="*/ 21 w 82"/>
                <a:gd name="T19" fmla="*/ 39 h 103"/>
                <a:gd name="T20" fmla="*/ 17 w 82"/>
                <a:gd name="T21" fmla="*/ 26 h 103"/>
                <a:gd name="T22" fmla="*/ 25 w 82"/>
                <a:gd name="T23" fmla="*/ 4 h 103"/>
                <a:gd name="T24" fmla="*/ 47 w 82"/>
                <a:gd name="T25" fmla="*/ 0 h 103"/>
                <a:gd name="T26" fmla="*/ 56 w 82"/>
                <a:gd name="T27" fmla="*/ 0 h 103"/>
                <a:gd name="T28" fmla="*/ 64 w 82"/>
                <a:gd name="T29" fmla="*/ 4 h 103"/>
                <a:gd name="T30" fmla="*/ 69 w 82"/>
                <a:gd name="T31" fmla="*/ 4 h 103"/>
                <a:gd name="T32" fmla="*/ 73 w 82"/>
                <a:gd name="T33" fmla="*/ 4 h 103"/>
                <a:gd name="T34" fmla="*/ 77 w 82"/>
                <a:gd name="T35" fmla="*/ 4 h 103"/>
                <a:gd name="T36" fmla="*/ 82 w 82"/>
                <a:gd name="T37" fmla="*/ 0 h 103"/>
                <a:gd name="T38" fmla="*/ 77 w 82"/>
                <a:gd name="T39" fmla="*/ 34 h 103"/>
                <a:gd name="T40" fmla="*/ 73 w 82"/>
                <a:gd name="T41" fmla="*/ 30 h 103"/>
                <a:gd name="T42" fmla="*/ 69 w 82"/>
                <a:gd name="T43" fmla="*/ 17 h 103"/>
                <a:gd name="T44" fmla="*/ 60 w 82"/>
                <a:gd name="T45" fmla="*/ 4 h 103"/>
                <a:gd name="T46" fmla="*/ 43 w 82"/>
                <a:gd name="T47" fmla="*/ 4 h 103"/>
                <a:gd name="T48" fmla="*/ 34 w 82"/>
                <a:gd name="T49" fmla="*/ 13 h 103"/>
                <a:gd name="T50" fmla="*/ 34 w 82"/>
                <a:gd name="T51" fmla="*/ 26 h 103"/>
                <a:gd name="T52" fmla="*/ 38 w 82"/>
                <a:gd name="T53" fmla="*/ 34 h 103"/>
                <a:gd name="T54" fmla="*/ 60 w 82"/>
                <a:gd name="T55" fmla="*/ 56 h 103"/>
                <a:gd name="T56" fmla="*/ 69 w 82"/>
                <a:gd name="T57" fmla="*/ 69 h 103"/>
                <a:gd name="T58" fmla="*/ 69 w 82"/>
                <a:gd name="T59" fmla="*/ 82 h 103"/>
                <a:gd name="T60" fmla="*/ 60 w 82"/>
                <a:gd name="T61" fmla="*/ 95 h 103"/>
                <a:gd name="T62" fmla="*/ 43 w 82"/>
                <a:gd name="T63" fmla="*/ 103 h 103"/>
                <a:gd name="T64" fmla="*/ 30 w 82"/>
                <a:gd name="T65" fmla="*/ 103 h 103"/>
                <a:gd name="T66" fmla="*/ 21 w 82"/>
                <a:gd name="T67" fmla="*/ 103 h 103"/>
                <a:gd name="T68" fmla="*/ 13 w 82"/>
                <a:gd name="T69" fmla="*/ 99 h 103"/>
                <a:gd name="T70" fmla="*/ 4 w 82"/>
                <a:gd name="T71" fmla="*/ 99 h 103"/>
                <a:gd name="T72" fmla="*/ 0 w 82"/>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103"/>
                <a:gd name="T113" fmla="*/ 82 w 8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103">
                  <a:moveTo>
                    <a:pt x="0" y="103"/>
                  </a:moveTo>
                  <a:lnTo>
                    <a:pt x="8" y="64"/>
                  </a:lnTo>
                  <a:lnTo>
                    <a:pt x="13" y="64"/>
                  </a:lnTo>
                  <a:lnTo>
                    <a:pt x="8" y="73"/>
                  </a:lnTo>
                  <a:lnTo>
                    <a:pt x="8" y="77"/>
                  </a:lnTo>
                  <a:lnTo>
                    <a:pt x="13" y="86"/>
                  </a:lnTo>
                  <a:lnTo>
                    <a:pt x="17" y="95"/>
                  </a:lnTo>
                  <a:lnTo>
                    <a:pt x="25" y="99"/>
                  </a:lnTo>
                  <a:lnTo>
                    <a:pt x="34" y="103"/>
                  </a:lnTo>
                  <a:lnTo>
                    <a:pt x="43" y="99"/>
                  </a:lnTo>
                  <a:lnTo>
                    <a:pt x="51" y="95"/>
                  </a:lnTo>
                  <a:lnTo>
                    <a:pt x="56" y="90"/>
                  </a:lnTo>
                  <a:lnTo>
                    <a:pt x="56" y="82"/>
                  </a:lnTo>
                  <a:lnTo>
                    <a:pt x="56" y="77"/>
                  </a:lnTo>
                  <a:lnTo>
                    <a:pt x="51" y="73"/>
                  </a:lnTo>
                  <a:lnTo>
                    <a:pt x="47" y="64"/>
                  </a:lnTo>
                  <a:lnTo>
                    <a:pt x="43" y="60"/>
                  </a:lnTo>
                  <a:lnTo>
                    <a:pt x="34" y="47"/>
                  </a:lnTo>
                  <a:lnTo>
                    <a:pt x="25" y="43"/>
                  </a:lnTo>
                  <a:lnTo>
                    <a:pt x="21" y="39"/>
                  </a:lnTo>
                  <a:lnTo>
                    <a:pt x="21" y="30"/>
                  </a:lnTo>
                  <a:lnTo>
                    <a:pt x="17" y="26"/>
                  </a:lnTo>
                  <a:lnTo>
                    <a:pt x="21" y="13"/>
                  </a:lnTo>
                  <a:lnTo>
                    <a:pt x="25" y="4"/>
                  </a:lnTo>
                  <a:lnTo>
                    <a:pt x="34" y="0"/>
                  </a:lnTo>
                  <a:lnTo>
                    <a:pt x="47" y="0"/>
                  </a:lnTo>
                  <a:lnTo>
                    <a:pt x="51" y="0"/>
                  </a:lnTo>
                  <a:lnTo>
                    <a:pt x="56" y="0"/>
                  </a:lnTo>
                  <a:lnTo>
                    <a:pt x="60" y="0"/>
                  </a:lnTo>
                  <a:lnTo>
                    <a:pt x="64" y="4"/>
                  </a:lnTo>
                  <a:lnTo>
                    <a:pt x="69" y="4"/>
                  </a:lnTo>
                  <a:lnTo>
                    <a:pt x="73" y="4"/>
                  </a:lnTo>
                  <a:lnTo>
                    <a:pt x="77" y="4"/>
                  </a:lnTo>
                  <a:lnTo>
                    <a:pt x="77" y="0"/>
                  </a:lnTo>
                  <a:lnTo>
                    <a:pt x="82" y="0"/>
                  </a:lnTo>
                  <a:lnTo>
                    <a:pt x="77" y="34"/>
                  </a:lnTo>
                  <a:lnTo>
                    <a:pt x="73" y="34"/>
                  </a:lnTo>
                  <a:lnTo>
                    <a:pt x="73" y="30"/>
                  </a:lnTo>
                  <a:lnTo>
                    <a:pt x="73" y="26"/>
                  </a:lnTo>
                  <a:lnTo>
                    <a:pt x="69" y="17"/>
                  </a:lnTo>
                  <a:lnTo>
                    <a:pt x="64" y="8"/>
                  </a:lnTo>
                  <a:lnTo>
                    <a:pt x="60" y="4"/>
                  </a:lnTo>
                  <a:lnTo>
                    <a:pt x="51" y="4"/>
                  </a:lnTo>
                  <a:lnTo>
                    <a:pt x="43" y="4"/>
                  </a:lnTo>
                  <a:lnTo>
                    <a:pt x="38" y="8"/>
                  </a:lnTo>
                  <a:lnTo>
                    <a:pt x="34" y="13"/>
                  </a:lnTo>
                  <a:lnTo>
                    <a:pt x="30" y="17"/>
                  </a:lnTo>
                  <a:lnTo>
                    <a:pt x="34" y="26"/>
                  </a:lnTo>
                  <a:lnTo>
                    <a:pt x="34" y="30"/>
                  </a:lnTo>
                  <a:lnTo>
                    <a:pt x="38" y="34"/>
                  </a:lnTo>
                  <a:lnTo>
                    <a:pt x="51" y="47"/>
                  </a:lnTo>
                  <a:lnTo>
                    <a:pt x="60" y="56"/>
                  </a:lnTo>
                  <a:lnTo>
                    <a:pt x="64" y="64"/>
                  </a:lnTo>
                  <a:lnTo>
                    <a:pt x="69" y="69"/>
                  </a:lnTo>
                  <a:lnTo>
                    <a:pt x="69" y="77"/>
                  </a:lnTo>
                  <a:lnTo>
                    <a:pt x="69" y="82"/>
                  </a:lnTo>
                  <a:lnTo>
                    <a:pt x="64" y="90"/>
                  </a:lnTo>
                  <a:lnTo>
                    <a:pt x="60" y="95"/>
                  </a:lnTo>
                  <a:lnTo>
                    <a:pt x="51" y="103"/>
                  </a:lnTo>
                  <a:lnTo>
                    <a:pt x="43" y="103"/>
                  </a:lnTo>
                  <a:lnTo>
                    <a:pt x="34" y="103"/>
                  </a:lnTo>
                  <a:lnTo>
                    <a:pt x="30" y="103"/>
                  </a:lnTo>
                  <a:lnTo>
                    <a:pt x="25" y="103"/>
                  </a:lnTo>
                  <a:lnTo>
                    <a:pt x="21" y="103"/>
                  </a:lnTo>
                  <a:lnTo>
                    <a:pt x="13" y="99"/>
                  </a:lnTo>
                  <a:lnTo>
                    <a:pt x="8" y="99"/>
                  </a:lnTo>
                  <a:lnTo>
                    <a:pt x="4"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34" name="Freeform 24"/>
            <p:cNvSpPr>
              <a:spLocks noEditPoints="1"/>
            </p:cNvSpPr>
            <p:nvPr/>
          </p:nvSpPr>
          <p:spPr bwMode="auto">
            <a:xfrm>
              <a:off x="2057" y="1522"/>
              <a:ext cx="60" cy="69"/>
            </a:xfrm>
            <a:custGeom>
              <a:avLst/>
              <a:gdLst>
                <a:gd name="T0" fmla="*/ 12 w 60"/>
                <a:gd name="T1" fmla="*/ 39 h 69"/>
                <a:gd name="T2" fmla="*/ 12 w 60"/>
                <a:gd name="T3" fmla="*/ 43 h 69"/>
                <a:gd name="T4" fmla="*/ 12 w 60"/>
                <a:gd name="T5" fmla="*/ 48 h 69"/>
                <a:gd name="T6" fmla="*/ 17 w 60"/>
                <a:gd name="T7" fmla="*/ 52 h 69"/>
                <a:gd name="T8" fmla="*/ 17 w 60"/>
                <a:gd name="T9" fmla="*/ 56 h 69"/>
                <a:gd name="T10" fmla="*/ 21 w 60"/>
                <a:gd name="T11" fmla="*/ 61 h 69"/>
                <a:gd name="T12" fmla="*/ 30 w 60"/>
                <a:gd name="T13" fmla="*/ 61 h 69"/>
                <a:gd name="T14" fmla="*/ 34 w 60"/>
                <a:gd name="T15" fmla="*/ 61 h 69"/>
                <a:gd name="T16" fmla="*/ 38 w 60"/>
                <a:gd name="T17" fmla="*/ 61 h 69"/>
                <a:gd name="T18" fmla="*/ 43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2 w 60"/>
                <a:gd name="T31" fmla="*/ 69 h 69"/>
                <a:gd name="T32" fmla="*/ 4 w 60"/>
                <a:gd name="T33" fmla="*/ 65 h 69"/>
                <a:gd name="T34" fmla="*/ 0 w 60"/>
                <a:gd name="T35" fmla="*/ 56 h 69"/>
                <a:gd name="T36" fmla="*/ 0 w 60"/>
                <a:gd name="T37" fmla="*/ 48 h 69"/>
                <a:gd name="T38" fmla="*/ 4 w 60"/>
                <a:gd name="T39" fmla="*/ 35 h 69"/>
                <a:gd name="T40" fmla="*/ 8 w 60"/>
                <a:gd name="T41" fmla="*/ 26 h 69"/>
                <a:gd name="T42" fmla="*/ 12 w 60"/>
                <a:gd name="T43" fmla="*/ 13 h 69"/>
                <a:gd name="T44" fmla="*/ 25 w 60"/>
                <a:gd name="T45" fmla="*/ 5 h 69"/>
                <a:gd name="T46" fmla="*/ 34 w 60"/>
                <a:gd name="T47" fmla="*/ 0 h 69"/>
                <a:gd name="T48" fmla="*/ 43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5 w 60"/>
                <a:gd name="T67" fmla="*/ 39 h 69"/>
                <a:gd name="T68" fmla="*/ 12 w 60"/>
                <a:gd name="T69" fmla="*/ 39 h 69"/>
                <a:gd name="T70" fmla="*/ 12 w 60"/>
                <a:gd name="T71" fmla="*/ 39 h 69"/>
                <a:gd name="T72" fmla="*/ 25 w 60"/>
                <a:gd name="T73" fmla="*/ 35 h 69"/>
                <a:gd name="T74" fmla="*/ 30 w 60"/>
                <a:gd name="T75" fmla="*/ 30 h 69"/>
                <a:gd name="T76" fmla="*/ 38 w 60"/>
                <a:gd name="T77" fmla="*/ 26 h 69"/>
                <a:gd name="T78" fmla="*/ 43 w 60"/>
                <a:gd name="T79" fmla="*/ 22 h 69"/>
                <a:gd name="T80" fmla="*/ 47 w 60"/>
                <a:gd name="T81" fmla="*/ 17 h 69"/>
                <a:gd name="T82" fmla="*/ 47 w 60"/>
                <a:gd name="T83" fmla="*/ 9 h 69"/>
                <a:gd name="T84" fmla="*/ 47 w 60"/>
                <a:gd name="T85" fmla="*/ 9 h 69"/>
                <a:gd name="T86" fmla="*/ 47 w 60"/>
                <a:gd name="T87" fmla="*/ 5 h 69"/>
                <a:gd name="T88" fmla="*/ 43 w 60"/>
                <a:gd name="T89" fmla="*/ 5 h 69"/>
                <a:gd name="T90" fmla="*/ 43 w 60"/>
                <a:gd name="T91" fmla="*/ 5 h 69"/>
                <a:gd name="T92" fmla="*/ 34 w 60"/>
                <a:gd name="T93" fmla="*/ 5 h 69"/>
                <a:gd name="T94" fmla="*/ 25 w 60"/>
                <a:gd name="T95" fmla="*/ 13 h 69"/>
                <a:gd name="T96" fmla="*/ 21 w 60"/>
                <a:gd name="T97" fmla="*/ 22 h 69"/>
                <a:gd name="T98" fmla="*/ 12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2" y="39"/>
                  </a:moveTo>
                  <a:lnTo>
                    <a:pt x="12" y="43"/>
                  </a:lnTo>
                  <a:lnTo>
                    <a:pt x="12" y="48"/>
                  </a:lnTo>
                  <a:lnTo>
                    <a:pt x="17" y="52"/>
                  </a:lnTo>
                  <a:lnTo>
                    <a:pt x="17" y="56"/>
                  </a:lnTo>
                  <a:lnTo>
                    <a:pt x="21" y="61"/>
                  </a:lnTo>
                  <a:lnTo>
                    <a:pt x="30" y="61"/>
                  </a:lnTo>
                  <a:lnTo>
                    <a:pt x="34" y="61"/>
                  </a:lnTo>
                  <a:lnTo>
                    <a:pt x="38" y="61"/>
                  </a:lnTo>
                  <a:lnTo>
                    <a:pt x="43" y="56"/>
                  </a:lnTo>
                  <a:lnTo>
                    <a:pt x="51" y="52"/>
                  </a:lnTo>
                  <a:lnTo>
                    <a:pt x="56" y="52"/>
                  </a:lnTo>
                  <a:lnTo>
                    <a:pt x="43" y="61"/>
                  </a:lnTo>
                  <a:lnTo>
                    <a:pt x="34" y="69"/>
                  </a:lnTo>
                  <a:lnTo>
                    <a:pt x="21" y="69"/>
                  </a:lnTo>
                  <a:lnTo>
                    <a:pt x="12" y="69"/>
                  </a:lnTo>
                  <a:lnTo>
                    <a:pt x="4" y="65"/>
                  </a:lnTo>
                  <a:lnTo>
                    <a:pt x="0" y="56"/>
                  </a:lnTo>
                  <a:lnTo>
                    <a:pt x="0" y="48"/>
                  </a:lnTo>
                  <a:lnTo>
                    <a:pt x="4" y="35"/>
                  </a:lnTo>
                  <a:lnTo>
                    <a:pt x="8" y="26"/>
                  </a:lnTo>
                  <a:lnTo>
                    <a:pt x="12" y="13"/>
                  </a:lnTo>
                  <a:lnTo>
                    <a:pt x="25" y="5"/>
                  </a:lnTo>
                  <a:lnTo>
                    <a:pt x="34" y="0"/>
                  </a:lnTo>
                  <a:lnTo>
                    <a:pt x="43" y="0"/>
                  </a:lnTo>
                  <a:lnTo>
                    <a:pt x="51" y="0"/>
                  </a:lnTo>
                  <a:lnTo>
                    <a:pt x="56" y="5"/>
                  </a:lnTo>
                  <a:lnTo>
                    <a:pt x="60" y="9"/>
                  </a:lnTo>
                  <a:lnTo>
                    <a:pt x="60" y="17"/>
                  </a:lnTo>
                  <a:lnTo>
                    <a:pt x="56" y="22"/>
                  </a:lnTo>
                  <a:lnTo>
                    <a:pt x="47" y="30"/>
                  </a:lnTo>
                  <a:lnTo>
                    <a:pt x="38" y="35"/>
                  </a:lnTo>
                  <a:lnTo>
                    <a:pt x="25" y="39"/>
                  </a:lnTo>
                  <a:lnTo>
                    <a:pt x="12" y="39"/>
                  </a:lnTo>
                  <a:close/>
                  <a:moveTo>
                    <a:pt x="12" y="39"/>
                  </a:moveTo>
                  <a:lnTo>
                    <a:pt x="25" y="35"/>
                  </a:lnTo>
                  <a:lnTo>
                    <a:pt x="30" y="30"/>
                  </a:lnTo>
                  <a:lnTo>
                    <a:pt x="38" y="26"/>
                  </a:lnTo>
                  <a:lnTo>
                    <a:pt x="43" y="22"/>
                  </a:lnTo>
                  <a:lnTo>
                    <a:pt x="47" y="17"/>
                  </a:lnTo>
                  <a:lnTo>
                    <a:pt x="47" y="9"/>
                  </a:lnTo>
                  <a:lnTo>
                    <a:pt x="47" y="5"/>
                  </a:lnTo>
                  <a:lnTo>
                    <a:pt x="43" y="5"/>
                  </a:lnTo>
                  <a:lnTo>
                    <a:pt x="34" y="5"/>
                  </a:lnTo>
                  <a:lnTo>
                    <a:pt x="25" y="13"/>
                  </a:lnTo>
                  <a:lnTo>
                    <a:pt x="21" y="22"/>
                  </a:lnTo>
                  <a:lnTo>
                    <a:pt x="12" y="39"/>
                  </a:lnTo>
                  <a:close/>
                </a:path>
              </a:pathLst>
            </a:custGeom>
            <a:solidFill>
              <a:srgbClr val="000000"/>
            </a:solidFill>
            <a:ln w="0">
              <a:solidFill>
                <a:srgbClr val="000000"/>
              </a:solidFill>
              <a:round/>
              <a:headEnd/>
              <a:tailEnd/>
            </a:ln>
          </p:spPr>
          <p:txBody>
            <a:bodyPr/>
            <a:lstStyle/>
            <a:p>
              <a:endParaRPr lang="en-US"/>
            </a:p>
          </p:txBody>
        </p:sp>
        <p:sp>
          <p:nvSpPr>
            <p:cNvPr id="21535" name="Freeform 25"/>
            <p:cNvSpPr>
              <a:spLocks/>
            </p:cNvSpPr>
            <p:nvPr/>
          </p:nvSpPr>
          <p:spPr bwMode="auto">
            <a:xfrm>
              <a:off x="2126" y="1522"/>
              <a:ext cx="56" cy="69"/>
            </a:xfrm>
            <a:custGeom>
              <a:avLst/>
              <a:gdLst>
                <a:gd name="T0" fmla="*/ 4 w 56"/>
                <a:gd name="T1" fmla="*/ 5 h 69"/>
                <a:gd name="T2" fmla="*/ 30 w 56"/>
                <a:gd name="T3" fmla="*/ 0 h 69"/>
                <a:gd name="T4" fmla="*/ 21 w 56"/>
                <a:gd name="T5" fmla="*/ 39 h 69"/>
                <a:gd name="T6" fmla="*/ 30 w 56"/>
                <a:gd name="T7" fmla="*/ 17 h 69"/>
                <a:gd name="T8" fmla="*/ 43 w 56"/>
                <a:gd name="T9" fmla="*/ 5 h 69"/>
                <a:gd name="T10" fmla="*/ 47 w 56"/>
                <a:gd name="T11" fmla="*/ 0 h 69"/>
                <a:gd name="T12" fmla="*/ 51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1 w 56"/>
                <a:gd name="T27" fmla="*/ 22 h 69"/>
                <a:gd name="T28" fmla="*/ 51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8 w 56"/>
                <a:gd name="T51" fmla="*/ 17 h 69"/>
                <a:gd name="T52" fmla="*/ 34 w 56"/>
                <a:gd name="T53" fmla="*/ 17 h 69"/>
                <a:gd name="T54" fmla="*/ 30 w 56"/>
                <a:gd name="T55" fmla="*/ 26 h 69"/>
                <a:gd name="T56" fmla="*/ 21 w 56"/>
                <a:gd name="T57" fmla="*/ 39 h 69"/>
                <a:gd name="T58" fmla="*/ 21 w 56"/>
                <a:gd name="T59" fmla="*/ 43 h 69"/>
                <a:gd name="T60" fmla="*/ 17 w 56"/>
                <a:gd name="T61" fmla="*/ 48 h 69"/>
                <a:gd name="T62" fmla="*/ 12 w 56"/>
                <a:gd name="T63" fmla="*/ 56 h 69"/>
                <a:gd name="T64" fmla="*/ 12 w 56"/>
                <a:gd name="T65" fmla="*/ 61 h 69"/>
                <a:gd name="T66" fmla="*/ 12 w 56"/>
                <a:gd name="T67" fmla="*/ 69 h 69"/>
                <a:gd name="T68" fmla="*/ 0 w 56"/>
                <a:gd name="T69" fmla="*/ 69 h 69"/>
                <a:gd name="T70" fmla="*/ 12 w 56"/>
                <a:gd name="T71" fmla="*/ 22 h 69"/>
                <a:gd name="T72" fmla="*/ 12 w 56"/>
                <a:gd name="T73" fmla="*/ 13 h 69"/>
                <a:gd name="T74" fmla="*/ 17 w 56"/>
                <a:gd name="T75" fmla="*/ 9 h 69"/>
                <a:gd name="T76" fmla="*/ 17 w 56"/>
                <a:gd name="T77" fmla="*/ 9 h 69"/>
                <a:gd name="T78" fmla="*/ 12 w 56"/>
                <a:gd name="T79" fmla="*/ 9 h 69"/>
                <a:gd name="T80" fmla="*/ 12 w 56"/>
                <a:gd name="T81" fmla="*/ 5 h 69"/>
                <a:gd name="T82" fmla="*/ 8 w 56"/>
                <a:gd name="T83" fmla="*/ 5 h 69"/>
                <a:gd name="T84" fmla="*/ 8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1" y="39"/>
                  </a:lnTo>
                  <a:lnTo>
                    <a:pt x="30" y="17"/>
                  </a:lnTo>
                  <a:lnTo>
                    <a:pt x="43" y="5"/>
                  </a:lnTo>
                  <a:lnTo>
                    <a:pt x="47" y="0"/>
                  </a:lnTo>
                  <a:lnTo>
                    <a:pt x="51" y="0"/>
                  </a:lnTo>
                  <a:lnTo>
                    <a:pt x="56" y="0"/>
                  </a:lnTo>
                  <a:lnTo>
                    <a:pt x="56" y="5"/>
                  </a:lnTo>
                  <a:lnTo>
                    <a:pt x="56" y="13"/>
                  </a:lnTo>
                  <a:lnTo>
                    <a:pt x="56" y="17"/>
                  </a:lnTo>
                  <a:lnTo>
                    <a:pt x="51" y="22"/>
                  </a:lnTo>
                  <a:lnTo>
                    <a:pt x="47" y="22"/>
                  </a:lnTo>
                  <a:lnTo>
                    <a:pt x="47" y="17"/>
                  </a:lnTo>
                  <a:lnTo>
                    <a:pt x="47" y="13"/>
                  </a:lnTo>
                  <a:lnTo>
                    <a:pt x="43" y="13"/>
                  </a:lnTo>
                  <a:lnTo>
                    <a:pt x="38" y="17"/>
                  </a:lnTo>
                  <a:lnTo>
                    <a:pt x="34" y="17"/>
                  </a:lnTo>
                  <a:lnTo>
                    <a:pt x="30" y="26"/>
                  </a:lnTo>
                  <a:lnTo>
                    <a:pt x="21" y="39"/>
                  </a:lnTo>
                  <a:lnTo>
                    <a:pt x="21" y="43"/>
                  </a:lnTo>
                  <a:lnTo>
                    <a:pt x="17" y="48"/>
                  </a:lnTo>
                  <a:lnTo>
                    <a:pt x="12" y="56"/>
                  </a:lnTo>
                  <a:lnTo>
                    <a:pt x="12" y="61"/>
                  </a:lnTo>
                  <a:lnTo>
                    <a:pt x="12" y="69"/>
                  </a:lnTo>
                  <a:lnTo>
                    <a:pt x="0" y="69"/>
                  </a:lnTo>
                  <a:lnTo>
                    <a:pt x="12" y="22"/>
                  </a:lnTo>
                  <a:lnTo>
                    <a:pt x="12" y="13"/>
                  </a:lnTo>
                  <a:lnTo>
                    <a:pt x="17" y="9"/>
                  </a:lnTo>
                  <a:lnTo>
                    <a:pt x="12" y="9"/>
                  </a:lnTo>
                  <a:lnTo>
                    <a:pt x="12"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36" name="Freeform 26"/>
            <p:cNvSpPr>
              <a:spLocks/>
            </p:cNvSpPr>
            <p:nvPr/>
          </p:nvSpPr>
          <p:spPr bwMode="auto">
            <a:xfrm>
              <a:off x="2190" y="1522"/>
              <a:ext cx="65" cy="69"/>
            </a:xfrm>
            <a:custGeom>
              <a:avLst/>
              <a:gdLst>
                <a:gd name="T0" fmla="*/ 0 w 65"/>
                <a:gd name="T1" fmla="*/ 5 h 69"/>
                <a:gd name="T2" fmla="*/ 22 w 65"/>
                <a:gd name="T3" fmla="*/ 0 h 69"/>
                <a:gd name="T4" fmla="*/ 26 w 65"/>
                <a:gd name="T5" fmla="*/ 5 h 69"/>
                <a:gd name="T6" fmla="*/ 26 w 65"/>
                <a:gd name="T7" fmla="*/ 13 h 69"/>
                <a:gd name="T8" fmla="*/ 26 w 65"/>
                <a:gd name="T9" fmla="*/ 22 h 69"/>
                <a:gd name="T10" fmla="*/ 30 w 65"/>
                <a:gd name="T11" fmla="*/ 30 h 69"/>
                <a:gd name="T12" fmla="*/ 30 w 65"/>
                <a:gd name="T13" fmla="*/ 43 h 69"/>
                <a:gd name="T14" fmla="*/ 30 w 65"/>
                <a:gd name="T15" fmla="*/ 56 h 69"/>
                <a:gd name="T16" fmla="*/ 39 w 65"/>
                <a:gd name="T17" fmla="*/ 48 h 69"/>
                <a:gd name="T18" fmla="*/ 43 w 65"/>
                <a:gd name="T19" fmla="*/ 43 h 69"/>
                <a:gd name="T20" fmla="*/ 48 w 65"/>
                <a:gd name="T21" fmla="*/ 35 h 69"/>
                <a:gd name="T22" fmla="*/ 52 w 65"/>
                <a:gd name="T23" fmla="*/ 30 h 69"/>
                <a:gd name="T24" fmla="*/ 52 w 65"/>
                <a:gd name="T25" fmla="*/ 26 h 69"/>
                <a:gd name="T26" fmla="*/ 56 w 65"/>
                <a:gd name="T27" fmla="*/ 26 h 69"/>
                <a:gd name="T28" fmla="*/ 56 w 65"/>
                <a:gd name="T29" fmla="*/ 22 h 69"/>
                <a:gd name="T30" fmla="*/ 56 w 65"/>
                <a:gd name="T31" fmla="*/ 17 h 69"/>
                <a:gd name="T32" fmla="*/ 56 w 65"/>
                <a:gd name="T33" fmla="*/ 17 h 69"/>
                <a:gd name="T34" fmla="*/ 56 w 65"/>
                <a:gd name="T35" fmla="*/ 13 h 69"/>
                <a:gd name="T36" fmla="*/ 52 w 65"/>
                <a:gd name="T37" fmla="*/ 13 h 69"/>
                <a:gd name="T38" fmla="*/ 48 w 65"/>
                <a:gd name="T39" fmla="*/ 9 h 69"/>
                <a:gd name="T40" fmla="*/ 48 w 65"/>
                <a:gd name="T41" fmla="*/ 5 h 69"/>
                <a:gd name="T42" fmla="*/ 48 w 65"/>
                <a:gd name="T43" fmla="*/ 5 h 69"/>
                <a:gd name="T44" fmla="*/ 48 w 65"/>
                <a:gd name="T45" fmla="*/ 0 h 69"/>
                <a:gd name="T46" fmla="*/ 52 w 65"/>
                <a:gd name="T47" fmla="*/ 0 h 69"/>
                <a:gd name="T48" fmla="*/ 56 w 65"/>
                <a:gd name="T49" fmla="*/ 0 h 69"/>
                <a:gd name="T50" fmla="*/ 61 w 65"/>
                <a:gd name="T51" fmla="*/ 0 h 69"/>
                <a:gd name="T52" fmla="*/ 61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6 w 65"/>
                <a:gd name="T65" fmla="*/ 30 h 69"/>
                <a:gd name="T66" fmla="*/ 52 w 65"/>
                <a:gd name="T67" fmla="*/ 39 h 69"/>
                <a:gd name="T68" fmla="*/ 39 w 65"/>
                <a:gd name="T69" fmla="*/ 52 h 69"/>
                <a:gd name="T70" fmla="*/ 39 w 65"/>
                <a:gd name="T71" fmla="*/ 56 h 69"/>
                <a:gd name="T72" fmla="*/ 30 w 65"/>
                <a:gd name="T73" fmla="*/ 61 h 69"/>
                <a:gd name="T74" fmla="*/ 22 w 65"/>
                <a:gd name="T75" fmla="*/ 69 h 69"/>
                <a:gd name="T76" fmla="*/ 22 w 65"/>
                <a:gd name="T77" fmla="*/ 69 h 69"/>
                <a:gd name="T78" fmla="*/ 17 w 65"/>
                <a:gd name="T79" fmla="*/ 48 h 69"/>
                <a:gd name="T80" fmla="*/ 17 w 65"/>
                <a:gd name="T81" fmla="*/ 30 h 69"/>
                <a:gd name="T82" fmla="*/ 13 w 65"/>
                <a:gd name="T83" fmla="*/ 22 h 69"/>
                <a:gd name="T84" fmla="*/ 13 w 65"/>
                <a:gd name="T85" fmla="*/ 13 h 69"/>
                <a:gd name="T86" fmla="*/ 9 w 65"/>
                <a:gd name="T87" fmla="*/ 9 h 69"/>
                <a:gd name="T88" fmla="*/ 4 w 65"/>
                <a:gd name="T89" fmla="*/ 9 h 69"/>
                <a:gd name="T90" fmla="*/ 4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2" y="0"/>
                  </a:lnTo>
                  <a:lnTo>
                    <a:pt x="26" y="5"/>
                  </a:lnTo>
                  <a:lnTo>
                    <a:pt x="26" y="13"/>
                  </a:lnTo>
                  <a:lnTo>
                    <a:pt x="26" y="22"/>
                  </a:lnTo>
                  <a:lnTo>
                    <a:pt x="30" y="30"/>
                  </a:lnTo>
                  <a:lnTo>
                    <a:pt x="30" y="43"/>
                  </a:lnTo>
                  <a:lnTo>
                    <a:pt x="30" y="56"/>
                  </a:lnTo>
                  <a:lnTo>
                    <a:pt x="39" y="48"/>
                  </a:lnTo>
                  <a:lnTo>
                    <a:pt x="43" y="43"/>
                  </a:lnTo>
                  <a:lnTo>
                    <a:pt x="48" y="35"/>
                  </a:lnTo>
                  <a:lnTo>
                    <a:pt x="52" y="30"/>
                  </a:lnTo>
                  <a:lnTo>
                    <a:pt x="52" y="26"/>
                  </a:lnTo>
                  <a:lnTo>
                    <a:pt x="56" y="26"/>
                  </a:lnTo>
                  <a:lnTo>
                    <a:pt x="56" y="22"/>
                  </a:lnTo>
                  <a:lnTo>
                    <a:pt x="56" y="17"/>
                  </a:lnTo>
                  <a:lnTo>
                    <a:pt x="56" y="13"/>
                  </a:lnTo>
                  <a:lnTo>
                    <a:pt x="52" y="13"/>
                  </a:lnTo>
                  <a:lnTo>
                    <a:pt x="48" y="9"/>
                  </a:lnTo>
                  <a:lnTo>
                    <a:pt x="48" y="5"/>
                  </a:lnTo>
                  <a:lnTo>
                    <a:pt x="48" y="0"/>
                  </a:lnTo>
                  <a:lnTo>
                    <a:pt x="52" y="0"/>
                  </a:lnTo>
                  <a:lnTo>
                    <a:pt x="56" y="0"/>
                  </a:lnTo>
                  <a:lnTo>
                    <a:pt x="61" y="0"/>
                  </a:lnTo>
                  <a:lnTo>
                    <a:pt x="61" y="5"/>
                  </a:lnTo>
                  <a:lnTo>
                    <a:pt x="65" y="5"/>
                  </a:lnTo>
                  <a:lnTo>
                    <a:pt x="65" y="9"/>
                  </a:lnTo>
                  <a:lnTo>
                    <a:pt x="65" y="13"/>
                  </a:lnTo>
                  <a:lnTo>
                    <a:pt x="65" y="17"/>
                  </a:lnTo>
                  <a:lnTo>
                    <a:pt x="61" y="22"/>
                  </a:lnTo>
                  <a:lnTo>
                    <a:pt x="56" y="30"/>
                  </a:lnTo>
                  <a:lnTo>
                    <a:pt x="52" y="39"/>
                  </a:lnTo>
                  <a:lnTo>
                    <a:pt x="39" y="52"/>
                  </a:lnTo>
                  <a:lnTo>
                    <a:pt x="39" y="56"/>
                  </a:lnTo>
                  <a:lnTo>
                    <a:pt x="30" y="61"/>
                  </a:lnTo>
                  <a:lnTo>
                    <a:pt x="22" y="69"/>
                  </a:lnTo>
                  <a:lnTo>
                    <a:pt x="17" y="48"/>
                  </a:lnTo>
                  <a:lnTo>
                    <a:pt x="17" y="30"/>
                  </a:lnTo>
                  <a:lnTo>
                    <a:pt x="13" y="22"/>
                  </a:lnTo>
                  <a:lnTo>
                    <a:pt x="13" y="13"/>
                  </a:lnTo>
                  <a:lnTo>
                    <a:pt x="9"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37" name="Freeform 27"/>
            <p:cNvSpPr>
              <a:spLocks noEditPoints="1"/>
            </p:cNvSpPr>
            <p:nvPr/>
          </p:nvSpPr>
          <p:spPr bwMode="auto">
            <a:xfrm>
              <a:off x="2263" y="1492"/>
              <a:ext cx="39" cy="99"/>
            </a:xfrm>
            <a:custGeom>
              <a:avLst/>
              <a:gdLst>
                <a:gd name="T0" fmla="*/ 31 w 39"/>
                <a:gd name="T1" fmla="*/ 0 h 99"/>
                <a:gd name="T2" fmla="*/ 35 w 39"/>
                <a:gd name="T3" fmla="*/ 0 h 99"/>
                <a:gd name="T4" fmla="*/ 35 w 39"/>
                <a:gd name="T5" fmla="*/ 4 h 99"/>
                <a:gd name="T6" fmla="*/ 35 w 39"/>
                <a:gd name="T7" fmla="*/ 4 h 99"/>
                <a:gd name="T8" fmla="*/ 39 w 39"/>
                <a:gd name="T9" fmla="*/ 9 h 99"/>
                <a:gd name="T10" fmla="*/ 35 w 39"/>
                <a:gd name="T11" fmla="*/ 9 h 99"/>
                <a:gd name="T12" fmla="*/ 35 w 39"/>
                <a:gd name="T13" fmla="*/ 13 h 99"/>
                <a:gd name="T14" fmla="*/ 35 w 39"/>
                <a:gd name="T15" fmla="*/ 13 h 99"/>
                <a:gd name="T16" fmla="*/ 31 w 39"/>
                <a:gd name="T17" fmla="*/ 17 h 99"/>
                <a:gd name="T18" fmla="*/ 26 w 39"/>
                <a:gd name="T19" fmla="*/ 13 h 99"/>
                <a:gd name="T20" fmla="*/ 26 w 39"/>
                <a:gd name="T21" fmla="*/ 13 h 99"/>
                <a:gd name="T22" fmla="*/ 22 w 39"/>
                <a:gd name="T23" fmla="*/ 9 h 99"/>
                <a:gd name="T24" fmla="*/ 22 w 39"/>
                <a:gd name="T25" fmla="*/ 9 h 99"/>
                <a:gd name="T26" fmla="*/ 22 w 39"/>
                <a:gd name="T27" fmla="*/ 4 h 99"/>
                <a:gd name="T28" fmla="*/ 26 w 39"/>
                <a:gd name="T29" fmla="*/ 4 h 99"/>
                <a:gd name="T30" fmla="*/ 26 w 39"/>
                <a:gd name="T31" fmla="*/ 0 h 99"/>
                <a:gd name="T32" fmla="*/ 31 w 39"/>
                <a:gd name="T33" fmla="*/ 0 h 99"/>
                <a:gd name="T34" fmla="*/ 31 w 39"/>
                <a:gd name="T35" fmla="*/ 30 h 99"/>
                <a:gd name="T36" fmla="*/ 18 w 39"/>
                <a:gd name="T37" fmla="*/ 82 h 99"/>
                <a:gd name="T38" fmla="*/ 13 w 39"/>
                <a:gd name="T39" fmla="*/ 91 h 99"/>
                <a:gd name="T40" fmla="*/ 13 w 39"/>
                <a:gd name="T41" fmla="*/ 91 h 99"/>
                <a:gd name="T42" fmla="*/ 13 w 39"/>
                <a:gd name="T43" fmla="*/ 91 h 99"/>
                <a:gd name="T44" fmla="*/ 13 w 39"/>
                <a:gd name="T45" fmla="*/ 91 h 99"/>
                <a:gd name="T46" fmla="*/ 13 w 39"/>
                <a:gd name="T47" fmla="*/ 95 h 99"/>
                <a:gd name="T48" fmla="*/ 18 w 39"/>
                <a:gd name="T49" fmla="*/ 95 h 99"/>
                <a:gd name="T50" fmla="*/ 18 w 39"/>
                <a:gd name="T51" fmla="*/ 95 h 99"/>
                <a:gd name="T52" fmla="*/ 18 w 39"/>
                <a:gd name="T53" fmla="*/ 91 h 99"/>
                <a:gd name="T54" fmla="*/ 22 w 39"/>
                <a:gd name="T55" fmla="*/ 86 h 99"/>
                <a:gd name="T56" fmla="*/ 26 w 39"/>
                <a:gd name="T57" fmla="*/ 82 h 99"/>
                <a:gd name="T58" fmla="*/ 26 w 39"/>
                <a:gd name="T59" fmla="*/ 86 h 99"/>
                <a:gd name="T60" fmla="*/ 22 w 39"/>
                <a:gd name="T61" fmla="*/ 91 h 99"/>
                <a:gd name="T62" fmla="*/ 18 w 39"/>
                <a:gd name="T63" fmla="*/ 99 h 99"/>
                <a:gd name="T64" fmla="*/ 13 w 39"/>
                <a:gd name="T65" fmla="*/ 99 h 99"/>
                <a:gd name="T66" fmla="*/ 9 w 39"/>
                <a:gd name="T67" fmla="*/ 99 h 99"/>
                <a:gd name="T68" fmla="*/ 5 w 39"/>
                <a:gd name="T69" fmla="*/ 99 h 99"/>
                <a:gd name="T70" fmla="*/ 5 w 39"/>
                <a:gd name="T71" fmla="*/ 99 h 99"/>
                <a:gd name="T72" fmla="*/ 0 w 39"/>
                <a:gd name="T73" fmla="*/ 99 h 99"/>
                <a:gd name="T74" fmla="*/ 0 w 39"/>
                <a:gd name="T75" fmla="*/ 95 h 99"/>
                <a:gd name="T76" fmla="*/ 0 w 39"/>
                <a:gd name="T77" fmla="*/ 91 h 99"/>
                <a:gd name="T78" fmla="*/ 5 w 39"/>
                <a:gd name="T79" fmla="*/ 86 h 99"/>
                <a:gd name="T80" fmla="*/ 13 w 39"/>
                <a:gd name="T81" fmla="*/ 47 h 99"/>
                <a:gd name="T82" fmla="*/ 18 w 39"/>
                <a:gd name="T83" fmla="*/ 43 h 99"/>
                <a:gd name="T84" fmla="*/ 18 w 39"/>
                <a:gd name="T85" fmla="*/ 39 h 99"/>
                <a:gd name="T86" fmla="*/ 18 w 39"/>
                <a:gd name="T87" fmla="*/ 39 h 99"/>
                <a:gd name="T88" fmla="*/ 18 w 39"/>
                <a:gd name="T89" fmla="*/ 35 h 99"/>
                <a:gd name="T90" fmla="*/ 13 w 39"/>
                <a:gd name="T91" fmla="*/ 35 h 99"/>
                <a:gd name="T92" fmla="*/ 13 w 39"/>
                <a:gd name="T93" fmla="*/ 35 h 99"/>
                <a:gd name="T94" fmla="*/ 9 w 39"/>
                <a:gd name="T95" fmla="*/ 35 h 99"/>
                <a:gd name="T96" fmla="*/ 5 w 39"/>
                <a:gd name="T97" fmla="*/ 35 h 99"/>
                <a:gd name="T98" fmla="*/ 5 w 39"/>
                <a:gd name="T99" fmla="*/ 35 h 99"/>
                <a:gd name="T100" fmla="*/ 31 w 39"/>
                <a:gd name="T101" fmla="*/ 30 h 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99"/>
                <a:gd name="T155" fmla="*/ 39 w 39"/>
                <a:gd name="T156" fmla="*/ 99 h 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99">
                  <a:moveTo>
                    <a:pt x="31" y="0"/>
                  </a:moveTo>
                  <a:lnTo>
                    <a:pt x="35" y="0"/>
                  </a:lnTo>
                  <a:lnTo>
                    <a:pt x="35" y="4"/>
                  </a:lnTo>
                  <a:lnTo>
                    <a:pt x="39" y="9"/>
                  </a:lnTo>
                  <a:lnTo>
                    <a:pt x="35" y="9"/>
                  </a:lnTo>
                  <a:lnTo>
                    <a:pt x="35" y="13"/>
                  </a:lnTo>
                  <a:lnTo>
                    <a:pt x="31" y="17"/>
                  </a:lnTo>
                  <a:lnTo>
                    <a:pt x="26" y="13"/>
                  </a:lnTo>
                  <a:lnTo>
                    <a:pt x="22" y="9"/>
                  </a:lnTo>
                  <a:lnTo>
                    <a:pt x="22" y="4"/>
                  </a:lnTo>
                  <a:lnTo>
                    <a:pt x="26" y="4"/>
                  </a:lnTo>
                  <a:lnTo>
                    <a:pt x="26" y="0"/>
                  </a:lnTo>
                  <a:lnTo>
                    <a:pt x="31" y="0"/>
                  </a:lnTo>
                  <a:close/>
                  <a:moveTo>
                    <a:pt x="31" y="30"/>
                  </a:moveTo>
                  <a:lnTo>
                    <a:pt x="18" y="82"/>
                  </a:lnTo>
                  <a:lnTo>
                    <a:pt x="13" y="91"/>
                  </a:lnTo>
                  <a:lnTo>
                    <a:pt x="13" y="95"/>
                  </a:lnTo>
                  <a:lnTo>
                    <a:pt x="18" y="95"/>
                  </a:lnTo>
                  <a:lnTo>
                    <a:pt x="18" y="91"/>
                  </a:lnTo>
                  <a:lnTo>
                    <a:pt x="22" y="86"/>
                  </a:lnTo>
                  <a:lnTo>
                    <a:pt x="26" y="82"/>
                  </a:lnTo>
                  <a:lnTo>
                    <a:pt x="26" y="86"/>
                  </a:lnTo>
                  <a:lnTo>
                    <a:pt x="22" y="91"/>
                  </a:lnTo>
                  <a:lnTo>
                    <a:pt x="18" y="99"/>
                  </a:lnTo>
                  <a:lnTo>
                    <a:pt x="13" y="99"/>
                  </a:lnTo>
                  <a:lnTo>
                    <a:pt x="9" y="99"/>
                  </a:lnTo>
                  <a:lnTo>
                    <a:pt x="5" y="99"/>
                  </a:lnTo>
                  <a:lnTo>
                    <a:pt x="0" y="99"/>
                  </a:lnTo>
                  <a:lnTo>
                    <a:pt x="0" y="95"/>
                  </a:lnTo>
                  <a:lnTo>
                    <a:pt x="0" y="91"/>
                  </a:lnTo>
                  <a:lnTo>
                    <a:pt x="5" y="86"/>
                  </a:lnTo>
                  <a:lnTo>
                    <a:pt x="13" y="47"/>
                  </a:lnTo>
                  <a:lnTo>
                    <a:pt x="18" y="43"/>
                  </a:lnTo>
                  <a:lnTo>
                    <a:pt x="18" y="39"/>
                  </a:lnTo>
                  <a:lnTo>
                    <a:pt x="18" y="35"/>
                  </a:lnTo>
                  <a:lnTo>
                    <a:pt x="13" y="35"/>
                  </a:lnTo>
                  <a:lnTo>
                    <a:pt x="9" y="35"/>
                  </a:lnTo>
                  <a:lnTo>
                    <a:pt x="5" y="35"/>
                  </a:lnTo>
                  <a:lnTo>
                    <a:pt x="31" y="30"/>
                  </a:lnTo>
                  <a:close/>
                </a:path>
              </a:pathLst>
            </a:custGeom>
            <a:solidFill>
              <a:srgbClr val="000000"/>
            </a:solidFill>
            <a:ln w="0">
              <a:solidFill>
                <a:srgbClr val="000000"/>
              </a:solidFill>
              <a:round/>
              <a:headEnd/>
              <a:tailEnd/>
            </a:ln>
          </p:spPr>
          <p:txBody>
            <a:bodyPr/>
            <a:lstStyle/>
            <a:p>
              <a:endParaRPr lang="en-US"/>
            </a:p>
          </p:txBody>
        </p:sp>
        <p:sp>
          <p:nvSpPr>
            <p:cNvPr id="21538" name="Freeform 28"/>
            <p:cNvSpPr>
              <a:spLocks/>
            </p:cNvSpPr>
            <p:nvPr/>
          </p:nvSpPr>
          <p:spPr bwMode="auto">
            <a:xfrm>
              <a:off x="2302" y="1522"/>
              <a:ext cx="74" cy="69"/>
            </a:xfrm>
            <a:custGeom>
              <a:avLst/>
              <a:gdLst>
                <a:gd name="T0" fmla="*/ 22 w 74"/>
                <a:gd name="T1" fmla="*/ 35 h 69"/>
                <a:gd name="T2" fmla="*/ 39 w 74"/>
                <a:gd name="T3" fmla="*/ 13 h 69"/>
                <a:gd name="T4" fmla="*/ 56 w 74"/>
                <a:gd name="T5" fmla="*/ 0 h 69"/>
                <a:gd name="T6" fmla="*/ 65 w 74"/>
                <a:gd name="T7" fmla="*/ 0 h 69"/>
                <a:gd name="T8" fmla="*/ 69 w 74"/>
                <a:gd name="T9" fmla="*/ 5 h 69"/>
                <a:gd name="T10" fmla="*/ 74 w 74"/>
                <a:gd name="T11" fmla="*/ 17 h 69"/>
                <a:gd name="T12" fmla="*/ 61 w 74"/>
                <a:gd name="T13" fmla="*/ 56 h 69"/>
                <a:gd name="T14" fmla="*/ 56 w 74"/>
                <a:gd name="T15" fmla="*/ 61 h 69"/>
                <a:gd name="T16" fmla="*/ 56 w 74"/>
                <a:gd name="T17" fmla="*/ 61 h 69"/>
                <a:gd name="T18" fmla="*/ 61 w 74"/>
                <a:gd name="T19" fmla="*/ 65 h 69"/>
                <a:gd name="T20" fmla="*/ 61 w 74"/>
                <a:gd name="T21" fmla="*/ 61 h 69"/>
                <a:gd name="T22" fmla="*/ 69 w 74"/>
                <a:gd name="T23" fmla="*/ 52 h 69"/>
                <a:gd name="T24" fmla="*/ 65 w 74"/>
                <a:gd name="T25" fmla="*/ 61 h 69"/>
                <a:gd name="T26" fmla="*/ 56 w 74"/>
                <a:gd name="T27" fmla="*/ 69 h 69"/>
                <a:gd name="T28" fmla="*/ 48 w 74"/>
                <a:gd name="T29" fmla="*/ 69 h 69"/>
                <a:gd name="T30" fmla="*/ 43 w 74"/>
                <a:gd name="T31" fmla="*/ 69 h 69"/>
                <a:gd name="T32" fmla="*/ 48 w 74"/>
                <a:gd name="T33" fmla="*/ 61 h 69"/>
                <a:gd name="T34" fmla="*/ 56 w 74"/>
                <a:gd name="T35" fmla="*/ 22 h 69"/>
                <a:gd name="T36" fmla="*/ 61 w 74"/>
                <a:gd name="T37" fmla="*/ 13 h 69"/>
                <a:gd name="T38" fmla="*/ 61 w 74"/>
                <a:gd name="T39" fmla="*/ 9 h 69"/>
                <a:gd name="T40" fmla="*/ 56 w 74"/>
                <a:gd name="T41" fmla="*/ 9 h 69"/>
                <a:gd name="T42" fmla="*/ 52 w 74"/>
                <a:gd name="T43" fmla="*/ 13 h 69"/>
                <a:gd name="T44" fmla="*/ 39 w 74"/>
                <a:gd name="T45" fmla="*/ 22 h 69"/>
                <a:gd name="T46" fmla="*/ 22 w 74"/>
                <a:gd name="T47" fmla="*/ 43 h 69"/>
                <a:gd name="T48" fmla="*/ 18 w 74"/>
                <a:gd name="T49" fmla="*/ 56 h 69"/>
                <a:gd name="T50" fmla="*/ 0 w 74"/>
                <a:gd name="T51" fmla="*/ 69 h 69"/>
                <a:gd name="T52" fmla="*/ 18 w 74"/>
                <a:gd name="T53" fmla="*/ 13 h 69"/>
                <a:gd name="T54" fmla="*/ 18 w 74"/>
                <a:gd name="T55" fmla="*/ 9 h 69"/>
                <a:gd name="T56" fmla="*/ 13 w 74"/>
                <a:gd name="T57" fmla="*/ 5 h 69"/>
                <a:gd name="T58" fmla="*/ 13 w 74"/>
                <a:gd name="T59" fmla="*/ 5 h 69"/>
                <a:gd name="T60" fmla="*/ 5 w 74"/>
                <a:gd name="T61" fmla="*/ 5 h 69"/>
                <a:gd name="T62" fmla="*/ 35 w 74"/>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35" y="0"/>
                  </a:moveTo>
                  <a:lnTo>
                    <a:pt x="22" y="35"/>
                  </a:lnTo>
                  <a:lnTo>
                    <a:pt x="30" y="22"/>
                  </a:lnTo>
                  <a:lnTo>
                    <a:pt x="39" y="13"/>
                  </a:lnTo>
                  <a:lnTo>
                    <a:pt x="48" y="5"/>
                  </a:lnTo>
                  <a:lnTo>
                    <a:pt x="56" y="0"/>
                  </a:lnTo>
                  <a:lnTo>
                    <a:pt x="61" y="0"/>
                  </a:lnTo>
                  <a:lnTo>
                    <a:pt x="65" y="0"/>
                  </a:lnTo>
                  <a:lnTo>
                    <a:pt x="69" y="5"/>
                  </a:lnTo>
                  <a:lnTo>
                    <a:pt x="74" y="9"/>
                  </a:lnTo>
                  <a:lnTo>
                    <a:pt x="74" y="17"/>
                  </a:lnTo>
                  <a:lnTo>
                    <a:pt x="69" y="22"/>
                  </a:lnTo>
                  <a:lnTo>
                    <a:pt x="61" y="56"/>
                  </a:lnTo>
                  <a:lnTo>
                    <a:pt x="56" y="61"/>
                  </a:lnTo>
                  <a:lnTo>
                    <a:pt x="61" y="65"/>
                  </a:lnTo>
                  <a:lnTo>
                    <a:pt x="61" y="61"/>
                  </a:lnTo>
                  <a:lnTo>
                    <a:pt x="65" y="56"/>
                  </a:lnTo>
                  <a:lnTo>
                    <a:pt x="69" y="52"/>
                  </a:lnTo>
                  <a:lnTo>
                    <a:pt x="69" y="56"/>
                  </a:lnTo>
                  <a:lnTo>
                    <a:pt x="65" y="61"/>
                  </a:lnTo>
                  <a:lnTo>
                    <a:pt x="56" y="69"/>
                  </a:lnTo>
                  <a:lnTo>
                    <a:pt x="52" y="69"/>
                  </a:lnTo>
                  <a:lnTo>
                    <a:pt x="48" y="69"/>
                  </a:lnTo>
                  <a:lnTo>
                    <a:pt x="43" y="69"/>
                  </a:lnTo>
                  <a:lnTo>
                    <a:pt x="43" y="65"/>
                  </a:lnTo>
                  <a:lnTo>
                    <a:pt x="48" y="61"/>
                  </a:lnTo>
                  <a:lnTo>
                    <a:pt x="48" y="52"/>
                  </a:lnTo>
                  <a:lnTo>
                    <a:pt x="56" y="22"/>
                  </a:lnTo>
                  <a:lnTo>
                    <a:pt x="61" y="17"/>
                  </a:lnTo>
                  <a:lnTo>
                    <a:pt x="61" y="13"/>
                  </a:lnTo>
                  <a:lnTo>
                    <a:pt x="61" y="9"/>
                  </a:lnTo>
                  <a:lnTo>
                    <a:pt x="56" y="9"/>
                  </a:lnTo>
                  <a:lnTo>
                    <a:pt x="52" y="9"/>
                  </a:lnTo>
                  <a:lnTo>
                    <a:pt x="52" y="13"/>
                  </a:lnTo>
                  <a:lnTo>
                    <a:pt x="43" y="17"/>
                  </a:lnTo>
                  <a:lnTo>
                    <a:pt x="39" y="22"/>
                  </a:lnTo>
                  <a:lnTo>
                    <a:pt x="30" y="30"/>
                  </a:lnTo>
                  <a:lnTo>
                    <a:pt x="22" y="43"/>
                  </a:lnTo>
                  <a:lnTo>
                    <a:pt x="22" y="48"/>
                  </a:lnTo>
                  <a:lnTo>
                    <a:pt x="18" y="56"/>
                  </a:lnTo>
                  <a:lnTo>
                    <a:pt x="13" y="69"/>
                  </a:lnTo>
                  <a:lnTo>
                    <a:pt x="0" y="69"/>
                  </a:lnTo>
                  <a:lnTo>
                    <a:pt x="18" y="17"/>
                  </a:lnTo>
                  <a:lnTo>
                    <a:pt x="18" y="13"/>
                  </a:lnTo>
                  <a:lnTo>
                    <a:pt x="18" y="9"/>
                  </a:lnTo>
                  <a:lnTo>
                    <a:pt x="13" y="5"/>
                  </a:lnTo>
                  <a:lnTo>
                    <a:pt x="9" y="5"/>
                  </a:lnTo>
                  <a:lnTo>
                    <a:pt x="5" y="5"/>
                  </a:lnTo>
                  <a:lnTo>
                    <a:pt x="9" y="5"/>
                  </a:lnTo>
                  <a:lnTo>
                    <a:pt x="35" y="0"/>
                  </a:lnTo>
                  <a:close/>
                </a:path>
              </a:pathLst>
            </a:custGeom>
            <a:solidFill>
              <a:srgbClr val="000000"/>
            </a:solidFill>
            <a:ln w="0">
              <a:solidFill>
                <a:srgbClr val="000000"/>
              </a:solidFill>
              <a:round/>
              <a:headEnd/>
              <a:tailEnd/>
            </a:ln>
          </p:spPr>
          <p:txBody>
            <a:bodyPr/>
            <a:lstStyle/>
            <a:p>
              <a:endParaRPr lang="en-US"/>
            </a:p>
          </p:txBody>
        </p:sp>
        <p:sp>
          <p:nvSpPr>
            <p:cNvPr id="21539" name="Freeform 29"/>
            <p:cNvSpPr>
              <a:spLocks noEditPoints="1"/>
            </p:cNvSpPr>
            <p:nvPr/>
          </p:nvSpPr>
          <p:spPr bwMode="auto">
            <a:xfrm>
              <a:off x="2376" y="1522"/>
              <a:ext cx="86" cy="104"/>
            </a:xfrm>
            <a:custGeom>
              <a:avLst/>
              <a:gdLst>
                <a:gd name="T0" fmla="*/ 81 w 86"/>
                <a:gd name="T1" fmla="*/ 13 h 104"/>
                <a:gd name="T2" fmla="*/ 73 w 86"/>
                <a:gd name="T3" fmla="*/ 17 h 104"/>
                <a:gd name="T4" fmla="*/ 69 w 86"/>
                <a:gd name="T5" fmla="*/ 30 h 104"/>
                <a:gd name="T6" fmla="*/ 51 w 86"/>
                <a:gd name="T7" fmla="*/ 43 h 104"/>
                <a:gd name="T8" fmla="*/ 34 w 86"/>
                <a:gd name="T9" fmla="*/ 48 h 104"/>
                <a:gd name="T10" fmla="*/ 30 w 86"/>
                <a:gd name="T11" fmla="*/ 52 h 104"/>
                <a:gd name="T12" fmla="*/ 30 w 86"/>
                <a:gd name="T13" fmla="*/ 56 h 104"/>
                <a:gd name="T14" fmla="*/ 30 w 86"/>
                <a:gd name="T15" fmla="*/ 61 h 104"/>
                <a:gd name="T16" fmla="*/ 47 w 86"/>
                <a:gd name="T17" fmla="*/ 65 h 104"/>
                <a:gd name="T18" fmla="*/ 64 w 86"/>
                <a:gd name="T19" fmla="*/ 69 h 104"/>
                <a:gd name="T20" fmla="*/ 69 w 86"/>
                <a:gd name="T21" fmla="*/ 82 h 104"/>
                <a:gd name="T22" fmla="*/ 64 w 86"/>
                <a:gd name="T23" fmla="*/ 91 h 104"/>
                <a:gd name="T24" fmla="*/ 51 w 86"/>
                <a:gd name="T25" fmla="*/ 99 h 104"/>
                <a:gd name="T26" fmla="*/ 30 w 86"/>
                <a:gd name="T27" fmla="*/ 104 h 104"/>
                <a:gd name="T28" fmla="*/ 13 w 86"/>
                <a:gd name="T29" fmla="*/ 99 h 104"/>
                <a:gd name="T30" fmla="*/ 4 w 86"/>
                <a:gd name="T31" fmla="*/ 95 h 104"/>
                <a:gd name="T32" fmla="*/ 0 w 86"/>
                <a:gd name="T33" fmla="*/ 86 h 104"/>
                <a:gd name="T34" fmla="*/ 0 w 86"/>
                <a:gd name="T35" fmla="*/ 82 h 104"/>
                <a:gd name="T36" fmla="*/ 8 w 86"/>
                <a:gd name="T37" fmla="*/ 74 h 104"/>
                <a:gd name="T38" fmla="*/ 21 w 86"/>
                <a:gd name="T39" fmla="*/ 69 h 104"/>
                <a:gd name="T40" fmla="*/ 17 w 86"/>
                <a:gd name="T41" fmla="*/ 61 h 104"/>
                <a:gd name="T42" fmla="*/ 21 w 86"/>
                <a:gd name="T43" fmla="*/ 56 h 104"/>
                <a:gd name="T44" fmla="*/ 30 w 86"/>
                <a:gd name="T45" fmla="*/ 48 h 104"/>
                <a:gd name="T46" fmla="*/ 17 w 86"/>
                <a:gd name="T47" fmla="*/ 39 h 104"/>
                <a:gd name="T48" fmla="*/ 13 w 86"/>
                <a:gd name="T49" fmla="*/ 26 h 104"/>
                <a:gd name="T50" fmla="*/ 21 w 86"/>
                <a:gd name="T51" fmla="*/ 9 h 104"/>
                <a:gd name="T52" fmla="*/ 47 w 86"/>
                <a:gd name="T53" fmla="*/ 0 h 104"/>
                <a:gd name="T54" fmla="*/ 56 w 86"/>
                <a:gd name="T55" fmla="*/ 0 h 104"/>
                <a:gd name="T56" fmla="*/ 64 w 86"/>
                <a:gd name="T57" fmla="*/ 5 h 104"/>
                <a:gd name="T58" fmla="*/ 60 w 86"/>
                <a:gd name="T59" fmla="*/ 17 h 104"/>
                <a:gd name="T60" fmla="*/ 56 w 86"/>
                <a:gd name="T61" fmla="*/ 5 h 104"/>
                <a:gd name="T62" fmla="*/ 47 w 86"/>
                <a:gd name="T63" fmla="*/ 5 h 104"/>
                <a:gd name="T64" fmla="*/ 34 w 86"/>
                <a:gd name="T65" fmla="*/ 13 h 104"/>
                <a:gd name="T66" fmla="*/ 25 w 86"/>
                <a:gd name="T67" fmla="*/ 30 h 104"/>
                <a:gd name="T68" fmla="*/ 30 w 86"/>
                <a:gd name="T69" fmla="*/ 39 h 104"/>
                <a:gd name="T70" fmla="*/ 38 w 86"/>
                <a:gd name="T71" fmla="*/ 43 h 104"/>
                <a:gd name="T72" fmla="*/ 47 w 86"/>
                <a:gd name="T73" fmla="*/ 43 h 104"/>
                <a:gd name="T74" fmla="*/ 51 w 86"/>
                <a:gd name="T75" fmla="*/ 35 h 104"/>
                <a:gd name="T76" fmla="*/ 56 w 86"/>
                <a:gd name="T77" fmla="*/ 26 h 104"/>
                <a:gd name="T78" fmla="*/ 60 w 86"/>
                <a:gd name="T79" fmla="*/ 17 h 104"/>
                <a:gd name="T80" fmla="*/ 17 w 86"/>
                <a:gd name="T81" fmla="*/ 74 h 104"/>
                <a:gd name="T82" fmla="*/ 13 w 86"/>
                <a:gd name="T83" fmla="*/ 82 h 104"/>
                <a:gd name="T84" fmla="*/ 13 w 86"/>
                <a:gd name="T85" fmla="*/ 91 h 104"/>
                <a:gd name="T86" fmla="*/ 21 w 86"/>
                <a:gd name="T87" fmla="*/ 99 h 104"/>
                <a:gd name="T88" fmla="*/ 43 w 86"/>
                <a:gd name="T89" fmla="*/ 99 h 104"/>
                <a:gd name="T90" fmla="*/ 56 w 86"/>
                <a:gd name="T91" fmla="*/ 91 h 104"/>
                <a:gd name="T92" fmla="*/ 60 w 86"/>
                <a:gd name="T93" fmla="*/ 82 h 104"/>
                <a:gd name="T94" fmla="*/ 51 w 86"/>
                <a:gd name="T95" fmla="*/ 78 h 104"/>
                <a:gd name="T96" fmla="*/ 43 w 86"/>
                <a:gd name="T97" fmla="*/ 74 h 104"/>
                <a:gd name="T98" fmla="*/ 25 w 86"/>
                <a:gd name="T99" fmla="*/ 69 h 1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
                <a:gd name="T151" fmla="*/ 0 h 104"/>
                <a:gd name="T152" fmla="*/ 86 w 86"/>
                <a:gd name="T153" fmla="*/ 104 h 1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 h="104">
                  <a:moveTo>
                    <a:pt x="86" y="5"/>
                  </a:moveTo>
                  <a:lnTo>
                    <a:pt x="81" y="13"/>
                  </a:lnTo>
                  <a:lnTo>
                    <a:pt x="69" y="13"/>
                  </a:lnTo>
                  <a:lnTo>
                    <a:pt x="73" y="17"/>
                  </a:lnTo>
                  <a:lnTo>
                    <a:pt x="73" y="22"/>
                  </a:lnTo>
                  <a:lnTo>
                    <a:pt x="69" y="30"/>
                  </a:lnTo>
                  <a:lnTo>
                    <a:pt x="64" y="39"/>
                  </a:lnTo>
                  <a:lnTo>
                    <a:pt x="51" y="43"/>
                  </a:lnTo>
                  <a:lnTo>
                    <a:pt x="38" y="48"/>
                  </a:lnTo>
                  <a:lnTo>
                    <a:pt x="34" y="48"/>
                  </a:lnTo>
                  <a:lnTo>
                    <a:pt x="30" y="52"/>
                  </a:lnTo>
                  <a:lnTo>
                    <a:pt x="30" y="56"/>
                  </a:lnTo>
                  <a:lnTo>
                    <a:pt x="30" y="61"/>
                  </a:lnTo>
                  <a:lnTo>
                    <a:pt x="34" y="61"/>
                  </a:lnTo>
                  <a:lnTo>
                    <a:pt x="47" y="65"/>
                  </a:lnTo>
                  <a:lnTo>
                    <a:pt x="60" y="69"/>
                  </a:lnTo>
                  <a:lnTo>
                    <a:pt x="64" y="69"/>
                  </a:lnTo>
                  <a:lnTo>
                    <a:pt x="69" y="74"/>
                  </a:lnTo>
                  <a:lnTo>
                    <a:pt x="69" y="82"/>
                  </a:lnTo>
                  <a:lnTo>
                    <a:pt x="69" y="86"/>
                  </a:lnTo>
                  <a:lnTo>
                    <a:pt x="64" y="91"/>
                  </a:lnTo>
                  <a:lnTo>
                    <a:pt x="60" y="95"/>
                  </a:lnTo>
                  <a:lnTo>
                    <a:pt x="51" y="99"/>
                  </a:lnTo>
                  <a:lnTo>
                    <a:pt x="43" y="104"/>
                  </a:lnTo>
                  <a:lnTo>
                    <a:pt x="30" y="104"/>
                  </a:lnTo>
                  <a:lnTo>
                    <a:pt x="21" y="104"/>
                  </a:lnTo>
                  <a:lnTo>
                    <a:pt x="13" y="99"/>
                  </a:lnTo>
                  <a:lnTo>
                    <a:pt x="8" y="99"/>
                  </a:lnTo>
                  <a:lnTo>
                    <a:pt x="4" y="95"/>
                  </a:lnTo>
                  <a:lnTo>
                    <a:pt x="0" y="91"/>
                  </a:lnTo>
                  <a:lnTo>
                    <a:pt x="0" y="86"/>
                  </a:lnTo>
                  <a:lnTo>
                    <a:pt x="0" y="82"/>
                  </a:lnTo>
                  <a:lnTo>
                    <a:pt x="4" y="78"/>
                  </a:lnTo>
                  <a:lnTo>
                    <a:pt x="8" y="74"/>
                  </a:lnTo>
                  <a:lnTo>
                    <a:pt x="13" y="74"/>
                  </a:lnTo>
                  <a:lnTo>
                    <a:pt x="21" y="69"/>
                  </a:lnTo>
                  <a:lnTo>
                    <a:pt x="17" y="65"/>
                  </a:lnTo>
                  <a:lnTo>
                    <a:pt x="17" y="61"/>
                  </a:lnTo>
                  <a:lnTo>
                    <a:pt x="17" y="56"/>
                  </a:lnTo>
                  <a:lnTo>
                    <a:pt x="21" y="56"/>
                  </a:lnTo>
                  <a:lnTo>
                    <a:pt x="25" y="52"/>
                  </a:lnTo>
                  <a:lnTo>
                    <a:pt x="30" y="48"/>
                  </a:lnTo>
                  <a:lnTo>
                    <a:pt x="25" y="43"/>
                  </a:lnTo>
                  <a:lnTo>
                    <a:pt x="17" y="39"/>
                  </a:lnTo>
                  <a:lnTo>
                    <a:pt x="13" y="35"/>
                  </a:lnTo>
                  <a:lnTo>
                    <a:pt x="13" y="26"/>
                  </a:lnTo>
                  <a:lnTo>
                    <a:pt x="17" y="17"/>
                  </a:lnTo>
                  <a:lnTo>
                    <a:pt x="21" y="9"/>
                  </a:lnTo>
                  <a:lnTo>
                    <a:pt x="34" y="0"/>
                  </a:lnTo>
                  <a:lnTo>
                    <a:pt x="47" y="0"/>
                  </a:lnTo>
                  <a:lnTo>
                    <a:pt x="51" y="0"/>
                  </a:lnTo>
                  <a:lnTo>
                    <a:pt x="56" y="0"/>
                  </a:lnTo>
                  <a:lnTo>
                    <a:pt x="60" y="5"/>
                  </a:lnTo>
                  <a:lnTo>
                    <a:pt x="64" y="5"/>
                  </a:lnTo>
                  <a:lnTo>
                    <a:pt x="86" y="5"/>
                  </a:lnTo>
                  <a:close/>
                  <a:moveTo>
                    <a:pt x="60" y="17"/>
                  </a:moveTo>
                  <a:lnTo>
                    <a:pt x="56" y="9"/>
                  </a:lnTo>
                  <a:lnTo>
                    <a:pt x="56" y="5"/>
                  </a:lnTo>
                  <a:lnTo>
                    <a:pt x="51" y="5"/>
                  </a:lnTo>
                  <a:lnTo>
                    <a:pt x="47" y="5"/>
                  </a:lnTo>
                  <a:lnTo>
                    <a:pt x="38" y="5"/>
                  </a:lnTo>
                  <a:lnTo>
                    <a:pt x="34" y="13"/>
                  </a:lnTo>
                  <a:lnTo>
                    <a:pt x="30" y="22"/>
                  </a:lnTo>
                  <a:lnTo>
                    <a:pt x="25" y="30"/>
                  </a:lnTo>
                  <a:lnTo>
                    <a:pt x="30" y="35"/>
                  </a:lnTo>
                  <a:lnTo>
                    <a:pt x="30" y="39"/>
                  </a:lnTo>
                  <a:lnTo>
                    <a:pt x="34" y="43"/>
                  </a:lnTo>
                  <a:lnTo>
                    <a:pt x="38" y="43"/>
                  </a:lnTo>
                  <a:lnTo>
                    <a:pt x="43" y="43"/>
                  </a:lnTo>
                  <a:lnTo>
                    <a:pt x="47" y="43"/>
                  </a:lnTo>
                  <a:lnTo>
                    <a:pt x="51" y="39"/>
                  </a:lnTo>
                  <a:lnTo>
                    <a:pt x="51" y="35"/>
                  </a:lnTo>
                  <a:lnTo>
                    <a:pt x="56" y="30"/>
                  </a:lnTo>
                  <a:lnTo>
                    <a:pt x="56" y="26"/>
                  </a:lnTo>
                  <a:lnTo>
                    <a:pt x="56" y="22"/>
                  </a:lnTo>
                  <a:lnTo>
                    <a:pt x="60" y="17"/>
                  </a:lnTo>
                  <a:close/>
                  <a:moveTo>
                    <a:pt x="25" y="69"/>
                  </a:moveTo>
                  <a:lnTo>
                    <a:pt x="17" y="74"/>
                  </a:lnTo>
                  <a:lnTo>
                    <a:pt x="13" y="78"/>
                  </a:lnTo>
                  <a:lnTo>
                    <a:pt x="13" y="82"/>
                  </a:lnTo>
                  <a:lnTo>
                    <a:pt x="8" y="86"/>
                  </a:lnTo>
                  <a:lnTo>
                    <a:pt x="13" y="91"/>
                  </a:lnTo>
                  <a:lnTo>
                    <a:pt x="13" y="95"/>
                  </a:lnTo>
                  <a:lnTo>
                    <a:pt x="21" y="99"/>
                  </a:lnTo>
                  <a:lnTo>
                    <a:pt x="34" y="99"/>
                  </a:lnTo>
                  <a:lnTo>
                    <a:pt x="43" y="99"/>
                  </a:lnTo>
                  <a:lnTo>
                    <a:pt x="51" y="95"/>
                  </a:lnTo>
                  <a:lnTo>
                    <a:pt x="56" y="91"/>
                  </a:lnTo>
                  <a:lnTo>
                    <a:pt x="60" y="86"/>
                  </a:lnTo>
                  <a:lnTo>
                    <a:pt x="60" y="82"/>
                  </a:lnTo>
                  <a:lnTo>
                    <a:pt x="56" y="78"/>
                  </a:lnTo>
                  <a:lnTo>
                    <a:pt x="51" y="78"/>
                  </a:lnTo>
                  <a:lnTo>
                    <a:pt x="47" y="74"/>
                  </a:lnTo>
                  <a:lnTo>
                    <a:pt x="43" y="74"/>
                  </a:lnTo>
                  <a:lnTo>
                    <a:pt x="34" y="74"/>
                  </a:lnTo>
                  <a:lnTo>
                    <a:pt x="25" y="69"/>
                  </a:lnTo>
                  <a:close/>
                </a:path>
              </a:pathLst>
            </a:custGeom>
            <a:solidFill>
              <a:srgbClr val="000000"/>
            </a:solidFill>
            <a:ln w="0">
              <a:solidFill>
                <a:srgbClr val="000000"/>
              </a:solidFill>
              <a:round/>
              <a:headEnd/>
              <a:tailEnd/>
            </a:ln>
          </p:spPr>
          <p:txBody>
            <a:bodyPr/>
            <a:lstStyle/>
            <a:p>
              <a:endParaRPr lang="en-US"/>
            </a:p>
          </p:txBody>
        </p:sp>
        <p:pic>
          <p:nvPicPr>
            <p:cNvPr id="21540" name="Picture 30"/>
            <p:cNvPicPr>
              <a:picLocks noChangeAspect="1" noChangeArrowheads="1"/>
            </p:cNvPicPr>
            <p:nvPr/>
          </p:nvPicPr>
          <p:blipFill>
            <a:blip r:embed="rId12" cstate="print"/>
            <a:srcRect/>
            <a:stretch>
              <a:fillRect/>
            </a:stretch>
          </p:blipFill>
          <p:spPr bwMode="auto">
            <a:xfrm>
              <a:off x="2466" y="1479"/>
              <a:ext cx="35" cy="151"/>
            </a:xfrm>
            <a:prstGeom prst="rect">
              <a:avLst/>
            </a:prstGeom>
            <a:noFill/>
            <a:ln w="9525">
              <a:noFill/>
              <a:miter lim="800000"/>
              <a:headEnd/>
              <a:tailEnd/>
            </a:ln>
          </p:spPr>
        </p:pic>
        <p:pic>
          <p:nvPicPr>
            <p:cNvPr id="21541" name="Picture 31"/>
            <p:cNvPicPr>
              <a:picLocks noChangeAspect="1" noChangeArrowheads="1"/>
            </p:cNvPicPr>
            <p:nvPr/>
          </p:nvPicPr>
          <p:blipFill>
            <a:blip r:embed="rId13" cstate="print"/>
            <a:srcRect/>
            <a:stretch>
              <a:fillRect/>
            </a:stretch>
          </p:blipFill>
          <p:spPr bwMode="auto">
            <a:xfrm>
              <a:off x="2466" y="1479"/>
              <a:ext cx="35" cy="151"/>
            </a:xfrm>
            <a:prstGeom prst="rect">
              <a:avLst/>
            </a:prstGeom>
            <a:noFill/>
            <a:ln w="9525">
              <a:noFill/>
              <a:miter lim="800000"/>
              <a:headEnd/>
              <a:tailEnd/>
            </a:ln>
          </p:spPr>
        </p:pic>
        <p:pic>
          <p:nvPicPr>
            <p:cNvPr id="21542" name="Picture 32"/>
            <p:cNvPicPr>
              <a:picLocks noChangeAspect="1" noChangeArrowheads="1"/>
            </p:cNvPicPr>
            <p:nvPr/>
          </p:nvPicPr>
          <p:blipFill>
            <a:blip r:embed="rId14" cstate="print"/>
            <a:srcRect/>
            <a:stretch>
              <a:fillRect/>
            </a:stretch>
          </p:blipFill>
          <p:spPr bwMode="auto">
            <a:xfrm>
              <a:off x="2544" y="1501"/>
              <a:ext cx="82" cy="99"/>
            </a:xfrm>
            <a:prstGeom prst="rect">
              <a:avLst/>
            </a:prstGeom>
            <a:noFill/>
            <a:ln w="9525">
              <a:noFill/>
              <a:miter lim="800000"/>
              <a:headEnd/>
              <a:tailEnd/>
            </a:ln>
          </p:spPr>
        </p:pic>
        <p:pic>
          <p:nvPicPr>
            <p:cNvPr id="21543" name="Picture 33"/>
            <p:cNvPicPr>
              <a:picLocks noChangeAspect="1" noChangeArrowheads="1"/>
            </p:cNvPicPr>
            <p:nvPr/>
          </p:nvPicPr>
          <p:blipFill>
            <a:blip r:embed="rId15" cstate="print"/>
            <a:srcRect/>
            <a:stretch>
              <a:fillRect/>
            </a:stretch>
          </p:blipFill>
          <p:spPr bwMode="auto">
            <a:xfrm>
              <a:off x="2544" y="1501"/>
              <a:ext cx="82" cy="99"/>
            </a:xfrm>
            <a:prstGeom prst="rect">
              <a:avLst/>
            </a:prstGeom>
            <a:noFill/>
            <a:ln w="9525">
              <a:noFill/>
              <a:miter lim="800000"/>
              <a:headEnd/>
              <a:tailEnd/>
            </a:ln>
          </p:spPr>
        </p:pic>
        <p:sp>
          <p:nvSpPr>
            <p:cNvPr id="21544" name="Freeform 34"/>
            <p:cNvSpPr>
              <a:spLocks/>
            </p:cNvSpPr>
            <p:nvPr/>
          </p:nvSpPr>
          <p:spPr bwMode="auto">
            <a:xfrm>
              <a:off x="2660" y="1488"/>
              <a:ext cx="86" cy="103"/>
            </a:xfrm>
            <a:custGeom>
              <a:avLst/>
              <a:gdLst>
                <a:gd name="T0" fmla="*/ 9 w 86"/>
                <a:gd name="T1" fmla="*/ 64 h 103"/>
                <a:gd name="T2" fmla="*/ 13 w 86"/>
                <a:gd name="T3" fmla="*/ 73 h 103"/>
                <a:gd name="T4" fmla="*/ 13 w 86"/>
                <a:gd name="T5" fmla="*/ 86 h 103"/>
                <a:gd name="T6" fmla="*/ 26 w 86"/>
                <a:gd name="T7" fmla="*/ 99 h 103"/>
                <a:gd name="T8" fmla="*/ 43 w 86"/>
                <a:gd name="T9" fmla="*/ 99 h 103"/>
                <a:gd name="T10" fmla="*/ 56 w 86"/>
                <a:gd name="T11" fmla="*/ 90 h 103"/>
                <a:gd name="T12" fmla="*/ 56 w 86"/>
                <a:gd name="T13" fmla="*/ 77 h 103"/>
                <a:gd name="T14" fmla="*/ 52 w 86"/>
                <a:gd name="T15" fmla="*/ 64 h 103"/>
                <a:gd name="T16" fmla="*/ 35 w 86"/>
                <a:gd name="T17" fmla="*/ 47 h 103"/>
                <a:gd name="T18" fmla="*/ 22 w 86"/>
                <a:gd name="T19" fmla="*/ 39 h 103"/>
                <a:gd name="T20" fmla="*/ 22 w 86"/>
                <a:gd name="T21" fmla="*/ 26 h 103"/>
                <a:gd name="T22" fmla="*/ 30 w 86"/>
                <a:gd name="T23" fmla="*/ 4 h 103"/>
                <a:gd name="T24" fmla="*/ 48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5 w 86"/>
                <a:gd name="T49" fmla="*/ 13 h 103"/>
                <a:gd name="T50" fmla="*/ 35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8 w 86"/>
                <a:gd name="T63" fmla="*/ 103 h 103"/>
                <a:gd name="T64" fmla="*/ 35 w 86"/>
                <a:gd name="T65" fmla="*/ 103 h 103"/>
                <a:gd name="T66" fmla="*/ 22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5" y="103"/>
                  </a:lnTo>
                  <a:lnTo>
                    <a:pt x="43" y="99"/>
                  </a:lnTo>
                  <a:lnTo>
                    <a:pt x="52" y="95"/>
                  </a:lnTo>
                  <a:lnTo>
                    <a:pt x="56" y="90"/>
                  </a:lnTo>
                  <a:lnTo>
                    <a:pt x="56" y="82"/>
                  </a:lnTo>
                  <a:lnTo>
                    <a:pt x="56" y="77"/>
                  </a:lnTo>
                  <a:lnTo>
                    <a:pt x="56" y="73"/>
                  </a:lnTo>
                  <a:lnTo>
                    <a:pt x="52" y="64"/>
                  </a:lnTo>
                  <a:lnTo>
                    <a:pt x="43" y="60"/>
                  </a:lnTo>
                  <a:lnTo>
                    <a:pt x="35" y="47"/>
                  </a:lnTo>
                  <a:lnTo>
                    <a:pt x="26" y="43"/>
                  </a:lnTo>
                  <a:lnTo>
                    <a:pt x="22" y="39"/>
                  </a:lnTo>
                  <a:lnTo>
                    <a:pt x="22" y="30"/>
                  </a:lnTo>
                  <a:lnTo>
                    <a:pt x="22" y="26"/>
                  </a:lnTo>
                  <a:lnTo>
                    <a:pt x="22" y="13"/>
                  </a:lnTo>
                  <a:lnTo>
                    <a:pt x="30" y="4"/>
                  </a:lnTo>
                  <a:lnTo>
                    <a:pt x="39" y="0"/>
                  </a:lnTo>
                  <a:lnTo>
                    <a:pt x="48" y="0"/>
                  </a:lnTo>
                  <a:lnTo>
                    <a:pt x="52" y="0"/>
                  </a:lnTo>
                  <a:lnTo>
                    <a:pt x="56" y="0"/>
                  </a:lnTo>
                  <a:lnTo>
                    <a:pt x="60" y="0"/>
                  </a:lnTo>
                  <a:lnTo>
                    <a:pt x="65" y="4"/>
                  </a:lnTo>
                  <a:lnTo>
                    <a:pt x="69" y="4"/>
                  </a:lnTo>
                  <a:lnTo>
                    <a:pt x="73" y="4"/>
                  </a:lnTo>
                  <a:lnTo>
                    <a:pt x="78" y="4"/>
                  </a:lnTo>
                  <a:lnTo>
                    <a:pt x="78" y="0"/>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5" y="13"/>
                  </a:lnTo>
                  <a:lnTo>
                    <a:pt x="35" y="17"/>
                  </a:lnTo>
                  <a:lnTo>
                    <a:pt x="35" y="26"/>
                  </a:lnTo>
                  <a:lnTo>
                    <a:pt x="35" y="30"/>
                  </a:lnTo>
                  <a:lnTo>
                    <a:pt x="43" y="34"/>
                  </a:lnTo>
                  <a:lnTo>
                    <a:pt x="52" y="47"/>
                  </a:lnTo>
                  <a:lnTo>
                    <a:pt x="60" y="56"/>
                  </a:lnTo>
                  <a:lnTo>
                    <a:pt x="65" y="64"/>
                  </a:lnTo>
                  <a:lnTo>
                    <a:pt x="69" y="69"/>
                  </a:lnTo>
                  <a:lnTo>
                    <a:pt x="69" y="77"/>
                  </a:lnTo>
                  <a:lnTo>
                    <a:pt x="69" y="82"/>
                  </a:lnTo>
                  <a:lnTo>
                    <a:pt x="65" y="90"/>
                  </a:lnTo>
                  <a:lnTo>
                    <a:pt x="60" y="95"/>
                  </a:lnTo>
                  <a:lnTo>
                    <a:pt x="52" y="103"/>
                  </a:lnTo>
                  <a:lnTo>
                    <a:pt x="48" y="103"/>
                  </a:lnTo>
                  <a:lnTo>
                    <a:pt x="39" y="103"/>
                  </a:lnTo>
                  <a:lnTo>
                    <a:pt x="35" y="103"/>
                  </a:lnTo>
                  <a:lnTo>
                    <a:pt x="30" y="103"/>
                  </a:lnTo>
                  <a:lnTo>
                    <a:pt x="22"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45" name="Freeform 35"/>
            <p:cNvSpPr>
              <a:spLocks noEditPoints="1"/>
            </p:cNvSpPr>
            <p:nvPr/>
          </p:nvSpPr>
          <p:spPr bwMode="auto">
            <a:xfrm>
              <a:off x="2742" y="1522"/>
              <a:ext cx="60" cy="69"/>
            </a:xfrm>
            <a:custGeom>
              <a:avLst/>
              <a:gdLst>
                <a:gd name="T0" fmla="*/ 17 w 60"/>
                <a:gd name="T1" fmla="*/ 39 h 69"/>
                <a:gd name="T2" fmla="*/ 17 w 60"/>
                <a:gd name="T3" fmla="*/ 43 h 69"/>
                <a:gd name="T4" fmla="*/ 17 w 60"/>
                <a:gd name="T5" fmla="*/ 48 h 69"/>
                <a:gd name="T6" fmla="*/ 17 w 60"/>
                <a:gd name="T7" fmla="*/ 52 h 69"/>
                <a:gd name="T8" fmla="*/ 22 w 60"/>
                <a:gd name="T9" fmla="*/ 56 h 69"/>
                <a:gd name="T10" fmla="*/ 26 w 60"/>
                <a:gd name="T11" fmla="*/ 61 h 69"/>
                <a:gd name="T12" fmla="*/ 30 w 60"/>
                <a:gd name="T13" fmla="*/ 61 h 69"/>
                <a:gd name="T14" fmla="*/ 35 w 60"/>
                <a:gd name="T15" fmla="*/ 61 h 69"/>
                <a:gd name="T16" fmla="*/ 39 w 60"/>
                <a:gd name="T17" fmla="*/ 61 h 69"/>
                <a:gd name="T18" fmla="*/ 47 w 60"/>
                <a:gd name="T19" fmla="*/ 56 h 69"/>
                <a:gd name="T20" fmla="*/ 56 w 60"/>
                <a:gd name="T21" fmla="*/ 52 h 69"/>
                <a:gd name="T22" fmla="*/ 56 w 60"/>
                <a:gd name="T23" fmla="*/ 52 h 69"/>
                <a:gd name="T24" fmla="*/ 43 w 60"/>
                <a:gd name="T25" fmla="*/ 61 h 69"/>
                <a:gd name="T26" fmla="*/ 35 w 60"/>
                <a:gd name="T27" fmla="*/ 69 h 69"/>
                <a:gd name="T28" fmla="*/ 22 w 60"/>
                <a:gd name="T29" fmla="*/ 69 h 69"/>
                <a:gd name="T30" fmla="*/ 13 w 60"/>
                <a:gd name="T31" fmla="*/ 69 h 69"/>
                <a:gd name="T32" fmla="*/ 9 w 60"/>
                <a:gd name="T33" fmla="*/ 65 h 69"/>
                <a:gd name="T34" fmla="*/ 4 w 60"/>
                <a:gd name="T35" fmla="*/ 56 h 69"/>
                <a:gd name="T36" fmla="*/ 0 w 60"/>
                <a:gd name="T37" fmla="*/ 48 h 69"/>
                <a:gd name="T38" fmla="*/ 4 w 60"/>
                <a:gd name="T39" fmla="*/ 35 h 69"/>
                <a:gd name="T40" fmla="*/ 9 w 60"/>
                <a:gd name="T41" fmla="*/ 26 h 69"/>
                <a:gd name="T42" fmla="*/ 17 w 60"/>
                <a:gd name="T43" fmla="*/ 13 h 69"/>
                <a:gd name="T44" fmla="*/ 26 w 60"/>
                <a:gd name="T45" fmla="*/ 5 h 69"/>
                <a:gd name="T46" fmla="*/ 35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5 w 60"/>
                <a:gd name="T75" fmla="*/ 30 h 69"/>
                <a:gd name="T76" fmla="*/ 39 w 60"/>
                <a:gd name="T77" fmla="*/ 26 h 69"/>
                <a:gd name="T78" fmla="*/ 47 w 60"/>
                <a:gd name="T79" fmla="*/ 22 h 69"/>
                <a:gd name="T80" fmla="*/ 47 w 60"/>
                <a:gd name="T81" fmla="*/ 17 h 69"/>
                <a:gd name="T82" fmla="*/ 52 w 60"/>
                <a:gd name="T83" fmla="*/ 9 h 69"/>
                <a:gd name="T84" fmla="*/ 47 w 60"/>
                <a:gd name="T85" fmla="*/ 9 h 69"/>
                <a:gd name="T86" fmla="*/ 47 w 60"/>
                <a:gd name="T87" fmla="*/ 5 h 69"/>
                <a:gd name="T88" fmla="*/ 47 w 60"/>
                <a:gd name="T89" fmla="*/ 5 h 69"/>
                <a:gd name="T90" fmla="*/ 43 w 60"/>
                <a:gd name="T91" fmla="*/ 5 h 69"/>
                <a:gd name="T92" fmla="*/ 35 w 60"/>
                <a:gd name="T93" fmla="*/ 5 h 69"/>
                <a:gd name="T94" fmla="*/ 26 w 60"/>
                <a:gd name="T95" fmla="*/ 13 h 69"/>
                <a:gd name="T96" fmla="*/ 22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2" y="56"/>
                  </a:lnTo>
                  <a:lnTo>
                    <a:pt x="26" y="61"/>
                  </a:lnTo>
                  <a:lnTo>
                    <a:pt x="30" y="61"/>
                  </a:lnTo>
                  <a:lnTo>
                    <a:pt x="35" y="61"/>
                  </a:lnTo>
                  <a:lnTo>
                    <a:pt x="39" y="61"/>
                  </a:lnTo>
                  <a:lnTo>
                    <a:pt x="47" y="56"/>
                  </a:lnTo>
                  <a:lnTo>
                    <a:pt x="56" y="52"/>
                  </a:lnTo>
                  <a:lnTo>
                    <a:pt x="43" y="61"/>
                  </a:lnTo>
                  <a:lnTo>
                    <a:pt x="35" y="69"/>
                  </a:lnTo>
                  <a:lnTo>
                    <a:pt x="22" y="69"/>
                  </a:lnTo>
                  <a:lnTo>
                    <a:pt x="13" y="69"/>
                  </a:lnTo>
                  <a:lnTo>
                    <a:pt x="9" y="65"/>
                  </a:lnTo>
                  <a:lnTo>
                    <a:pt x="4" y="56"/>
                  </a:lnTo>
                  <a:lnTo>
                    <a:pt x="0" y="48"/>
                  </a:lnTo>
                  <a:lnTo>
                    <a:pt x="4" y="35"/>
                  </a:lnTo>
                  <a:lnTo>
                    <a:pt x="9" y="26"/>
                  </a:lnTo>
                  <a:lnTo>
                    <a:pt x="17" y="13"/>
                  </a:lnTo>
                  <a:lnTo>
                    <a:pt x="26" y="5"/>
                  </a:lnTo>
                  <a:lnTo>
                    <a:pt x="35"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5" y="30"/>
                  </a:lnTo>
                  <a:lnTo>
                    <a:pt x="39" y="26"/>
                  </a:lnTo>
                  <a:lnTo>
                    <a:pt x="47" y="22"/>
                  </a:lnTo>
                  <a:lnTo>
                    <a:pt x="47" y="17"/>
                  </a:lnTo>
                  <a:lnTo>
                    <a:pt x="52" y="9"/>
                  </a:lnTo>
                  <a:lnTo>
                    <a:pt x="47" y="9"/>
                  </a:lnTo>
                  <a:lnTo>
                    <a:pt x="47" y="5"/>
                  </a:lnTo>
                  <a:lnTo>
                    <a:pt x="43" y="5"/>
                  </a:lnTo>
                  <a:lnTo>
                    <a:pt x="35" y="5"/>
                  </a:lnTo>
                  <a:lnTo>
                    <a:pt x="26" y="13"/>
                  </a:lnTo>
                  <a:lnTo>
                    <a:pt x="22"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6" name="Freeform 36"/>
            <p:cNvSpPr>
              <a:spLocks/>
            </p:cNvSpPr>
            <p:nvPr/>
          </p:nvSpPr>
          <p:spPr bwMode="auto">
            <a:xfrm>
              <a:off x="2811" y="1522"/>
              <a:ext cx="60" cy="69"/>
            </a:xfrm>
            <a:custGeom>
              <a:avLst/>
              <a:gdLst>
                <a:gd name="T0" fmla="*/ 4 w 60"/>
                <a:gd name="T1" fmla="*/ 5 h 69"/>
                <a:gd name="T2" fmla="*/ 30 w 60"/>
                <a:gd name="T3" fmla="*/ 0 h 69"/>
                <a:gd name="T4" fmla="*/ 22 w 60"/>
                <a:gd name="T5" fmla="*/ 39 h 69"/>
                <a:gd name="T6" fmla="*/ 35 w 60"/>
                <a:gd name="T7" fmla="*/ 17 h 69"/>
                <a:gd name="T8" fmla="*/ 43 w 60"/>
                <a:gd name="T9" fmla="*/ 5 h 69"/>
                <a:gd name="T10" fmla="*/ 47 w 60"/>
                <a:gd name="T11" fmla="*/ 0 h 69"/>
                <a:gd name="T12" fmla="*/ 52 w 60"/>
                <a:gd name="T13" fmla="*/ 0 h 69"/>
                <a:gd name="T14" fmla="*/ 56 w 60"/>
                <a:gd name="T15" fmla="*/ 0 h 69"/>
                <a:gd name="T16" fmla="*/ 56 w 60"/>
                <a:gd name="T17" fmla="*/ 0 h 69"/>
                <a:gd name="T18" fmla="*/ 56 w 60"/>
                <a:gd name="T19" fmla="*/ 5 h 69"/>
                <a:gd name="T20" fmla="*/ 60 w 60"/>
                <a:gd name="T21" fmla="*/ 5 h 69"/>
                <a:gd name="T22" fmla="*/ 56 w 60"/>
                <a:gd name="T23" fmla="*/ 13 h 69"/>
                <a:gd name="T24" fmla="*/ 56 w 60"/>
                <a:gd name="T25" fmla="*/ 17 h 69"/>
                <a:gd name="T26" fmla="*/ 56 w 60"/>
                <a:gd name="T27" fmla="*/ 22 h 69"/>
                <a:gd name="T28" fmla="*/ 52 w 60"/>
                <a:gd name="T29" fmla="*/ 22 h 69"/>
                <a:gd name="T30" fmla="*/ 47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5 w 60"/>
                <a:gd name="T53" fmla="*/ 17 h 69"/>
                <a:gd name="T54" fmla="*/ 30 w 60"/>
                <a:gd name="T55" fmla="*/ 26 h 69"/>
                <a:gd name="T56" fmla="*/ 22 w 60"/>
                <a:gd name="T57" fmla="*/ 39 h 69"/>
                <a:gd name="T58" fmla="*/ 22 w 60"/>
                <a:gd name="T59" fmla="*/ 43 h 69"/>
                <a:gd name="T60" fmla="*/ 17 w 60"/>
                <a:gd name="T61" fmla="*/ 48 h 69"/>
                <a:gd name="T62" fmla="*/ 17 w 60"/>
                <a:gd name="T63" fmla="*/ 56 h 69"/>
                <a:gd name="T64" fmla="*/ 13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9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2" y="39"/>
                  </a:lnTo>
                  <a:lnTo>
                    <a:pt x="35" y="17"/>
                  </a:lnTo>
                  <a:lnTo>
                    <a:pt x="43" y="5"/>
                  </a:lnTo>
                  <a:lnTo>
                    <a:pt x="47" y="0"/>
                  </a:lnTo>
                  <a:lnTo>
                    <a:pt x="52" y="0"/>
                  </a:lnTo>
                  <a:lnTo>
                    <a:pt x="56" y="0"/>
                  </a:lnTo>
                  <a:lnTo>
                    <a:pt x="56" y="5"/>
                  </a:lnTo>
                  <a:lnTo>
                    <a:pt x="60" y="5"/>
                  </a:lnTo>
                  <a:lnTo>
                    <a:pt x="56" y="13"/>
                  </a:lnTo>
                  <a:lnTo>
                    <a:pt x="56" y="17"/>
                  </a:lnTo>
                  <a:lnTo>
                    <a:pt x="56" y="22"/>
                  </a:lnTo>
                  <a:lnTo>
                    <a:pt x="52" y="22"/>
                  </a:lnTo>
                  <a:lnTo>
                    <a:pt x="47" y="22"/>
                  </a:lnTo>
                  <a:lnTo>
                    <a:pt x="47" y="17"/>
                  </a:lnTo>
                  <a:lnTo>
                    <a:pt x="47" y="13"/>
                  </a:lnTo>
                  <a:lnTo>
                    <a:pt x="43" y="13"/>
                  </a:lnTo>
                  <a:lnTo>
                    <a:pt x="39" y="17"/>
                  </a:lnTo>
                  <a:lnTo>
                    <a:pt x="35" y="17"/>
                  </a:lnTo>
                  <a:lnTo>
                    <a:pt x="30" y="26"/>
                  </a:lnTo>
                  <a:lnTo>
                    <a:pt x="22" y="39"/>
                  </a:lnTo>
                  <a:lnTo>
                    <a:pt x="22" y="43"/>
                  </a:lnTo>
                  <a:lnTo>
                    <a:pt x="17" y="48"/>
                  </a:lnTo>
                  <a:lnTo>
                    <a:pt x="17" y="56"/>
                  </a:lnTo>
                  <a:lnTo>
                    <a:pt x="13" y="61"/>
                  </a:lnTo>
                  <a:lnTo>
                    <a:pt x="13" y="69"/>
                  </a:lnTo>
                  <a:lnTo>
                    <a:pt x="0" y="69"/>
                  </a:lnTo>
                  <a:lnTo>
                    <a:pt x="13" y="22"/>
                  </a:lnTo>
                  <a:lnTo>
                    <a:pt x="17" y="13"/>
                  </a:lnTo>
                  <a:lnTo>
                    <a:pt x="17"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47" name="Freeform 37"/>
            <p:cNvSpPr>
              <a:spLocks/>
            </p:cNvSpPr>
            <p:nvPr/>
          </p:nvSpPr>
          <p:spPr bwMode="auto">
            <a:xfrm>
              <a:off x="2876" y="1522"/>
              <a:ext cx="64" cy="69"/>
            </a:xfrm>
            <a:custGeom>
              <a:avLst/>
              <a:gdLst>
                <a:gd name="T0" fmla="*/ 0 w 64"/>
                <a:gd name="T1" fmla="*/ 5 h 69"/>
                <a:gd name="T2" fmla="*/ 21 w 64"/>
                <a:gd name="T3" fmla="*/ 0 h 69"/>
                <a:gd name="T4" fmla="*/ 26 w 64"/>
                <a:gd name="T5" fmla="*/ 5 h 69"/>
                <a:gd name="T6" fmla="*/ 26 w 64"/>
                <a:gd name="T7" fmla="*/ 13 h 69"/>
                <a:gd name="T8" fmla="*/ 30 w 64"/>
                <a:gd name="T9" fmla="*/ 22 h 69"/>
                <a:gd name="T10" fmla="*/ 30 w 64"/>
                <a:gd name="T11" fmla="*/ 30 h 69"/>
                <a:gd name="T12" fmla="*/ 30 w 64"/>
                <a:gd name="T13" fmla="*/ 43 h 69"/>
                <a:gd name="T14" fmla="*/ 30 w 64"/>
                <a:gd name="T15" fmla="*/ 56 h 69"/>
                <a:gd name="T16" fmla="*/ 38 w 64"/>
                <a:gd name="T17" fmla="*/ 48 h 69"/>
                <a:gd name="T18" fmla="*/ 43 w 64"/>
                <a:gd name="T19" fmla="*/ 43 h 69"/>
                <a:gd name="T20" fmla="*/ 47 w 64"/>
                <a:gd name="T21" fmla="*/ 35 h 69"/>
                <a:gd name="T22" fmla="*/ 51 w 64"/>
                <a:gd name="T23" fmla="*/ 30 h 69"/>
                <a:gd name="T24" fmla="*/ 56 w 64"/>
                <a:gd name="T25" fmla="*/ 26 h 69"/>
                <a:gd name="T26" fmla="*/ 56 w 64"/>
                <a:gd name="T27" fmla="*/ 26 h 69"/>
                <a:gd name="T28" fmla="*/ 56 w 64"/>
                <a:gd name="T29" fmla="*/ 22 h 69"/>
                <a:gd name="T30" fmla="*/ 56 w 64"/>
                <a:gd name="T31" fmla="*/ 17 h 69"/>
                <a:gd name="T32" fmla="*/ 56 w 64"/>
                <a:gd name="T33" fmla="*/ 17 h 69"/>
                <a:gd name="T34" fmla="*/ 56 w 64"/>
                <a:gd name="T35" fmla="*/ 13 h 69"/>
                <a:gd name="T36" fmla="*/ 51 w 64"/>
                <a:gd name="T37" fmla="*/ 13 h 69"/>
                <a:gd name="T38" fmla="*/ 47 w 64"/>
                <a:gd name="T39" fmla="*/ 9 h 69"/>
                <a:gd name="T40" fmla="*/ 47 w 64"/>
                <a:gd name="T41" fmla="*/ 5 h 69"/>
                <a:gd name="T42" fmla="*/ 47 w 64"/>
                <a:gd name="T43" fmla="*/ 5 h 69"/>
                <a:gd name="T44" fmla="*/ 51 w 64"/>
                <a:gd name="T45" fmla="*/ 0 h 69"/>
                <a:gd name="T46" fmla="*/ 51 w 64"/>
                <a:gd name="T47" fmla="*/ 0 h 69"/>
                <a:gd name="T48" fmla="*/ 56 w 64"/>
                <a:gd name="T49" fmla="*/ 0 h 69"/>
                <a:gd name="T50" fmla="*/ 60 w 64"/>
                <a:gd name="T51" fmla="*/ 0 h 69"/>
                <a:gd name="T52" fmla="*/ 64 w 64"/>
                <a:gd name="T53" fmla="*/ 5 h 69"/>
                <a:gd name="T54" fmla="*/ 64 w 64"/>
                <a:gd name="T55" fmla="*/ 5 h 69"/>
                <a:gd name="T56" fmla="*/ 64 w 64"/>
                <a:gd name="T57" fmla="*/ 9 h 69"/>
                <a:gd name="T58" fmla="*/ 64 w 64"/>
                <a:gd name="T59" fmla="*/ 13 h 69"/>
                <a:gd name="T60" fmla="*/ 64 w 64"/>
                <a:gd name="T61" fmla="*/ 17 h 69"/>
                <a:gd name="T62" fmla="*/ 60 w 64"/>
                <a:gd name="T63" fmla="*/ 22 h 69"/>
                <a:gd name="T64" fmla="*/ 56 w 64"/>
                <a:gd name="T65" fmla="*/ 30 h 69"/>
                <a:gd name="T66" fmla="*/ 51 w 64"/>
                <a:gd name="T67" fmla="*/ 39 h 69"/>
                <a:gd name="T68" fmla="*/ 38 w 64"/>
                <a:gd name="T69" fmla="*/ 52 h 69"/>
                <a:gd name="T70" fmla="*/ 38 w 64"/>
                <a:gd name="T71" fmla="*/ 56 h 69"/>
                <a:gd name="T72" fmla="*/ 34 w 64"/>
                <a:gd name="T73" fmla="*/ 61 h 69"/>
                <a:gd name="T74" fmla="*/ 26 w 64"/>
                <a:gd name="T75" fmla="*/ 69 h 69"/>
                <a:gd name="T76" fmla="*/ 21 w 64"/>
                <a:gd name="T77" fmla="*/ 69 h 69"/>
                <a:gd name="T78" fmla="*/ 21 w 64"/>
                <a:gd name="T79" fmla="*/ 48 h 69"/>
                <a:gd name="T80" fmla="*/ 17 w 64"/>
                <a:gd name="T81" fmla="*/ 30 h 69"/>
                <a:gd name="T82" fmla="*/ 17 w 64"/>
                <a:gd name="T83" fmla="*/ 22 h 69"/>
                <a:gd name="T84" fmla="*/ 13 w 64"/>
                <a:gd name="T85" fmla="*/ 13 h 69"/>
                <a:gd name="T86" fmla="*/ 8 w 64"/>
                <a:gd name="T87" fmla="*/ 9 h 69"/>
                <a:gd name="T88" fmla="*/ 8 w 64"/>
                <a:gd name="T89" fmla="*/ 9 h 69"/>
                <a:gd name="T90" fmla="*/ 4 w 64"/>
                <a:gd name="T91" fmla="*/ 9 h 69"/>
                <a:gd name="T92" fmla="*/ 0 w 64"/>
                <a:gd name="T93" fmla="*/ 9 h 69"/>
                <a:gd name="T94" fmla="*/ 0 w 64"/>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
                <a:gd name="T145" fmla="*/ 0 h 69"/>
                <a:gd name="T146" fmla="*/ 64 w 64"/>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 h="69">
                  <a:moveTo>
                    <a:pt x="0" y="5"/>
                  </a:moveTo>
                  <a:lnTo>
                    <a:pt x="21" y="0"/>
                  </a:lnTo>
                  <a:lnTo>
                    <a:pt x="26" y="5"/>
                  </a:lnTo>
                  <a:lnTo>
                    <a:pt x="26" y="13"/>
                  </a:lnTo>
                  <a:lnTo>
                    <a:pt x="30" y="22"/>
                  </a:lnTo>
                  <a:lnTo>
                    <a:pt x="30" y="30"/>
                  </a:lnTo>
                  <a:lnTo>
                    <a:pt x="30" y="43"/>
                  </a:lnTo>
                  <a:lnTo>
                    <a:pt x="30" y="56"/>
                  </a:lnTo>
                  <a:lnTo>
                    <a:pt x="38" y="48"/>
                  </a:lnTo>
                  <a:lnTo>
                    <a:pt x="43" y="43"/>
                  </a:lnTo>
                  <a:lnTo>
                    <a:pt x="47" y="35"/>
                  </a:lnTo>
                  <a:lnTo>
                    <a:pt x="51" y="30"/>
                  </a:lnTo>
                  <a:lnTo>
                    <a:pt x="56" y="26"/>
                  </a:lnTo>
                  <a:lnTo>
                    <a:pt x="56" y="22"/>
                  </a:lnTo>
                  <a:lnTo>
                    <a:pt x="56" y="17"/>
                  </a:lnTo>
                  <a:lnTo>
                    <a:pt x="56" y="13"/>
                  </a:lnTo>
                  <a:lnTo>
                    <a:pt x="51" y="13"/>
                  </a:lnTo>
                  <a:lnTo>
                    <a:pt x="47" y="9"/>
                  </a:lnTo>
                  <a:lnTo>
                    <a:pt x="47" y="5"/>
                  </a:lnTo>
                  <a:lnTo>
                    <a:pt x="51" y="0"/>
                  </a:lnTo>
                  <a:lnTo>
                    <a:pt x="56" y="0"/>
                  </a:lnTo>
                  <a:lnTo>
                    <a:pt x="60" y="0"/>
                  </a:lnTo>
                  <a:lnTo>
                    <a:pt x="64" y="5"/>
                  </a:lnTo>
                  <a:lnTo>
                    <a:pt x="64" y="9"/>
                  </a:lnTo>
                  <a:lnTo>
                    <a:pt x="64" y="13"/>
                  </a:lnTo>
                  <a:lnTo>
                    <a:pt x="64" y="17"/>
                  </a:lnTo>
                  <a:lnTo>
                    <a:pt x="60" y="22"/>
                  </a:lnTo>
                  <a:lnTo>
                    <a:pt x="56" y="30"/>
                  </a:lnTo>
                  <a:lnTo>
                    <a:pt x="51" y="39"/>
                  </a:lnTo>
                  <a:lnTo>
                    <a:pt x="38" y="52"/>
                  </a:lnTo>
                  <a:lnTo>
                    <a:pt x="38" y="56"/>
                  </a:lnTo>
                  <a:lnTo>
                    <a:pt x="34" y="61"/>
                  </a:lnTo>
                  <a:lnTo>
                    <a:pt x="26" y="69"/>
                  </a:lnTo>
                  <a:lnTo>
                    <a:pt x="21" y="69"/>
                  </a:lnTo>
                  <a:lnTo>
                    <a:pt x="21" y="48"/>
                  </a:lnTo>
                  <a:lnTo>
                    <a:pt x="17" y="30"/>
                  </a:lnTo>
                  <a:lnTo>
                    <a:pt x="17" y="22"/>
                  </a:lnTo>
                  <a:lnTo>
                    <a:pt x="13" y="13"/>
                  </a:lnTo>
                  <a:lnTo>
                    <a:pt x="8" y="9"/>
                  </a:lnTo>
                  <a:lnTo>
                    <a:pt x="4"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48" name="Freeform 38"/>
            <p:cNvSpPr>
              <a:spLocks noEditPoints="1"/>
            </p:cNvSpPr>
            <p:nvPr/>
          </p:nvSpPr>
          <p:spPr bwMode="auto">
            <a:xfrm>
              <a:off x="2945"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6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51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8" y="61"/>
                  </a:lnTo>
                  <a:lnTo>
                    <a:pt x="47" y="56"/>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30" y="39"/>
                  </a:lnTo>
                  <a:lnTo>
                    <a:pt x="17" y="39"/>
                  </a:lnTo>
                  <a:close/>
                  <a:moveTo>
                    <a:pt x="17" y="39"/>
                  </a:moveTo>
                  <a:lnTo>
                    <a:pt x="26" y="35"/>
                  </a:lnTo>
                  <a:lnTo>
                    <a:pt x="34" y="30"/>
                  </a:lnTo>
                  <a:lnTo>
                    <a:pt x="38" y="26"/>
                  </a:lnTo>
                  <a:lnTo>
                    <a:pt x="47" y="22"/>
                  </a:lnTo>
                  <a:lnTo>
                    <a:pt x="47" y="17"/>
                  </a:lnTo>
                  <a:lnTo>
                    <a:pt x="51"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49" name="Freeform 39"/>
            <p:cNvSpPr>
              <a:spLocks/>
            </p:cNvSpPr>
            <p:nvPr/>
          </p:nvSpPr>
          <p:spPr bwMode="auto">
            <a:xfrm>
              <a:off x="3014"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47 w 60"/>
                <a:gd name="T11" fmla="*/ 0 h 69"/>
                <a:gd name="T12" fmla="*/ 51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1 w 60"/>
                <a:gd name="T29" fmla="*/ 22 h 69"/>
                <a:gd name="T30" fmla="*/ 51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8 w 60"/>
                <a:gd name="T51" fmla="*/ 17 h 69"/>
                <a:gd name="T52" fmla="*/ 38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47" y="0"/>
                  </a:lnTo>
                  <a:lnTo>
                    <a:pt x="51" y="0"/>
                  </a:lnTo>
                  <a:lnTo>
                    <a:pt x="56" y="0"/>
                  </a:lnTo>
                  <a:lnTo>
                    <a:pt x="60" y="5"/>
                  </a:lnTo>
                  <a:lnTo>
                    <a:pt x="60" y="13"/>
                  </a:lnTo>
                  <a:lnTo>
                    <a:pt x="56" y="17"/>
                  </a:lnTo>
                  <a:lnTo>
                    <a:pt x="56" y="22"/>
                  </a:lnTo>
                  <a:lnTo>
                    <a:pt x="51" y="22"/>
                  </a:lnTo>
                  <a:lnTo>
                    <a:pt x="47" y="17"/>
                  </a:lnTo>
                  <a:lnTo>
                    <a:pt x="47" y="13"/>
                  </a:lnTo>
                  <a:lnTo>
                    <a:pt x="43" y="13"/>
                  </a:lnTo>
                  <a:lnTo>
                    <a:pt x="38"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pic>
          <p:nvPicPr>
            <p:cNvPr id="21550" name="Picture 40"/>
            <p:cNvPicPr>
              <a:picLocks noChangeAspect="1" noChangeArrowheads="1"/>
            </p:cNvPicPr>
            <p:nvPr/>
          </p:nvPicPr>
          <p:blipFill>
            <a:blip r:embed="rId8" cstate="print"/>
            <a:srcRect/>
            <a:stretch>
              <a:fillRect/>
            </a:stretch>
          </p:blipFill>
          <p:spPr bwMode="auto">
            <a:xfrm>
              <a:off x="3091" y="1479"/>
              <a:ext cx="35" cy="151"/>
            </a:xfrm>
            <a:prstGeom prst="rect">
              <a:avLst/>
            </a:prstGeom>
            <a:noFill/>
            <a:ln w="9525">
              <a:noFill/>
              <a:miter lim="800000"/>
              <a:headEnd/>
              <a:tailEnd/>
            </a:ln>
          </p:spPr>
        </p:pic>
        <p:pic>
          <p:nvPicPr>
            <p:cNvPr id="21551" name="Picture 41"/>
            <p:cNvPicPr>
              <a:picLocks noChangeAspect="1" noChangeArrowheads="1"/>
            </p:cNvPicPr>
            <p:nvPr/>
          </p:nvPicPr>
          <p:blipFill>
            <a:blip r:embed="rId9" cstate="print"/>
            <a:srcRect/>
            <a:stretch>
              <a:fillRect/>
            </a:stretch>
          </p:blipFill>
          <p:spPr bwMode="auto">
            <a:xfrm>
              <a:off x="3091" y="1479"/>
              <a:ext cx="35" cy="151"/>
            </a:xfrm>
            <a:prstGeom prst="rect">
              <a:avLst/>
            </a:prstGeom>
            <a:noFill/>
            <a:ln w="9525">
              <a:noFill/>
              <a:miter lim="800000"/>
              <a:headEnd/>
              <a:tailEnd/>
            </a:ln>
          </p:spPr>
        </p:pic>
        <p:sp>
          <p:nvSpPr>
            <p:cNvPr id="21552" name="Freeform 42"/>
            <p:cNvSpPr>
              <a:spLocks noEditPoints="1"/>
            </p:cNvSpPr>
            <p:nvPr/>
          </p:nvSpPr>
          <p:spPr bwMode="auto">
            <a:xfrm>
              <a:off x="3139" y="1522"/>
              <a:ext cx="60" cy="69"/>
            </a:xfrm>
            <a:custGeom>
              <a:avLst/>
              <a:gdLst>
                <a:gd name="T0" fmla="*/ 13 w 60"/>
                <a:gd name="T1" fmla="*/ 39 h 69"/>
                <a:gd name="T2" fmla="*/ 13 w 60"/>
                <a:gd name="T3" fmla="*/ 43 h 69"/>
                <a:gd name="T4" fmla="*/ 13 w 60"/>
                <a:gd name="T5" fmla="*/ 48 h 69"/>
                <a:gd name="T6" fmla="*/ 17 w 60"/>
                <a:gd name="T7" fmla="*/ 52 h 69"/>
                <a:gd name="T8" fmla="*/ 17 w 60"/>
                <a:gd name="T9" fmla="*/ 56 h 69"/>
                <a:gd name="T10" fmla="*/ 26 w 60"/>
                <a:gd name="T11" fmla="*/ 61 h 69"/>
                <a:gd name="T12" fmla="*/ 30 w 60"/>
                <a:gd name="T13" fmla="*/ 61 h 69"/>
                <a:gd name="T14" fmla="*/ 34 w 60"/>
                <a:gd name="T15" fmla="*/ 61 h 69"/>
                <a:gd name="T16" fmla="*/ 38 w 60"/>
                <a:gd name="T17" fmla="*/ 61 h 69"/>
                <a:gd name="T18" fmla="*/ 47 w 60"/>
                <a:gd name="T19" fmla="*/ 56 h 69"/>
                <a:gd name="T20" fmla="*/ 51 w 60"/>
                <a:gd name="T21" fmla="*/ 52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1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8 w 60"/>
                <a:gd name="T65" fmla="*/ 35 h 69"/>
                <a:gd name="T66" fmla="*/ 26 w 60"/>
                <a:gd name="T67" fmla="*/ 39 h 69"/>
                <a:gd name="T68" fmla="*/ 13 w 60"/>
                <a:gd name="T69" fmla="*/ 39 h 69"/>
                <a:gd name="T70" fmla="*/ 17 w 60"/>
                <a:gd name="T71" fmla="*/ 39 h 69"/>
                <a:gd name="T72" fmla="*/ 26 w 60"/>
                <a:gd name="T73" fmla="*/ 35 h 69"/>
                <a:gd name="T74" fmla="*/ 34 w 60"/>
                <a:gd name="T75" fmla="*/ 30 h 69"/>
                <a:gd name="T76" fmla="*/ 38 w 60"/>
                <a:gd name="T77" fmla="*/ 26 h 69"/>
                <a:gd name="T78" fmla="*/ 47 w 60"/>
                <a:gd name="T79" fmla="*/ 22 h 69"/>
                <a:gd name="T80" fmla="*/ 47 w 60"/>
                <a:gd name="T81" fmla="*/ 17 h 69"/>
                <a:gd name="T82" fmla="*/ 51 w 60"/>
                <a:gd name="T83" fmla="*/ 9 h 69"/>
                <a:gd name="T84" fmla="*/ 47 w 60"/>
                <a:gd name="T85" fmla="*/ 9 h 69"/>
                <a:gd name="T86" fmla="*/ 47 w 60"/>
                <a:gd name="T87" fmla="*/ 5 h 69"/>
                <a:gd name="T88" fmla="*/ 47 w 60"/>
                <a:gd name="T89" fmla="*/ 5 h 69"/>
                <a:gd name="T90" fmla="*/ 43 w 60"/>
                <a:gd name="T91" fmla="*/ 5 h 69"/>
                <a:gd name="T92" fmla="*/ 34 w 60"/>
                <a:gd name="T93" fmla="*/ 5 h 69"/>
                <a:gd name="T94" fmla="*/ 26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3" y="39"/>
                  </a:moveTo>
                  <a:lnTo>
                    <a:pt x="13" y="43"/>
                  </a:lnTo>
                  <a:lnTo>
                    <a:pt x="13" y="48"/>
                  </a:lnTo>
                  <a:lnTo>
                    <a:pt x="17" y="52"/>
                  </a:lnTo>
                  <a:lnTo>
                    <a:pt x="17" y="56"/>
                  </a:lnTo>
                  <a:lnTo>
                    <a:pt x="26" y="61"/>
                  </a:lnTo>
                  <a:lnTo>
                    <a:pt x="30" y="61"/>
                  </a:lnTo>
                  <a:lnTo>
                    <a:pt x="34" y="61"/>
                  </a:lnTo>
                  <a:lnTo>
                    <a:pt x="38" y="61"/>
                  </a:lnTo>
                  <a:lnTo>
                    <a:pt x="47" y="56"/>
                  </a:lnTo>
                  <a:lnTo>
                    <a:pt x="51" y="52"/>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1" y="0"/>
                  </a:lnTo>
                  <a:lnTo>
                    <a:pt x="56" y="5"/>
                  </a:lnTo>
                  <a:lnTo>
                    <a:pt x="60" y="9"/>
                  </a:lnTo>
                  <a:lnTo>
                    <a:pt x="60" y="17"/>
                  </a:lnTo>
                  <a:lnTo>
                    <a:pt x="56" y="22"/>
                  </a:lnTo>
                  <a:lnTo>
                    <a:pt x="47" y="30"/>
                  </a:lnTo>
                  <a:lnTo>
                    <a:pt x="38" y="35"/>
                  </a:lnTo>
                  <a:lnTo>
                    <a:pt x="26" y="39"/>
                  </a:lnTo>
                  <a:lnTo>
                    <a:pt x="13" y="39"/>
                  </a:lnTo>
                  <a:close/>
                  <a:moveTo>
                    <a:pt x="17" y="39"/>
                  </a:moveTo>
                  <a:lnTo>
                    <a:pt x="26" y="35"/>
                  </a:lnTo>
                  <a:lnTo>
                    <a:pt x="34" y="30"/>
                  </a:lnTo>
                  <a:lnTo>
                    <a:pt x="38" y="26"/>
                  </a:lnTo>
                  <a:lnTo>
                    <a:pt x="47" y="22"/>
                  </a:lnTo>
                  <a:lnTo>
                    <a:pt x="47" y="17"/>
                  </a:lnTo>
                  <a:lnTo>
                    <a:pt x="51" y="9"/>
                  </a:lnTo>
                  <a:lnTo>
                    <a:pt x="47" y="9"/>
                  </a:lnTo>
                  <a:lnTo>
                    <a:pt x="47" y="5"/>
                  </a:lnTo>
                  <a:lnTo>
                    <a:pt x="43" y="5"/>
                  </a:lnTo>
                  <a:lnTo>
                    <a:pt x="34" y="5"/>
                  </a:lnTo>
                  <a:lnTo>
                    <a:pt x="26"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pic>
          <p:nvPicPr>
            <p:cNvPr id="21553" name="Picture 43"/>
            <p:cNvPicPr>
              <a:picLocks noChangeAspect="1" noChangeArrowheads="1"/>
            </p:cNvPicPr>
            <p:nvPr/>
          </p:nvPicPr>
          <p:blipFill>
            <a:blip r:embed="rId10" cstate="print"/>
            <a:srcRect/>
            <a:stretch>
              <a:fillRect/>
            </a:stretch>
          </p:blipFill>
          <p:spPr bwMode="auto">
            <a:xfrm>
              <a:off x="3216" y="1578"/>
              <a:ext cx="18" cy="48"/>
            </a:xfrm>
            <a:prstGeom prst="rect">
              <a:avLst/>
            </a:prstGeom>
            <a:noFill/>
            <a:ln w="9525">
              <a:noFill/>
              <a:miter lim="800000"/>
              <a:headEnd/>
              <a:tailEnd/>
            </a:ln>
          </p:spPr>
        </p:pic>
        <p:pic>
          <p:nvPicPr>
            <p:cNvPr id="21554" name="Picture 44"/>
            <p:cNvPicPr>
              <a:picLocks noChangeAspect="1" noChangeArrowheads="1"/>
            </p:cNvPicPr>
            <p:nvPr/>
          </p:nvPicPr>
          <p:blipFill>
            <a:blip r:embed="rId11" cstate="print"/>
            <a:srcRect/>
            <a:stretch>
              <a:fillRect/>
            </a:stretch>
          </p:blipFill>
          <p:spPr bwMode="auto">
            <a:xfrm>
              <a:off x="3216" y="1578"/>
              <a:ext cx="18" cy="48"/>
            </a:xfrm>
            <a:prstGeom prst="rect">
              <a:avLst/>
            </a:prstGeom>
            <a:noFill/>
            <a:ln w="9525">
              <a:noFill/>
              <a:miter lim="800000"/>
              <a:headEnd/>
              <a:tailEnd/>
            </a:ln>
          </p:spPr>
        </p:pic>
        <p:sp>
          <p:nvSpPr>
            <p:cNvPr id="21555" name="Freeform 45"/>
            <p:cNvSpPr>
              <a:spLocks noEditPoints="1"/>
            </p:cNvSpPr>
            <p:nvPr/>
          </p:nvSpPr>
          <p:spPr bwMode="auto">
            <a:xfrm>
              <a:off x="3255" y="1488"/>
              <a:ext cx="95" cy="103"/>
            </a:xfrm>
            <a:custGeom>
              <a:avLst/>
              <a:gdLst>
                <a:gd name="T0" fmla="*/ 91 w 95"/>
                <a:gd name="T1" fmla="*/ 0 h 103"/>
                <a:gd name="T2" fmla="*/ 82 w 95"/>
                <a:gd name="T3" fmla="*/ 82 h 103"/>
                <a:gd name="T4" fmla="*/ 82 w 95"/>
                <a:gd name="T5" fmla="*/ 90 h 103"/>
                <a:gd name="T6" fmla="*/ 82 w 95"/>
                <a:gd name="T7" fmla="*/ 90 h 103"/>
                <a:gd name="T8" fmla="*/ 82 w 95"/>
                <a:gd name="T9" fmla="*/ 95 h 103"/>
                <a:gd name="T10" fmla="*/ 82 w 95"/>
                <a:gd name="T11" fmla="*/ 95 h 103"/>
                <a:gd name="T12" fmla="*/ 82 w 95"/>
                <a:gd name="T13" fmla="*/ 99 h 103"/>
                <a:gd name="T14" fmla="*/ 86 w 95"/>
                <a:gd name="T15" fmla="*/ 99 h 103"/>
                <a:gd name="T16" fmla="*/ 91 w 95"/>
                <a:gd name="T17" fmla="*/ 99 h 103"/>
                <a:gd name="T18" fmla="*/ 95 w 95"/>
                <a:gd name="T19" fmla="*/ 99 h 103"/>
                <a:gd name="T20" fmla="*/ 95 w 95"/>
                <a:gd name="T21" fmla="*/ 103 h 103"/>
                <a:gd name="T22" fmla="*/ 52 w 95"/>
                <a:gd name="T23" fmla="*/ 103 h 103"/>
                <a:gd name="T24" fmla="*/ 56 w 95"/>
                <a:gd name="T25" fmla="*/ 99 h 103"/>
                <a:gd name="T26" fmla="*/ 56 w 95"/>
                <a:gd name="T27" fmla="*/ 99 h 103"/>
                <a:gd name="T28" fmla="*/ 60 w 95"/>
                <a:gd name="T29" fmla="*/ 99 h 103"/>
                <a:gd name="T30" fmla="*/ 65 w 95"/>
                <a:gd name="T31" fmla="*/ 99 h 103"/>
                <a:gd name="T32" fmla="*/ 65 w 95"/>
                <a:gd name="T33" fmla="*/ 95 h 103"/>
                <a:gd name="T34" fmla="*/ 69 w 95"/>
                <a:gd name="T35" fmla="*/ 95 h 103"/>
                <a:gd name="T36" fmla="*/ 69 w 95"/>
                <a:gd name="T37" fmla="*/ 90 h 103"/>
                <a:gd name="T38" fmla="*/ 69 w 95"/>
                <a:gd name="T39" fmla="*/ 82 h 103"/>
                <a:gd name="T40" fmla="*/ 69 w 95"/>
                <a:gd name="T41" fmla="*/ 69 h 103"/>
                <a:gd name="T42" fmla="*/ 39 w 95"/>
                <a:gd name="T43" fmla="*/ 69 h 103"/>
                <a:gd name="T44" fmla="*/ 30 w 95"/>
                <a:gd name="T45" fmla="*/ 82 h 103"/>
                <a:gd name="T46" fmla="*/ 26 w 95"/>
                <a:gd name="T47" fmla="*/ 86 h 103"/>
                <a:gd name="T48" fmla="*/ 26 w 95"/>
                <a:gd name="T49" fmla="*/ 90 h 103"/>
                <a:gd name="T50" fmla="*/ 26 w 95"/>
                <a:gd name="T51" fmla="*/ 90 h 103"/>
                <a:gd name="T52" fmla="*/ 26 w 95"/>
                <a:gd name="T53" fmla="*/ 95 h 103"/>
                <a:gd name="T54" fmla="*/ 26 w 95"/>
                <a:gd name="T55" fmla="*/ 95 h 103"/>
                <a:gd name="T56" fmla="*/ 26 w 95"/>
                <a:gd name="T57" fmla="*/ 99 h 103"/>
                <a:gd name="T58" fmla="*/ 30 w 95"/>
                <a:gd name="T59" fmla="*/ 99 h 103"/>
                <a:gd name="T60" fmla="*/ 35 w 95"/>
                <a:gd name="T61" fmla="*/ 99 h 103"/>
                <a:gd name="T62" fmla="*/ 30 w 95"/>
                <a:gd name="T63" fmla="*/ 103 h 103"/>
                <a:gd name="T64" fmla="*/ 0 w 95"/>
                <a:gd name="T65" fmla="*/ 103 h 103"/>
                <a:gd name="T66" fmla="*/ 0 w 95"/>
                <a:gd name="T67" fmla="*/ 99 h 103"/>
                <a:gd name="T68" fmla="*/ 9 w 95"/>
                <a:gd name="T69" fmla="*/ 99 h 103"/>
                <a:gd name="T70" fmla="*/ 13 w 95"/>
                <a:gd name="T71" fmla="*/ 95 h 103"/>
                <a:gd name="T72" fmla="*/ 17 w 95"/>
                <a:gd name="T73" fmla="*/ 90 h 103"/>
                <a:gd name="T74" fmla="*/ 26 w 95"/>
                <a:gd name="T75" fmla="*/ 82 h 103"/>
                <a:gd name="T76" fmla="*/ 86 w 95"/>
                <a:gd name="T77" fmla="*/ 0 h 103"/>
                <a:gd name="T78" fmla="*/ 91 w 95"/>
                <a:gd name="T79" fmla="*/ 0 h 103"/>
                <a:gd name="T80" fmla="*/ 73 w 95"/>
                <a:gd name="T81" fmla="*/ 21 h 103"/>
                <a:gd name="T82" fmla="*/ 43 w 95"/>
                <a:gd name="T83" fmla="*/ 64 h 103"/>
                <a:gd name="T84" fmla="*/ 69 w 95"/>
                <a:gd name="T85" fmla="*/ 64 h 103"/>
                <a:gd name="T86" fmla="*/ 73 w 95"/>
                <a:gd name="T87" fmla="*/ 21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
                <a:gd name="T133" fmla="*/ 0 h 103"/>
                <a:gd name="T134" fmla="*/ 95 w 95"/>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 h="103">
                  <a:moveTo>
                    <a:pt x="91" y="0"/>
                  </a:moveTo>
                  <a:lnTo>
                    <a:pt x="82" y="82"/>
                  </a:lnTo>
                  <a:lnTo>
                    <a:pt x="82" y="90"/>
                  </a:lnTo>
                  <a:lnTo>
                    <a:pt x="82" y="95"/>
                  </a:lnTo>
                  <a:lnTo>
                    <a:pt x="82" y="99"/>
                  </a:lnTo>
                  <a:lnTo>
                    <a:pt x="86" y="99"/>
                  </a:lnTo>
                  <a:lnTo>
                    <a:pt x="91" y="99"/>
                  </a:lnTo>
                  <a:lnTo>
                    <a:pt x="95" y="99"/>
                  </a:lnTo>
                  <a:lnTo>
                    <a:pt x="95" y="103"/>
                  </a:lnTo>
                  <a:lnTo>
                    <a:pt x="52" y="103"/>
                  </a:lnTo>
                  <a:lnTo>
                    <a:pt x="56" y="99"/>
                  </a:lnTo>
                  <a:lnTo>
                    <a:pt x="60" y="99"/>
                  </a:lnTo>
                  <a:lnTo>
                    <a:pt x="65" y="99"/>
                  </a:lnTo>
                  <a:lnTo>
                    <a:pt x="65" y="95"/>
                  </a:lnTo>
                  <a:lnTo>
                    <a:pt x="69" y="95"/>
                  </a:lnTo>
                  <a:lnTo>
                    <a:pt x="69" y="90"/>
                  </a:lnTo>
                  <a:lnTo>
                    <a:pt x="69" y="82"/>
                  </a:lnTo>
                  <a:lnTo>
                    <a:pt x="69" y="69"/>
                  </a:lnTo>
                  <a:lnTo>
                    <a:pt x="39" y="69"/>
                  </a:lnTo>
                  <a:lnTo>
                    <a:pt x="30" y="82"/>
                  </a:lnTo>
                  <a:lnTo>
                    <a:pt x="26" y="86"/>
                  </a:lnTo>
                  <a:lnTo>
                    <a:pt x="26" y="90"/>
                  </a:lnTo>
                  <a:lnTo>
                    <a:pt x="26" y="95"/>
                  </a:lnTo>
                  <a:lnTo>
                    <a:pt x="26" y="99"/>
                  </a:lnTo>
                  <a:lnTo>
                    <a:pt x="30" y="99"/>
                  </a:lnTo>
                  <a:lnTo>
                    <a:pt x="35" y="99"/>
                  </a:lnTo>
                  <a:lnTo>
                    <a:pt x="30" y="103"/>
                  </a:lnTo>
                  <a:lnTo>
                    <a:pt x="0" y="103"/>
                  </a:lnTo>
                  <a:lnTo>
                    <a:pt x="0" y="99"/>
                  </a:lnTo>
                  <a:lnTo>
                    <a:pt x="9" y="99"/>
                  </a:lnTo>
                  <a:lnTo>
                    <a:pt x="13" y="95"/>
                  </a:lnTo>
                  <a:lnTo>
                    <a:pt x="17" y="90"/>
                  </a:lnTo>
                  <a:lnTo>
                    <a:pt x="26" y="82"/>
                  </a:lnTo>
                  <a:lnTo>
                    <a:pt x="86" y="0"/>
                  </a:lnTo>
                  <a:lnTo>
                    <a:pt x="91" y="0"/>
                  </a:lnTo>
                  <a:close/>
                  <a:moveTo>
                    <a:pt x="73" y="21"/>
                  </a:moveTo>
                  <a:lnTo>
                    <a:pt x="43" y="64"/>
                  </a:lnTo>
                  <a:lnTo>
                    <a:pt x="69" y="64"/>
                  </a:lnTo>
                  <a:lnTo>
                    <a:pt x="73" y="21"/>
                  </a:lnTo>
                  <a:close/>
                </a:path>
              </a:pathLst>
            </a:custGeom>
            <a:solidFill>
              <a:srgbClr val="000000"/>
            </a:solidFill>
            <a:ln w="0">
              <a:solidFill>
                <a:srgbClr val="000000"/>
              </a:solidFill>
              <a:round/>
              <a:headEnd/>
              <a:tailEnd/>
            </a:ln>
          </p:spPr>
          <p:txBody>
            <a:bodyPr/>
            <a:lstStyle/>
            <a:p>
              <a:endParaRPr lang="en-US"/>
            </a:p>
          </p:txBody>
        </p:sp>
        <p:sp>
          <p:nvSpPr>
            <p:cNvPr id="21556" name="Freeform 46"/>
            <p:cNvSpPr>
              <a:spLocks/>
            </p:cNvSpPr>
            <p:nvPr/>
          </p:nvSpPr>
          <p:spPr bwMode="auto">
            <a:xfrm>
              <a:off x="3337" y="1522"/>
              <a:ext cx="82" cy="104"/>
            </a:xfrm>
            <a:custGeom>
              <a:avLst/>
              <a:gdLst>
                <a:gd name="T0" fmla="*/ 43 w 82"/>
                <a:gd name="T1" fmla="*/ 5 h 104"/>
                <a:gd name="T2" fmla="*/ 43 w 82"/>
                <a:gd name="T3" fmla="*/ 13 h 104"/>
                <a:gd name="T4" fmla="*/ 47 w 82"/>
                <a:gd name="T5" fmla="*/ 61 h 104"/>
                <a:gd name="T6" fmla="*/ 60 w 82"/>
                <a:gd name="T7" fmla="*/ 43 h 104"/>
                <a:gd name="T8" fmla="*/ 73 w 82"/>
                <a:gd name="T9" fmla="*/ 26 h 104"/>
                <a:gd name="T10" fmla="*/ 78 w 82"/>
                <a:gd name="T11" fmla="*/ 17 h 104"/>
                <a:gd name="T12" fmla="*/ 78 w 82"/>
                <a:gd name="T13" fmla="*/ 17 h 104"/>
                <a:gd name="T14" fmla="*/ 78 w 82"/>
                <a:gd name="T15" fmla="*/ 13 h 104"/>
                <a:gd name="T16" fmla="*/ 73 w 82"/>
                <a:gd name="T17" fmla="*/ 13 h 104"/>
                <a:gd name="T18" fmla="*/ 73 w 82"/>
                <a:gd name="T19" fmla="*/ 13 h 104"/>
                <a:gd name="T20" fmla="*/ 69 w 82"/>
                <a:gd name="T21" fmla="*/ 9 h 104"/>
                <a:gd name="T22" fmla="*/ 73 w 82"/>
                <a:gd name="T23" fmla="*/ 0 h 104"/>
                <a:gd name="T24" fmla="*/ 78 w 82"/>
                <a:gd name="T25" fmla="*/ 0 h 104"/>
                <a:gd name="T26" fmla="*/ 82 w 82"/>
                <a:gd name="T27" fmla="*/ 5 h 104"/>
                <a:gd name="T28" fmla="*/ 82 w 82"/>
                <a:gd name="T29" fmla="*/ 9 h 104"/>
                <a:gd name="T30" fmla="*/ 78 w 82"/>
                <a:gd name="T31" fmla="*/ 26 h 104"/>
                <a:gd name="T32" fmla="*/ 65 w 82"/>
                <a:gd name="T33" fmla="*/ 48 h 104"/>
                <a:gd name="T34" fmla="*/ 34 w 82"/>
                <a:gd name="T35" fmla="*/ 82 h 104"/>
                <a:gd name="T36" fmla="*/ 17 w 82"/>
                <a:gd name="T37" fmla="*/ 99 h 104"/>
                <a:gd name="T38" fmla="*/ 9 w 82"/>
                <a:gd name="T39" fmla="*/ 104 h 104"/>
                <a:gd name="T40" fmla="*/ 4 w 82"/>
                <a:gd name="T41" fmla="*/ 99 h 104"/>
                <a:gd name="T42" fmla="*/ 0 w 82"/>
                <a:gd name="T43" fmla="*/ 95 h 104"/>
                <a:gd name="T44" fmla="*/ 4 w 82"/>
                <a:gd name="T45" fmla="*/ 91 h 104"/>
                <a:gd name="T46" fmla="*/ 9 w 82"/>
                <a:gd name="T47" fmla="*/ 91 h 104"/>
                <a:gd name="T48" fmla="*/ 13 w 82"/>
                <a:gd name="T49" fmla="*/ 91 h 104"/>
                <a:gd name="T50" fmla="*/ 13 w 82"/>
                <a:gd name="T51" fmla="*/ 91 h 104"/>
                <a:gd name="T52" fmla="*/ 13 w 82"/>
                <a:gd name="T53" fmla="*/ 95 h 104"/>
                <a:gd name="T54" fmla="*/ 13 w 82"/>
                <a:gd name="T55" fmla="*/ 95 h 104"/>
                <a:gd name="T56" fmla="*/ 17 w 82"/>
                <a:gd name="T57" fmla="*/ 91 h 104"/>
                <a:gd name="T58" fmla="*/ 26 w 82"/>
                <a:gd name="T59" fmla="*/ 86 h 104"/>
                <a:gd name="T60" fmla="*/ 39 w 82"/>
                <a:gd name="T61" fmla="*/ 74 h 104"/>
                <a:gd name="T62" fmla="*/ 30 w 82"/>
                <a:gd name="T63" fmla="*/ 17 h 104"/>
                <a:gd name="T64" fmla="*/ 26 w 82"/>
                <a:gd name="T65" fmla="*/ 9 h 104"/>
                <a:gd name="T66" fmla="*/ 22 w 82"/>
                <a:gd name="T67" fmla="*/ 9 h 104"/>
                <a:gd name="T68" fmla="*/ 17 w 82"/>
                <a:gd name="T69" fmla="*/ 5 h 1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
                <a:gd name="T106" fmla="*/ 0 h 104"/>
                <a:gd name="T107" fmla="*/ 82 w 82"/>
                <a:gd name="T108" fmla="*/ 104 h 1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 h="104">
                  <a:moveTo>
                    <a:pt x="39" y="0"/>
                  </a:moveTo>
                  <a:lnTo>
                    <a:pt x="43" y="5"/>
                  </a:lnTo>
                  <a:lnTo>
                    <a:pt x="43" y="9"/>
                  </a:lnTo>
                  <a:lnTo>
                    <a:pt x="43" y="13"/>
                  </a:lnTo>
                  <a:lnTo>
                    <a:pt x="43" y="22"/>
                  </a:lnTo>
                  <a:lnTo>
                    <a:pt x="47" y="61"/>
                  </a:lnTo>
                  <a:lnTo>
                    <a:pt x="56" y="52"/>
                  </a:lnTo>
                  <a:lnTo>
                    <a:pt x="60" y="43"/>
                  </a:lnTo>
                  <a:lnTo>
                    <a:pt x="65" y="35"/>
                  </a:lnTo>
                  <a:lnTo>
                    <a:pt x="73" y="26"/>
                  </a:lnTo>
                  <a:lnTo>
                    <a:pt x="78" y="22"/>
                  </a:lnTo>
                  <a:lnTo>
                    <a:pt x="78" y="17"/>
                  </a:lnTo>
                  <a:lnTo>
                    <a:pt x="78" y="13"/>
                  </a:lnTo>
                  <a:lnTo>
                    <a:pt x="73" y="13"/>
                  </a:lnTo>
                  <a:lnTo>
                    <a:pt x="73" y="9"/>
                  </a:lnTo>
                  <a:lnTo>
                    <a:pt x="69" y="9"/>
                  </a:lnTo>
                  <a:lnTo>
                    <a:pt x="73" y="5"/>
                  </a:lnTo>
                  <a:lnTo>
                    <a:pt x="73" y="0"/>
                  </a:lnTo>
                  <a:lnTo>
                    <a:pt x="78" y="0"/>
                  </a:lnTo>
                  <a:lnTo>
                    <a:pt x="82" y="5"/>
                  </a:lnTo>
                  <a:lnTo>
                    <a:pt x="82" y="9"/>
                  </a:lnTo>
                  <a:lnTo>
                    <a:pt x="82" y="17"/>
                  </a:lnTo>
                  <a:lnTo>
                    <a:pt x="78" y="26"/>
                  </a:lnTo>
                  <a:lnTo>
                    <a:pt x="73" y="35"/>
                  </a:lnTo>
                  <a:lnTo>
                    <a:pt x="65" y="48"/>
                  </a:lnTo>
                  <a:lnTo>
                    <a:pt x="52" y="65"/>
                  </a:lnTo>
                  <a:lnTo>
                    <a:pt x="34" y="82"/>
                  </a:lnTo>
                  <a:lnTo>
                    <a:pt x="22" y="95"/>
                  </a:lnTo>
                  <a:lnTo>
                    <a:pt x="17" y="99"/>
                  </a:lnTo>
                  <a:lnTo>
                    <a:pt x="13" y="104"/>
                  </a:lnTo>
                  <a:lnTo>
                    <a:pt x="9" y="104"/>
                  </a:lnTo>
                  <a:lnTo>
                    <a:pt x="4" y="104"/>
                  </a:lnTo>
                  <a:lnTo>
                    <a:pt x="4" y="99"/>
                  </a:lnTo>
                  <a:lnTo>
                    <a:pt x="0" y="99"/>
                  </a:lnTo>
                  <a:lnTo>
                    <a:pt x="0" y="95"/>
                  </a:lnTo>
                  <a:lnTo>
                    <a:pt x="4" y="91"/>
                  </a:lnTo>
                  <a:lnTo>
                    <a:pt x="9" y="91"/>
                  </a:lnTo>
                  <a:lnTo>
                    <a:pt x="13" y="91"/>
                  </a:lnTo>
                  <a:lnTo>
                    <a:pt x="13" y="95"/>
                  </a:lnTo>
                  <a:lnTo>
                    <a:pt x="17" y="95"/>
                  </a:lnTo>
                  <a:lnTo>
                    <a:pt x="17" y="91"/>
                  </a:lnTo>
                  <a:lnTo>
                    <a:pt x="22" y="91"/>
                  </a:lnTo>
                  <a:lnTo>
                    <a:pt x="26" y="86"/>
                  </a:lnTo>
                  <a:lnTo>
                    <a:pt x="34" y="78"/>
                  </a:lnTo>
                  <a:lnTo>
                    <a:pt x="39" y="74"/>
                  </a:lnTo>
                  <a:lnTo>
                    <a:pt x="34" y="26"/>
                  </a:lnTo>
                  <a:lnTo>
                    <a:pt x="30" y="17"/>
                  </a:lnTo>
                  <a:lnTo>
                    <a:pt x="30" y="9"/>
                  </a:lnTo>
                  <a:lnTo>
                    <a:pt x="26" y="9"/>
                  </a:lnTo>
                  <a:lnTo>
                    <a:pt x="22" y="9"/>
                  </a:lnTo>
                  <a:lnTo>
                    <a:pt x="17" y="9"/>
                  </a:lnTo>
                  <a:lnTo>
                    <a:pt x="17" y="5"/>
                  </a:lnTo>
                  <a:lnTo>
                    <a:pt x="39" y="0"/>
                  </a:lnTo>
                  <a:close/>
                </a:path>
              </a:pathLst>
            </a:custGeom>
            <a:solidFill>
              <a:srgbClr val="000000"/>
            </a:solidFill>
            <a:ln w="0">
              <a:solidFill>
                <a:srgbClr val="000000"/>
              </a:solidFill>
              <a:round/>
              <a:headEnd/>
              <a:tailEnd/>
            </a:ln>
          </p:spPr>
          <p:txBody>
            <a:bodyPr/>
            <a:lstStyle/>
            <a:p>
              <a:endParaRPr lang="en-US"/>
            </a:p>
          </p:txBody>
        </p:sp>
        <p:sp>
          <p:nvSpPr>
            <p:cNvPr id="21557" name="Freeform 47"/>
            <p:cNvSpPr>
              <a:spLocks/>
            </p:cNvSpPr>
            <p:nvPr/>
          </p:nvSpPr>
          <p:spPr bwMode="auto">
            <a:xfrm>
              <a:off x="3419" y="1488"/>
              <a:ext cx="99" cy="103"/>
            </a:xfrm>
            <a:custGeom>
              <a:avLst/>
              <a:gdLst>
                <a:gd name="T0" fmla="*/ 99 w 99"/>
                <a:gd name="T1" fmla="*/ 0 h 103"/>
                <a:gd name="T2" fmla="*/ 90 w 99"/>
                <a:gd name="T3" fmla="*/ 30 h 103"/>
                <a:gd name="T4" fmla="*/ 90 w 99"/>
                <a:gd name="T5" fmla="*/ 30 h 103"/>
                <a:gd name="T6" fmla="*/ 90 w 99"/>
                <a:gd name="T7" fmla="*/ 21 h 103"/>
                <a:gd name="T8" fmla="*/ 86 w 99"/>
                <a:gd name="T9" fmla="*/ 17 h 103"/>
                <a:gd name="T10" fmla="*/ 86 w 99"/>
                <a:gd name="T11" fmla="*/ 13 h 103"/>
                <a:gd name="T12" fmla="*/ 86 w 99"/>
                <a:gd name="T13" fmla="*/ 8 h 103"/>
                <a:gd name="T14" fmla="*/ 82 w 99"/>
                <a:gd name="T15" fmla="*/ 8 h 103"/>
                <a:gd name="T16" fmla="*/ 78 w 99"/>
                <a:gd name="T17" fmla="*/ 4 h 103"/>
                <a:gd name="T18" fmla="*/ 78 w 99"/>
                <a:gd name="T19" fmla="*/ 4 h 103"/>
                <a:gd name="T20" fmla="*/ 73 w 99"/>
                <a:gd name="T21" fmla="*/ 0 h 103"/>
                <a:gd name="T22" fmla="*/ 65 w 99"/>
                <a:gd name="T23" fmla="*/ 0 h 103"/>
                <a:gd name="T24" fmla="*/ 52 w 99"/>
                <a:gd name="T25" fmla="*/ 4 h 103"/>
                <a:gd name="T26" fmla="*/ 43 w 99"/>
                <a:gd name="T27" fmla="*/ 8 h 103"/>
                <a:gd name="T28" fmla="*/ 30 w 99"/>
                <a:gd name="T29" fmla="*/ 21 h 103"/>
                <a:gd name="T30" fmla="*/ 21 w 99"/>
                <a:gd name="T31" fmla="*/ 39 h 103"/>
                <a:gd name="T32" fmla="*/ 17 w 99"/>
                <a:gd name="T33" fmla="*/ 51 h 103"/>
                <a:gd name="T34" fmla="*/ 17 w 99"/>
                <a:gd name="T35" fmla="*/ 64 h 103"/>
                <a:gd name="T36" fmla="*/ 17 w 99"/>
                <a:gd name="T37" fmla="*/ 82 h 103"/>
                <a:gd name="T38" fmla="*/ 26 w 99"/>
                <a:gd name="T39" fmla="*/ 90 h 103"/>
                <a:gd name="T40" fmla="*/ 34 w 99"/>
                <a:gd name="T41" fmla="*/ 99 h 103"/>
                <a:gd name="T42" fmla="*/ 47 w 99"/>
                <a:gd name="T43" fmla="*/ 99 h 103"/>
                <a:gd name="T44" fmla="*/ 56 w 99"/>
                <a:gd name="T45" fmla="*/ 99 h 103"/>
                <a:gd name="T46" fmla="*/ 65 w 99"/>
                <a:gd name="T47" fmla="*/ 95 h 103"/>
                <a:gd name="T48" fmla="*/ 73 w 99"/>
                <a:gd name="T49" fmla="*/ 90 h 103"/>
                <a:gd name="T50" fmla="*/ 82 w 99"/>
                <a:gd name="T51" fmla="*/ 82 h 103"/>
                <a:gd name="T52" fmla="*/ 86 w 99"/>
                <a:gd name="T53" fmla="*/ 82 h 103"/>
                <a:gd name="T54" fmla="*/ 78 w 99"/>
                <a:gd name="T55" fmla="*/ 95 h 103"/>
                <a:gd name="T56" fmla="*/ 69 w 99"/>
                <a:gd name="T57" fmla="*/ 99 h 103"/>
                <a:gd name="T58" fmla="*/ 56 w 99"/>
                <a:gd name="T59" fmla="*/ 103 h 103"/>
                <a:gd name="T60" fmla="*/ 43 w 99"/>
                <a:gd name="T61" fmla="*/ 103 h 103"/>
                <a:gd name="T62" fmla="*/ 30 w 99"/>
                <a:gd name="T63" fmla="*/ 103 h 103"/>
                <a:gd name="T64" fmla="*/ 21 w 99"/>
                <a:gd name="T65" fmla="*/ 99 h 103"/>
                <a:gd name="T66" fmla="*/ 13 w 99"/>
                <a:gd name="T67" fmla="*/ 95 h 103"/>
                <a:gd name="T68" fmla="*/ 9 w 99"/>
                <a:gd name="T69" fmla="*/ 86 h 103"/>
                <a:gd name="T70" fmla="*/ 4 w 99"/>
                <a:gd name="T71" fmla="*/ 77 h 103"/>
                <a:gd name="T72" fmla="*/ 0 w 99"/>
                <a:gd name="T73" fmla="*/ 64 h 103"/>
                <a:gd name="T74" fmla="*/ 4 w 99"/>
                <a:gd name="T75" fmla="*/ 47 h 103"/>
                <a:gd name="T76" fmla="*/ 9 w 99"/>
                <a:gd name="T77" fmla="*/ 34 h 103"/>
                <a:gd name="T78" fmla="*/ 21 w 99"/>
                <a:gd name="T79" fmla="*/ 17 h 103"/>
                <a:gd name="T80" fmla="*/ 34 w 99"/>
                <a:gd name="T81" fmla="*/ 8 h 103"/>
                <a:gd name="T82" fmla="*/ 52 w 99"/>
                <a:gd name="T83" fmla="*/ 0 h 103"/>
                <a:gd name="T84" fmla="*/ 65 w 99"/>
                <a:gd name="T85" fmla="*/ 0 h 103"/>
                <a:gd name="T86" fmla="*/ 73 w 99"/>
                <a:gd name="T87" fmla="*/ 0 h 103"/>
                <a:gd name="T88" fmla="*/ 82 w 99"/>
                <a:gd name="T89" fmla="*/ 0 h 103"/>
                <a:gd name="T90" fmla="*/ 86 w 99"/>
                <a:gd name="T91" fmla="*/ 4 h 103"/>
                <a:gd name="T92" fmla="*/ 90 w 99"/>
                <a:gd name="T93" fmla="*/ 4 h 103"/>
                <a:gd name="T94" fmla="*/ 90 w 99"/>
                <a:gd name="T95" fmla="*/ 4 h 103"/>
                <a:gd name="T96" fmla="*/ 90 w 99"/>
                <a:gd name="T97" fmla="*/ 4 h 103"/>
                <a:gd name="T98" fmla="*/ 95 w 99"/>
                <a:gd name="T99" fmla="*/ 0 h 103"/>
                <a:gd name="T100" fmla="*/ 99 w 99"/>
                <a:gd name="T101" fmla="*/ 0 h 103"/>
                <a:gd name="T102" fmla="*/ 99 w 99"/>
                <a:gd name="T103" fmla="*/ 0 h 1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9"/>
                <a:gd name="T157" fmla="*/ 0 h 103"/>
                <a:gd name="T158" fmla="*/ 99 w 99"/>
                <a:gd name="T159" fmla="*/ 103 h 1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9" h="103">
                  <a:moveTo>
                    <a:pt x="99" y="0"/>
                  </a:moveTo>
                  <a:lnTo>
                    <a:pt x="90" y="30"/>
                  </a:lnTo>
                  <a:lnTo>
                    <a:pt x="90" y="21"/>
                  </a:lnTo>
                  <a:lnTo>
                    <a:pt x="86" y="17"/>
                  </a:lnTo>
                  <a:lnTo>
                    <a:pt x="86" y="13"/>
                  </a:lnTo>
                  <a:lnTo>
                    <a:pt x="86" y="8"/>
                  </a:lnTo>
                  <a:lnTo>
                    <a:pt x="82" y="8"/>
                  </a:lnTo>
                  <a:lnTo>
                    <a:pt x="78" y="4"/>
                  </a:lnTo>
                  <a:lnTo>
                    <a:pt x="73" y="0"/>
                  </a:lnTo>
                  <a:lnTo>
                    <a:pt x="65" y="0"/>
                  </a:lnTo>
                  <a:lnTo>
                    <a:pt x="52" y="4"/>
                  </a:lnTo>
                  <a:lnTo>
                    <a:pt x="43" y="8"/>
                  </a:lnTo>
                  <a:lnTo>
                    <a:pt x="30" y="21"/>
                  </a:lnTo>
                  <a:lnTo>
                    <a:pt x="21" y="39"/>
                  </a:lnTo>
                  <a:lnTo>
                    <a:pt x="17" y="51"/>
                  </a:lnTo>
                  <a:lnTo>
                    <a:pt x="17" y="64"/>
                  </a:lnTo>
                  <a:lnTo>
                    <a:pt x="17" y="82"/>
                  </a:lnTo>
                  <a:lnTo>
                    <a:pt x="26" y="90"/>
                  </a:lnTo>
                  <a:lnTo>
                    <a:pt x="34" y="99"/>
                  </a:lnTo>
                  <a:lnTo>
                    <a:pt x="47" y="99"/>
                  </a:lnTo>
                  <a:lnTo>
                    <a:pt x="56" y="99"/>
                  </a:lnTo>
                  <a:lnTo>
                    <a:pt x="65" y="95"/>
                  </a:lnTo>
                  <a:lnTo>
                    <a:pt x="73" y="90"/>
                  </a:lnTo>
                  <a:lnTo>
                    <a:pt x="82" y="82"/>
                  </a:lnTo>
                  <a:lnTo>
                    <a:pt x="86" y="82"/>
                  </a:lnTo>
                  <a:lnTo>
                    <a:pt x="78" y="95"/>
                  </a:lnTo>
                  <a:lnTo>
                    <a:pt x="69" y="99"/>
                  </a:lnTo>
                  <a:lnTo>
                    <a:pt x="56" y="103"/>
                  </a:lnTo>
                  <a:lnTo>
                    <a:pt x="43" y="103"/>
                  </a:lnTo>
                  <a:lnTo>
                    <a:pt x="30" y="103"/>
                  </a:lnTo>
                  <a:lnTo>
                    <a:pt x="21" y="99"/>
                  </a:lnTo>
                  <a:lnTo>
                    <a:pt x="13" y="95"/>
                  </a:lnTo>
                  <a:lnTo>
                    <a:pt x="9" y="86"/>
                  </a:lnTo>
                  <a:lnTo>
                    <a:pt x="4" y="77"/>
                  </a:lnTo>
                  <a:lnTo>
                    <a:pt x="0" y="64"/>
                  </a:lnTo>
                  <a:lnTo>
                    <a:pt x="4" y="47"/>
                  </a:lnTo>
                  <a:lnTo>
                    <a:pt x="9" y="34"/>
                  </a:lnTo>
                  <a:lnTo>
                    <a:pt x="21" y="17"/>
                  </a:lnTo>
                  <a:lnTo>
                    <a:pt x="34" y="8"/>
                  </a:lnTo>
                  <a:lnTo>
                    <a:pt x="52" y="0"/>
                  </a:lnTo>
                  <a:lnTo>
                    <a:pt x="65" y="0"/>
                  </a:lnTo>
                  <a:lnTo>
                    <a:pt x="73" y="0"/>
                  </a:lnTo>
                  <a:lnTo>
                    <a:pt x="82" y="0"/>
                  </a:lnTo>
                  <a:lnTo>
                    <a:pt x="86" y="4"/>
                  </a:lnTo>
                  <a:lnTo>
                    <a:pt x="90" y="4"/>
                  </a:lnTo>
                  <a:lnTo>
                    <a:pt x="95" y="0"/>
                  </a:lnTo>
                  <a:lnTo>
                    <a:pt x="99" y="0"/>
                  </a:lnTo>
                  <a:close/>
                </a:path>
              </a:pathLst>
            </a:custGeom>
            <a:solidFill>
              <a:srgbClr val="000000"/>
            </a:solidFill>
            <a:ln w="0">
              <a:solidFill>
                <a:srgbClr val="000000"/>
              </a:solidFill>
              <a:round/>
              <a:headEnd/>
              <a:tailEnd/>
            </a:ln>
          </p:spPr>
          <p:txBody>
            <a:bodyPr/>
            <a:lstStyle/>
            <a:p>
              <a:endParaRPr lang="en-US"/>
            </a:p>
          </p:txBody>
        </p:sp>
        <p:sp>
          <p:nvSpPr>
            <p:cNvPr id="21558" name="Freeform 48"/>
            <p:cNvSpPr>
              <a:spLocks noEditPoints="1"/>
            </p:cNvSpPr>
            <p:nvPr/>
          </p:nvSpPr>
          <p:spPr bwMode="auto">
            <a:xfrm>
              <a:off x="3522" y="1522"/>
              <a:ext cx="74" cy="69"/>
            </a:xfrm>
            <a:custGeom>
              <a:avLst/>
              <a:gdLst>
                <a:gd name="T0" fmla="*/ 61 w 74"/>
                <a:gd name="T1" fmla="*/ 52 h 69"/>
                <a:gd name="T2" fmla="*/ 56 w 74"/>
                <a:gd name="T3" fmla="*/ 61 h 69"/>
                <a:gd name="T4" fmla="*/ 56 w 74"/>
                <a:gd name="T5" fmla="*/ 61 h 69"/>
                <a:gd name="T6" fmla="*/ 56 w 74"/>
                <a:gd name="T7" fmla="*/ 65 h 69"/>
                <a:gd name="T8" fmla="*/ 61 w 74"/>
                <a:gd name="T9" fmla="*/ 65 h 69"/>
                <a:gd name="T10" fmla="*/ 65 w 74"/>
                <a:gd name="T11" fmla="*/ 61 h 69"/>
                <a:gd name="T12" fmla="*/ 69 w 74"/>
                <a:gd name="T13" fmla="*/ 56 h 69"/>
                <a:gd name="T14" fmla="*/ 61 w 74"/>
                <a:gd name="T15" fmla="*/ 69 h 69"/>
                <a:gd name="T16" fmla="*/ 52 w 74"/>
                <a:gd name="T17" fmla="*/ 69 h 69"/>
                <a:gd name="T18" fmla="*/ 48 w 74"/>
                <a:gd name="T19" fmla="*/ 69 h 69"/>
                <a:gd name="T20" fmla="*/ 48 w 74"/>
                <a:gd name="T21" fmla="*/ 65 h 69"/>
                <a:gd name="T22" fmla="*/ 48 w 74"/>
                <a:gd name="T23" fmla="*/ 56 h 69"/>
                <a:gd name="T24" fmla="*/ 39 w 74"/>
                <a:gd name="T25" fmla="*/ 61 h 69"/>
                <a:gd name="T26" fmla="*/ 22 w 74"/>
                <a:gd name="T27" fmla="*/ 69 h 69"/>
                <a:gd name="T28" fmla="*/ 9 w 74"/>
                <a:gd name="T29" fmla="*/ 69 h 69"/>
                <a:gd name="T30" fmla="*/ 0 w 74"/>
                <a:gd name="T31" fmla="*/ 61 h 69"/>
                <a:gd name="T32" fmla="*/ 5 w 74"/>
                <a:gd name="T33" fmla="*/ 39 h 69"/>
                <a:gd name="T34" fmla="*/ 18 w 74"/>
                <a:gd name="T35" fmla="*/ 17 h 69"/>
                <a:gd name="T36" fmla="*/ 39 w 74"/>
                <a:gd name="T37" fmla="*/ 0 h 69"/>
                <a:gd name="T38" fmla="*/ 52 w 74"/>
                <a:gd name="T39" fmla="*/ 0 h 69"/>
                <a:gd name="T40" fmla="*/ 56 w 74"/>
                <a:gd name="T41" fmla="*/ 5 h 69"/>
                <a:gd name="T42" fmla="*/ 61 w 74"/>
                <a:gd name="T43" fmla="*/ 5 h 69"/>
                <a:gd name="T44" fmla="*/ 48 w 74"/>
                <a:gd name="T45" fmla="*/ 5 h 69"/>
                <a:gd name="T46" fmla="*/ 35 w 74"/>
                <a:gd name="T47" fmla="*/ 9 h 69"/>
                <a:gd name="T48" fmla="*/ 22 w 74"/>
                <a:gd name="T49" fmla="*/ 26 h 69"/>
                <a:gd name="T50" fmla="*/ 13 w 74"/>
                <a:gd name="T51" fmla="*/ 52 h 69"/>
                <a:gd name="T52" fmla="*/ 18 w 74"/>
                <a:gd name="T53" fmla="*/ 61 h 69"/>
                <a:gd name="T54" fmla="*/ 26 w 74"/>
                <a:gd name="T55" fmla="*/ 65 h 69"/>
                <a:gd name="T56" fmla="*/ 44 w 74"/>
                <a:gd name="T57" fmla="*/ 52 h 69"/>
                <a:gd name="T58" fmla="*/ 56 w 74"/>
                <a:gd name="T59" fmla="*/ 17 h 69"/>
                <a:gd name="T60" fmla="*/ 52 w 74"/>
                <a:gd name="T61" fmla="*/ 5 h 69"/>
                <a:gd name="T62" fmla="*/ 48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61" y="52"/>
                  </a:lnTo>
                  <a:lnTo>
                    <a:pt x="56" y="61"/>
                  </a:lnTo>
                  <a:lnTo>
                    <a:pt x="56" y="65"/>
                  </a:lnTo>
                  <a:lnTo>
                    <a:pt x="61" y="65"/>
                  </a:lnTo>
                  <a:lnTo>
                    <a:pt x="65" y="61"/>
                  </a:lnTo>
                  <a:lnTo>
                    <a:pt x="65" y="52"/>
                  </a:lnTo>
                  <a:lnTo>
                    <a:pt x="69" y="56"/>
                  </a:lnTo>
                  <a:lnTo>
                    <a:pt x="65" y="61"/>
                  </a:lnTo>
                  <a:lnTo>
                    <a:pt x="61" y="69"/>
                  </a:lnTo>
                  <a:lnTo>
                    <a:pt x="56" y="69"/>
                  </a:lnTo>
                  <a:lnTo>
                    <a:pt x="52" y="69"/>
                  </a:lnTo>
                  <a:lnTo>
                    <a:pt x="48" y="69"/>
                  </a:lnTo>
                  <a:lnTo>
                    <a:pt x="48" y="65"/>
                  </a:lnTo>
                  <a:lnTo>
                    <a:pt x="48" y="61"/>
                  </a:lnTo>
                  <a:lnTo>
                    <a:pt x="48" y="56"/>
                  </a:lnTo>
                  <a:lnTo>
                    <a:pt x="48" y="48"/>
                  </a:lnTo>
                  <a:lnTo>
                    <a:pt x="39" y="61"/>
                  </a:lnTo>
                  <a:lnTo>
                    <a:pt x="31" y="69"/>
                  </a:lnTo>
                  <a:lnTo>
                    <a:pt x="22" y="69"/>
                  </a:lnTo>
                  <a:lnTo>
                    <a:pt x="18" y="69"/>
                  </a:lnTo>
                  <a:lnTo>
                    <a:pt x="9" y="69"/>
                  </a:lnTo>
                  <a:lnTo>
                    <a:pt x="5" y="65"/>
                  </a:lnTo>
                  <a:lnTo>
                    <a:pt x="0" y="61"/>
                  </a:lnTo>
                  <a:lnTo>
                    <a:pt x="0" y="52"/>
                  </a:lnTo>
                  <a:lnTo>
                    <a:pt x="5" y="39"/>
                  </a:lnTo>
                  <a:lnTo>
                    <a:pt x="9" y="26"/>
                  </a:lnTo>
                  <a:lnTo>
                    <a:pt x="18" y="17"/>
                  </a:lnTo>
                  <a:lnTo>
                    <a:pt x="31" y="5"/>
                  </a:lnTo>
                  <a:lnTo>
                    <a:pt x="39" y="0"/>
                  </a:lnTo>
                  <a:lnTo>
                    <a:pt x="48" y="0"/>
                  </a:lnTo>
                  <a:lnTo>
                    <a:pt x="52" y="0"/>
                  </a:lnTo>
                  <a:lnTo>
                    <a:pt x="56" y="5"/>
                  </a:lnTo>
                  <a:lnTo>
                    <a:pt x="61" y="13"/>
                  </a:lnTo>
                  <a:lnTo>
                    <a:pt x="61" y="5"/>
                  </a:lnTo>
                  <a:lnTo>
                    <a:pt x="74" y="0"/>
                  </a:lnTo>
                  <a:close/>
                  <a:moveTo>
                    <a:pt x="48" y="5"/>
                  </a:moveTo>
                  <a:lnTo>
                    <a:pt x="39" y="5"/>
                  </a:lnTo>
                  <a:lnTo>
                    <a:pt x="35" y="9"/>
                  </a:lnTo>
                  <a:lnTo>
                    <a:pt x="26" y="17"/>
                  </a:lnTo>
                  <a:lnTo>
                    <a:pt x="22" y="26"/>
                  </a:lnTo>
                  <a:lnTo>
                    <a:pt x="18" y="39"/>
                  </a:lnTo>
                  <a:lnTo>
                    <a:pt x="13" y="52"/>
                  </a:lnTo>
                  <a:lnTo>
                    <a:pt x="18" y="56"/>
                  </a:lnTo>
                  <a:lnTo>
                    <a:pt x="18" y="61"/>
                  </a:lnTo>
                  <a:lnTo>
                    <a:pt x="22" y="61"/>
                  </a:lnTo>
                  <a:lnTo>
                    <a:pt x="26" y="65"/>
                  </a:lnTo>
                  <a:lnTo>
                    <a:pt x="35" y="61"/>
                  </a:lnTo>
                  <a:lnTo>
                    <a:pt x="44" y="52"/>
                  </a:lnTo>
                  <a:lnTo>
                    <a:pt x="52" y="35"/>
                  </a:lnTo>
                  <a:lnTo>
                    <a:pt x="56" y="17"/>
                  </a:lnTo>
                  <a:lnTo>
                    <a:pt x="56" y="9"/>
                  </a:lnTo>
                  <a:lnTo>
                    <a:pt x="52" y="5"/>
                  </a:lnTo>
                  <a:lnTo>
                    <a:pt x="48" y="5"/>
                  </a:lnTo>
                  <a:close/>
                </a:path>
              </a:pathLst>
            </a:custGeom>
            <a:solidFill>
              <a:srgbClr val="000000"/>
            </a:solidFill>
            <a:ln w="0">
              <a:solidFill>
                <a:srgbClr val="000000"/>
              </a:solidFill>
              <a:round/>
              <a:headEnd/>
              <a:tailEnd/>
            </a:ln>
          </p:spPr>
          <p:txBody>
            <a:bodyPr/>
            <a:lstStyle/>
            <a:p>
              <a:endParaRPr lang="en-US"/>
            </a:p>
          </p:txBody>
        </p:sp>
        <p:sp>
          <p:nvSpPr>
            <p:cNvPr id="21559" name="Freeform 49"/>
            <p:cNvSpPr>
              <a:spLocks/>
            </p:cNvSpPr>
            <p:nvPr/>
          </p:nvSpPr>
          <p:spPr bwMode="auto">
            <a:xfrm>
              <a:off x="3600" y="1522"/>
              <a:ext cx="56" cy="69"/>
            </a:xfrm>
            <a:custGeom>
              <a:avLst/>
              <a:gdLst>
                <a:gd name="T0" fmla="*/ 4 w 56"/>
                <a:gd name="T1" fmla="*/ 5 h 69"/>
                <a:gd name="T2" fmla="*/ 30 w 56"/>
                <a:gd name="T3" fmla="*/ 0 h 69"/>
                <a:gd name="T4" fmla="*/ 22 w 56"/>
                <a:gd name="T5" fmla="*/ 39 h 69"/>
                <a:gd name="T6" fmla="*/ 30 w 56"/>
                <a:gd name="T7" fmla="*/ 17 h 69"/>
                <a:gd name="T8" fmla="*/ 43 w 56"/>
                <a:gd name="T9" fmla="*/ 5 h 69"/>
                <a:gd name="T10" fmla="*/ 47 w 56"/>
                <a:gd name="T11" fmla="*/ 0 h 69"/>
                <a:gd name="T12" fmla="*/ 52 w 56"/>
                <a:gd name="T13" fmla="*/ 0 h 69"/>
                <a:gd name="T14" fmla="*/ 56 w 56"/>
                <a:gd name="T15" fmla="*/ 0 h 69"/>
                <a:gd name="T16" fmla="*/ 56 w 56"/>
                <a:gd name="T17" fmla="*/ 0 h 69"/>
                <a:gd name="T18" fmla="*/ 56 w 56"/>
                <a:gd name="T19" fmla="*/ 5 h 69"/>
                <a:gd name="T20" fmla="*/ 56 w 56"/>
                <a:gd name="T21" fmla="*/ 5 h 69"/>
                <a:gd name="T22" fmla="*/ 56 w 56"/>
                <a:gd name="T23" fmla="*/ 13 h 69"/>
                <a:gd name="T24" fmla="*/ 56 w 56"/>
                <a:gd name="T25" fmla="*/ 17 h 69"/>
                <a:gd name="T26" fmla="*/ 52 w 56"/>
                <a:gd name="T27" fmla="*/ 22 h 69"/>
                <a:gd name="T28" fmla="*/ 52 w 56"/>
                <a:gd name="T29" fmla="*/ 22 h 69"/>
                <a:gd name="T30" fmla="*/ 47 w 56"/>
                <a:gd name="T31" fmla="*/ 22 h 69"/>
                <a:gd name="T32" fmla="*/ 47 w 56"/>
                <a:gd name="T33" fmla="*/ 17 h 69"/>
                <a:gd name="T34" fmla="*/ 47 w 56"/>
                <a:gd name="T35" fmla="*/ 17 h 69"/>
                <a:gd name="T36" fmla="*/ 47 w 56"/>
                <a:gd name="T37" fmla="*/ 17 h 69"/>
                <a:gd name="T38" fmla="*/ 47 w 56"/>
                <a:gd name="T39" fmla="*/ 13 h 69"/>
                <a:gd name="T40" fmla="*/ 43 w 56"/>
                <a:gd name="T41" fmla="*/ 13 h 69"/>
                <a:gd name="T42" fmla="*/ 43 w 56"/>
                <a:gd name="T43" fmla="*/ 13 h 69"/>
                <a:gd name="T44" fmla="*/ 43 w 56"/>
                <a:gd name="T45" fmla="*/ 13 h 69"/>
                <a:gd name="T46" fmla="*/ 43 w 56"/>
                <a:gd name="T47" fmla="*/ 13 h 69"/>
                <a:gd name="T48" fmla="*/ 43 w 56"/>
                <a:gd name="T49" fmla="*/ 13 h 69"/>
                <a:gd name="T50" fmla="*/ 39 w 56"/>
                <a:gd name="T51" fmla="*/ 17 h 69"/>
                <a:gd name="T52" fmla="*/ 34 w 56"/>
                <a:gd name="T53" fmla="*/ 17 h 69"/>
                <a:gd name="T54" fmla="*/ 30 w 56"/>
                <a:gd name="T55" fmla="*/ 26 h 69"/>
                <a:gd name="T56" fmla="*/ 22 w 56"/>
                <a:gd name="T57" fmla="*/ 39 h 69"/>
                <a:gd name="T58" fmla="*/ 22 w 56"/>
                <a:gd name="T59" fmla="*/ 43 h 69"/>
                <a:gd name="T60" fmla="*/ 17 w 56"/>
                <a:gd name="T61" fmla="*/ 48 h 69"/>
                <a:gd name="T62" fmla="*/ 13 w 56"/>
                <a:gd name="T63" fmla="*/ 56 h 69"/>
                <a:gd name="T64" fmla="*/ 13 w 56"/>
                <a:gd name="T65" fmla="*/ 61 h 69"/>
                <a:gd name="T66" fmla="*/ 13 w 56"/>
                <a:gd name="T67" fmla="*/ 69 h 69"/>
                <a:gd name="T68" fmla="*/ 0 w 56"/>
                <a:gd name="T69" fmla="*/ 69 h 69"/>
                <a:gd name="T70" fmla="*/ 13 w 56"/>
                <a:gd name="T71" fmla="*/ 22 h 69"/>
                <a:gd name="T72" fmla="*/ 13 w 56"/>
                <a:gd name="T73" fmla="*/ 13 h 69"/>
                <a:gd name="T74" fmla="*/ 17 w 56"/>
                <a:gd name="T75" fmla="*/ 9 h 69"/>
                <a:gd name="T76" fmla="*/ 17 w 56"/>
                <a:gd name="T77" fmla="*/ 9 h 69"/>
                <a:gd name="T78" fmla="*/ 13 w 56"/>
                <a:gd name="T79" fmla="*/ 9 h 69"/>
                <a:gd name="T80" fmla="*/ 13 w 56"/>
                <a:gd name="T81" fmla="*/ 5 h 69"/>
                <a:gd name="T82" fmla="*/ 9 w 56"/>
                <a:gd name="T83" fmla="*/ 5 h 69"/>
                <a:gd name="T84" fmla="*/ 9 w 56"/>
                <a:gd name="T85" fmla="*/ 5 h 69"/>
                <a:gd name="T86" fmla="*/ 4 w 56"/>
                <a:gd name="T87" fmla="*/ 5 h 69"/>
                <a:gd name="T88" fmla="*/ 4 w 56"/>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9"/>
                <a:gd name="T137" fmla="*/ 56 w 56"/>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9">
                  <a:moveTo>
                    <a:pt x="4" y="5"/>
                  </a:moveTo>
                  <a:lnTo>
                    <a:pt x="30" y="0"/>
                  </a:lnTo>
                  <a:lnTo>
                    <a:pt x="22" y="39"/>
                  </a:lnTo>
                  <a:lnTo>
                    <a:pt x="30" y="17"/>
                  </a:lnTo>
                  <a:lnTo>
                    <a:pt x="43" y="5"/>
                  </a:lnTo>
                  <a:lnTo>
                    <a:pt x="47" y="0"/>
                  </a:lnTo>
                  <a:lnTo>
                    <a:pt x="52" y="0"/>
                  </a:lnTo>
                  <a:lnTo>
                    <a:pt x="56" y="0"/>
                  </a:lnTo>
                  <a:lnTo>
                    <a:pt x="56" y="5"/>
                  </a:lnTo>
                  <a:lnTo>
                    <a:pt x="56" y="13"/>
                  </a:lnTo>
                  <a:lnTo>
                    <a:pt x="56" y="17"/>
                  </a:lnTo>
                  <a:lnTo>
                    <a:pt x="52" y="22"/>
                  </a:lnTo>
                  <a:lnTo>
                    <a:pt x="47" y="22"/>
                  </a:lnTo>
                  <a:lnTo>
                    <a:pt x="47" y="17"/>
                  </a:lnTo>
                  <a:lnTo>
                    <a:pt x="47" y="13"/>
                  </a:lnTo>
                  <a:lnTo>
                    <a:pt x="43" y="13"/>
                  </a:lnTo>
                  <a:lnTo>
                    <a:pt x="39" y="17"/>
                  </a:lnTo>
                  <a:lnTo>
                    <a:pt x="34" y="17"/>
                  </a:lnTo>
                  <a:lnTo>
                    <a:pt x="30" y="26"/>
                  </a:lnTo>
                  <a:lnTo>
                    <a:pt x="22" y="39"/>
                  </a:lnTo>
                  <a:lnTo>
                    <a:pt x="22" y="43"/>
                  </a:lnTo>
                  <a:lnTo>
                    <a:pt x="17" y="48"/>
                  </a:lnTo>
                  <a:lnTo>
                    <a:pt x="13" y="56"/>
                  </a:lnTo>
                  <a:lnTo>
                    <a:pt x="13" y="61"/>
                  </a:lnTo>
                  <a:lnTo>
                    <a:pt x="13" y="69"/>
                  </a:lnTo>
                  <a:lnTo>
                    <a:pt x="0" y="69"/>
                  </a:lnTo>
                  <a:lnTo>
                    <a:pt x="13" y="22"/>
                  </a:lnTo>
                  <a:lnTo>
                    <a:pt x="13" y="13"/>
                  </a:lnTo>
                  <a:lnTo>
                    <a:pt x="17" y="9"/>
                  </a:lnTo>
                  <a:lnTo>
                    <a:pt x="13" y="9"/>
                  </a:lnTo>
                  <a:lnTo>
                    <a:pt x="13" y="5"/>
                  </a:lnTo>
                  <a:lnTo>
                    <a:pt x="9" y="5"/>
                  </a:lnTo>
                  <a:lnTo>
                    <a:pt x="4" y="5"/>
                  </a:lnTo>
                  <a:close/>
                </a:path>
              </a:pathLst>
            </a:custGeom>
            <a:solidFill>
              <a:srgbClr val="000000"/>
            </a:solidFill>
            <a:ln w="0">
              <a:solidFill>
                <a:srgbClr val="000000"/>
              </a:solidFill>
              <a:round/>
              <a:headEnd/>
              <a:tailEnd/>
            </a:ln>
          </p:spPr>
          <p:txBody>
            <a:bodyPr/>
            <a:lstStyle/>
            <a:p>
              <a:endParaRPr lang="en-US"/>
            </a:p>
          </p:txBody>
        </p:sp>
        <p:sp>
          <p:nvSpPr>
            <p:cNvPr id="21560" name="Freeform 50"/>
            <p:cNvSpPr>
              <a:spLocks noEditPoints="1"/>
            </p:cNvSpPr>
            <p:nvPr/>
          </p:nvSpPr>
          <p:spPr bwMode="auto">
            <a:xfrm>
              <a:off x="3665" y="1522"/>
              <a:ext cx="73" cy="69"/>
            </a:xfrm>
            <a:custGeom>
              <a:avLst/>
              <a:gdLst>
                <a:gd name="T0" fmla="*/ 56 w 73"/>
                <a:gd name="T1" fmla="*/ 52 h 69"/>
                <a:gd name="T2" fmla="*/ 56 w 73"/>
                <a:gd name="T3" fmla="*/ 61 h 69"/>
                <a:gd name="T4" fmla="*/ 56 w 73"/>
                <a:gd name="T5" fmla="*/ 61 h 69"/>
                <a:gd name="T6" fmla="*/ 56 w 73"/>
                <a:gd name="T7" fmla="*/ 65 h 69"/>
                <a:gd name="T8" fmla="*/ 56 w 73"/>
                <a:gd name="T9" fmla="*/ 65 h 69"/>
                <a:gd name="T10" fmla="*/ 60 w 73"/>
                <a:gd name="T11" fmla="*/ 61 h 69"/>
                <a:gd name="T12" fmla="*/ 64 w 73"/>
                <a:gd name="T13" fmla="*/ 56 h 69"/>
                <a:gd name="T14" fmla="*/ 56 w 73"/>
                <a:gd name="T15" fmla="*/ 69 h 69"/>
                <a:gd name="T16" fmla="*/ 47 w 73"/>
                <a:gd name="T17" fmla="*/ 69 h 69"/>
                <a:gd name="T18" fmla="*/ 43 w 73"/>
                <a:gd name="T19" fmla="*/ 69 h 69"/>
                <a:gd name="T20" fmla="*/ 43 w 73"/>
                <a:gd name="T21" fmla="*/ 65 h 69"/>
                <a:gd name="T22" fmla="*/ 43 w 73"/>
                <a:gd name="T23" fmla="*/ 56 h 69"/>
                <a:gd name="T24" fmla="*/ 34 w 73"/>
                <a:gd name="T25" fmla="*/ 61 h 69"/>
                <a:gd name="T26" fmla="*/ 21 w 73"/>
                <a:gd name="T27" fmla="*/ 69 h 69"/>
                <a:gd name="T28" fmla="*/ 8 w 73"/>
                <a:gd name="T29" fmla="*/ 69 h 69"/>
                <a:gd name="T30" fmla="*/ 0 w 73"/>
                <a:gd name="T31" fmla="*/ 61 h 69"/>
                <a:gd name="T32" fmla="*/ 0 w 73"/>
                <a:gd name="T33" fmla="*/ 39 h 69"/>
                <a:gd name="T34" fmla="*/ 13 w 73"/>
                <a:gd name="T35" fmla="*/ 17 h 69"/>
                <a:gd name="T36" fmla="*/ 34 w 73"/>
                <a:gd name="T37" fmla="*/ 0 h 69"/>
                <a:gd name="T38" fmla="*/ 47 w 73"/>
                <a:gd name="T39" fmla="*/ 0 h 69"/>
                <a:gd name="T40" fmla="*/ 56 w 73"/>
                <a:gd name="T41" fmla="*/ 5 h 69"/>
                <a:gd name="T42" fmla="*/ 60 w 73"/>
                <a:gd name="T43" fmla="*/ 5 h 69"/>
                <a:gd name="T44" fmla="*/ 43 w 73"/>
                <a:gd name="T45" fmla="*/ 5 h 69"/>
                <a:gd name="T46" fmla="*/ 34 w 73"/>
                <a:gd name="T47" fmla="*/ 9 h 69"/>
                <a:gd name="T48" fmla="*/ 17 w 73"/>
                <a:gd name="T49" fmla="*/ 26 h 69"/>
                <a:gd name="T50" fmla="*/ 13 w 73"/>
                <a:gd name="T51" fmla="*/ 52 h 69"/>
                <a:gd name="T52" fmla="*/ 13 w 73"/>
                <a:gd name="T53" fmla="*/ 61 h 69"/>
                <a:gd name="T54" fmla="*/ 21 w 73"/>
                <a:gd name="T55" fmla="*/ 65 h 69"/>
                <a:gd name="T56" fmla="*/ 38 w 73"/>
                <a:gd name="T57" fmla="*/ 52 h 69"/>
                <a:gd name="T58" fmla="*/ 51 w 73"/>
                <a:gd name="T59" fmla="*/ 17 h 69"/>
                <a:gd name="T60" fmla="*/ 51 w 73"/>
                <a:gd name="T61" fmla="*/ 5 h 69"/>
                <a:gd name="T62" fmla="*/ 43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56" y="52"/>
                  </a:lnTo>
                  <a:lnTo>
                    <a:pt x="56" y="61"/>
                  </a:lnTo>
                  <a:lnTo>
                    <a:pt x="56" y="65"/>
                  </a:lnTo>
                  <a:lnTo>
                    <a:pt x="60" y="61"/>
                  </a:lnTo>
                  <a:lnTo>
                    <a:pt x="64" y="52"/>
                  </a:lnTo>
                  <a:lnTo>
                    <a:pt x="64" y="56"/>
                  </a:lnTo>
                  <a:lnTo>
                    <a:pt x="60" y="61"/>
                  </a:lnTo>
                  <a:lnTo>
                    <a:pt x="56" y="69"/>
                  </a:lnTo>
                  <a:lnTo>
                    <a:pt x="51" y="69"/>
                  </a:lnTo>
                  <a:lnTo>
                    <a:pt x="47" y="69"/>
                  </a:lnTo>
                  <a:lnTo>
                    <a:pt x="43" y="69"/>
                  </a:lnTo>
                  <a:lnTo>
                    <a:pt x="43" y="65"/>
                  </a:lnTo>
                  <a:lnTo>
                    <a:pt x="43" y="61"/>
                  </a:lnTo>
                  <a:lnTo>
                    <a:pt x="43" y="56"/>
                  </a:lnTo>
                  <a:lnTo>
                    <a:pt x="47" y="48"/>
                  </a:lnTo>
                  <a:lnTo>
                    <a:pt x="34" y="61"/>
                  </a:lnTo>
                  <a:lnTo>
                    <a:pt x="26" y="69"/>
                  </a:lnTo>
                  <a:lnTo>
                    <a:pt x="21" y="69"/>
                  </a:lnTo>
                  <a:lnTo>
                    <a:pt x="13" y="69"/>
                  </a:lnTo>
                  <a:lnTo>
                    <a:pt x="8" y="69"/>
                  </a:lnTo>
                  <a:lnTo>
                    <a:pt x="4" y="65"/>
                  </a:lnTo>
                  <a:lnTo>
                    <a:pt x="0" y="61"/>
                  </a:lnTo>
                  <a:lnTo>
                    <a:pt x="0" y="52"/>
                  </a:lnTo>
                  <a:lnTo>
                    <a:pt x="0" y="39"/>
                  </a:lnTo>
                  <a:lnTo>
                    <a:pt x="4" y="26"/>
                  </a:lnTo>
                  <a:lnTo>
                    <a:pt x="13" y="17"/>
                  </a:lnTo>
                  <a:lnTo>
                    <a:pt x="26" y="5"/>
                  </a:lnTo>
                  <a:lnTo>
                    <a:pt x="34" y="0"/>
                  </a:lnTo>
                  <a:lnTo>
                    <a:pt x="43" y="0"/>
                  </a:lnTo>
                  <a:lnTo>
                    <a:pt x="47" y="0"/>
                  </a:lnTo>
                  <a:lnTo>
                    <a:pt x="51" y="5"/>
                  </a:lnTo>
                  <a:lnTo>
                    <a:pt x="56" y="5"/>
                  </a:lnTo>
                  <a:lnTo>
                    <a:pt x="56" y="13"/>
                  </a:lnTo>
                  <a:lnTo>
                    <a:pt x="60" y="5"/>
                  </a:lnTo>
                  <a:lnTo>
                    <a:pt x="73" y="0"/>
                  </a:lnTo>
                  <a:close/>
                  <a:moveTo>
                    <a:pt x="43" y="5"/>
                  </a:moveTo>
                  <a:lnTo>
                    <a:pt x="38" y="5"/>
                  </a:lnTo>
                  <a:lnTo>
                    <a:pt x="34" y="9"/>
                  </a:lnTo>
                  <a:lnTo>
                    <a:pt x="26" y="17"/>
                  </a:lnTo>
                  <a:lnTo>
                    <a:pt x="17" y="26"/>
                  </a:lnTo>
                  <a:lnTo>
                    <a:pt x="13" y="39"/>
                  </a:lnTo>
                  <a:lnTo>
                    <a:pt x="13" y="52"/>
                  </a:lnTo>
                  <a:lnTo>
                    <a:pt x="13" y="56"/>
                  </a:lnTo>
                  <a:lnTo>
                    <a:pt x="13" y="61"/>
                  </a:lnTo>
                  <a:lnTo>
                    <a:pt x="17" y="61"/>
                  </a:lnTo>
                  <a:lnTo>
                    <a:pt x="21" y="65"/>
                  </a:lnTo>
                  <a:lnTo>
                    <a:pt x="30" y="61"/>
                  </a:lnTo>
                  <a:lnTo>
                    <a:pt x="38" y="52"/>
                  </a:lnTo>
                  <a:lnTo>
                    <a:pt x="51" y="35"/>
                  </a:lnTo>
                  <a:lnTo>
                    <a:pt x="51" y="17"/>
                  </a:lnTo>
                  <a:lnTo>
                    <a:pt x="51" y="9"/>
                  </a:lnTo>
                  <a:lnTo>
                    <a:pt x="51" y="5"/>
                  </a:lnTo>
                  <a:lnTo>
                    <a:pt x="47" y="5"/>
                  </a:lnTo>
                  <a:lnTo>
                    <a:pt x="43" y="5"/>
                  </a:lnTo>
                  <a:close/>
                </a:path>
              </a:pathLst>
            </a:custGeom>
            <a:solidFill>
              <a:srgbClr val="000000"/>
            </a:solidFill>
            <a:ln w="0">
              <a:solidFill>
                <a:srgbClr val="000000"/>
              </a:solidFill>
              <a:round/>
              <a:headEnd/>
              <a:tailEnd/>
            </a:ln>
          </p:spPr>
          <p:txBody>
            <a:bodyPr/>
            <a:lstStyle/>
            <a:p>
              <a:endParaRPr lang="en-US"/>
            </a:p>
          </p:txBody>
        </p:sp>
        <p:sp>
          <p:nvSpPr>
            <p:cNvPr id="21561" name="Freeform 51"/>
            <p:cNvSpPr>
              <a:spLocks/>
            </p:cNvSpPr>
            <p:nvPr/>
          </p:nvSpPr>
          <p:spPr bwMode="auto">
            <a:xfrm>
              <a:off x="3742" y="1522"/>
              <a:ext cx="99" cy="69"/>
            </a:xfrm>
            <a:custGeom>
              <a:avLst/>
              <a:gdLst>
                <a:gd name="T0" fmla="*/ 18 w 99"/>
                <a:gd name="T1" fmla="*/ 35 h 69"/>
                <a:gd name="T2" fmla="*/ 30 w 99"/>
                <a:gd name="T3" fmla="*/ 17 h 69"/>
                <a:gd name="T4" fmla="*/ 43 w 99"/>
                <a:gd name="T5" fmla="*/ 0 h 69"/>
                <a:gd name="T6" fmla="*/ 52 w 99"/>
                <a:gd name="T7" fmla="*/ 0 h 69"/>
                <a:gd name="T8" fmla="*/ 61 w 99"/>
                <a:gd name="T9" fmla="*/ 5 h 69"/>
                <a:gd name="T10" fmla="*/ 61 w 99"/>
                <a:gd name="T11" fmla="*/ 9 h 69"/>
                <a:gd name="T12" fmla="*/ 61 w 99"/>
                <a:gd name="T13" fmla="*/ 17 h 69"/>
                <a:gd name="T14" fmla="*/ 69 w 99"/>
                <a:gd name="T15" fmla="*/ 17 h 69"/>
                <a:gd name="T16" fmla="*/ 87 w 99"/>
                <a:gd name="T17" fmla="*/ 0 h 69"/>
                <a:gd name="T18" fmla="*/ 95 w 99"/>
                <a:gd name="T19" fmla="*/ 0 h 69"/>
                <a:gd name="T20" fmla="*/ 99 w 99"/>
                <a:gd name="T21" fmla="*/ 5 h 69"/>
                <a:gd name="T22" fmla="*/ 99 w 99"/>
                <a:gd name="T23" fmla="*/ 13 h 69"/>
                <a:gd name="T24" fmla="*/ 91 w 99"/>
                <a:gd name="T25" fmla="*/ 48 h 69"/>
                <a:gd name="T26" fmla="*/ 87 w 99"/>
                <a:gd name="T27" fmla="*/ 61 h 69"/>
                <a:gd name="T28" fmla="*/ 87 w 99"/>
                <a:gd name="T29" fmla="*/ 61 h 69"/>
                <a:gd name="T30" fmla="*/ 87 w 99"/>
                <a:gd name="T31" fmla="*/ 61 h 69"/>
                <a:gd name="T32" fmla="*/ 91 w 99"/>
                <a:gd name="T33" fmla="*/ 61 h 69"/>
                <a:gd name="T34" fmla="*/ 99 w 99"/>
                <a:gd name="T35" fmla="*/ 52 h 69"/>
                <a:gd name="T36" fmla="*/ 99 w 99"/>
                <a:gd name="T37" fmla="*/ 56 h 69"/>
                <a:gd name="T38" fmla="*/ 91 w 99"/>
                <a:gd name="T39" fmla="*/ 65 h 69"/>
                <a:gd name="T40" fmla="*/ 82 w 99"/>
                <a:gd name="T41" fmla="*/ 69 h 69"/>
                <a:gd name="T42" fmla="*/ 78 w 99"/>
                <a:gd name="T43" fmla="*/ 69 h 69"/>
                <a:gd name="T44" fmla="*/ 74 w 99"/>
                <a:gd name="T45" fmla="*/ 69 h 69"/>
                <a:gd name="T46" fmla="*/ 74 w 99"/>
                <a:gd name="T47" fmla="*/ 61 h 69"/>
                <a:gd name="T48" fmla="*/ 87 w 99"/>
                <a:gd name="T49" fmla="*/ 26 h 69"/>
                <a:gd name="T50" fmla="*/ 87 w 99"/>
                <a:gd name="T51" fmla="*/ 17 h 69"/>
                <a:gd name="T52" fmla="*/ 87 w 99"/>
                <a:gd name="T53" fmla="*/ 13 h 69"/>
                <a:gd name="T54" fmla="*/ 87 w 99"/>
                <a:gd name="T55" fmla="*/ 9 h 69"/>
                <a:gd name="T56" fmla="*/ 87 w 99"/>
                <a:gd name="T57" fmla="*/ 9 h 69"/>
                <a:gd name="T58" fmla="*/ 78 w 99"/>
                <a:gd name="T59" fmla="*/ 13 h 69"/>
                <a:gd name="T60" fmla="*/ 56 w 99"/>
                <a:gd name="T61" fmla="*/ 39 h 69"/>
                <a:gd name="T62" fmla="*/ 48 w 99"/>
                <a:gd name="T63" fmla="*/ 69 h 69"/>
                <a:gd name="T64" fmla="*/ 48 w 99"/>
                <a:gd name="T65" fmla="*/ 22 h 69"/>
                <a:gd name="T66" fmla="*/ 48 w 99"/>
                <a:gd name="T67" fmla="*/ 13 h 69"/>
                <a:gd name="T68" fmla="*/ 48 w 99"/>
                <a:gd name="T69" fmla="*/ 9 h 69"/>
                <a:gd name="T70" fmla="*/ 48 w 99"/>
                <a:gd name="T71" fmla="*/ 9 h 69"/>
                <a:gd name="T72" fmla="*/ 43 w 99"/>
                <a:gd name="T73" fmla="*/ 13 h 69"/>
                <a:gd name="T74" fmla="*/ 30 w 99"/>
                <a:gd name="T75" fmla="*/ 26 h 69"/>
                <a:gd name="T76" fmla="*/ 18 w 99"/>
                <a:gd name="T77" fmla="*/ 43 h 69"/>
                <a:gd name="T78" fmla="*/ 13 w 99"/>
                <a:gd name="T79" fmla="*/ 56 h 69"/>
                <a:gd name="T80" fmla="*/ 0 w 99"/>
                <a:gd name="T81" fmla="*/ 69 h 69"/>
                <a:gd name="T82" fmla="*/ 13 w 99"/>
                <a:gd name="T83" fmla="*/ 13 h 69"/>
                <a:gd name="T84" fmla="*/ 13 w 99"/>
                <a:gd name="T85" fmla="*/ 9 h 69"/>
                <a:gd name="T86" fmla="*/ 13 w 99"/>
                <a:gd name="T87" fmla="*/ 9 h 69"/>
                <a:gd name="T88" fmla="*/ 9 w 99"/>
                <a:gd name="T89" fmla="*/ 5 h 69"/>
                <a:gd name="T90" fmla="*/ 5 w 99"/>
                <a:gd name="T91" fmla="*/ 5 h 69"/>
                <a:gd name="T92" fmla="*/ 30 w 99"/>
                <a:gd name="T93" fmla="*/ 0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69"/>
                <a:gd name="T143" fmla="*/ 99 w 99"/>
                <a:gd name="T144" fmla="*/ 69 h 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69">
                  <a:moveTo>
                    <a:pt x="30" y="0"/>
                  </a:moveTo>
                  <a:lnTo>
                    <a:pt x="18" y="35"/>
                  </a:lnTo>
                  <a:lnTo>
                    <a:pt x="26" y="26"/>
                  </a:lnTo>
                  <a:lnTo>
                    <a:pt x="30" y="17"/>
                  </a:lnTo>
                  <a:lnTo>
                    <a:pt x="39" y="9"/>
                  </a:lnTo>
                  <a:lnTo>
                    <a:pt x="43" y="0"/>
                  </a:lnTo>
                  <a:lnTo>
                    <a:pt x="48" y="0"/>
                  </a:lnTo>
                  <a:lnTo>
                    <a:pt x="52" y="0"/>
                  </a:lnTo>
                  <a:lnTo>
                    <a:pt x="56" y="0"/>
                  </a:lnTo>
                  <a:lnTo>
                    <a:pt x="61" y="5"/>
                  </a:lnTo>
                  <a:lnTo>
                    <a:pt x="61" y="9"/>
                  </a:lnTo>
                  <a:lnTo>
                    <a:pt x="61" y="13"/>
                  </a:lnTo>
                  <a:lnTo>
                    <a:pt x="61" y="17"/>
                  </a:lnTo>
                  <a:lnTo>
                    <a:pt x="56" y="39"/>
                  </a:lnTo>
                  <a:lnTo>
                    <a:pt x="69" y="17"/>
                  </a:lnTo>
                  <a:lnTo>
                    <a:pt x="78" y="5"/>
                  </a:lnTo>
                  <a:lnTo>
                    <a:pt x="87" y="0"/>
                  </a:lnTo>
                  <a:lnTo>
                    <a:pt x="91" y="0"/>
                  </a:lnTo>
                  <a:lnTo>
                    <a:pt x="95" y="0"/>
                  </a:lnTo>
                  <a:lnTo>
                    <a:pt x="99" y="5"/>
                  </a:lnTo>
                  <a:lnTo>
                    <a:pt x="99" y="9"/>
                  </a:lnTo>
                  <a:lnTo>
                    <a:pt x="99" y="13"/>
                  </a:lnTo>
                  <a:lnTo>
                    <a:pt x="99" y="22"/>
                  </a:lnTo>
                  <a:lnTo>
                    <a:pt x="91" y="48"/>
                  </a:lnTo>
                  <a:lnTo>
                    <a:pt x="87" y="56"/>
                  </a:lnTo>
                  <a:lnTo>
                    <a:pt x="87" y="61"/>
                  </a:lnTo>
                  <a:lnTo>
                    <a:pt x="91" y="61"/>
                  </a:lnTo>
                  <a:lnTo>
                    <a:pt x="95" y="56"/>
                  </a:lnTo>
                  <a:lnTo>
                    <a:pt x="99" y="52"/>
                  </a:lnTo>
                  <a:lnTo>
                    <a:pt x="99" y="56"/>
                  </a:lnTo>
                  <a:lnTo>
                    <a:pt x="95" y="61"/>
                  </a:lnTo>
                  <a:lnTo>
                    <a:pt x="91" y="65"/>
                  </a:lnTo>
                  <a:lnTo>
                    <a:pt x="87" y="69"/>
                  </a:lnTo>
                  <a:lnTo>
                    <a:pt x="82" y="69"/>
                  </a:lnTo>
                  <a:lnTo>
                    <a:pt x="78" y="69"/>
                  </a:lnTo>
                  <a:lnTo>
                    <a:pt x="74" y="69"/>
                  </a:lnTo>
                  <a:lnTo>
                    <a:pt x="74" y="65"/>
                  </a:lnTo>
                  <a:lnTo>
                    <a:pt x="74" y="61"/>
                  </a:lnTo>
                  <a:lnTo>
                    <a:pt x="78" y="52"/>
                  </a:lnTo>
                  <a:lnTo>
                    <a:pt x="87" y="26"/>
                  </a:lnTo>
                  <a:lnTo>
                    <a:pt x="87" y="17"/>
                  </a:lnTo>
                  <a:lnTo>
                    <a:pt x="87" y="13"/>
                  </a:lnTo>
                  <a:lnTo>
                    <a:pt x="87" y="9"/>
                  </a:lnTo>
                  <a:lnTo>
                    <a:pt x="82" y="9"/>
                  </a:lnTo>
                  <a:lnTo>
                    <a:pt x="78" y="13"/>
                  </a:lnTo>
                  <a:lnTo>
                    <a:pt x="69" y="26"/>
                  </a:lnTo>
                  <a:lnTo>
                    <a:pt x="56" y="39"/>
                  </a:lnTo>
                  <a:lnTo>
                    <a:pt x="52" y="52"/>
                  </a:lnTo>
                  <a:lnTo>
                    <a:pt x="48" y="69"/>
                  </a:lnTo>
                  <a:lnTo>
                    <a:pt x="35" y="69"/>
                  </a:lnTo>
                  <a:lnTo>
                    <a:pt x="48" y="22"/>
                  </a:lnTo>
                  <a:lnTo>
                    <a:pt x="48" y="17"/>
                  </a:lnTo>
                  <a:lnTo>
                    <a:pt x="48" y="13"/>
                  </a:lnTo>
                  <a:lnTo>
                    <a:pt x="48" y="9"/>
                  </a:lnTo>
                  <a:lnTo>
                    <a:pt x="43" y="9"/>
                  </a:lnTo>
                  <a:lnTo>
                    <a:pt x="43" y="13"/>
                  </a:lnTo>
                  <a:lnTo>
                    <a:pt x="35" y="17"/>
                  </a:lnTo>
                  <a:lnTo>
                    <a:pt x="30" y="26"/>
                  </a:lnTo>
                  <a:lnTo>
                    <a:pt x="22" y="35"/>
                  </a:lnTo>
                  <a:lnTo>
                    <a:pt x="18" y="43"/>
                  </a:lnTo>
                  <a:lnTo>
                    <a:pt x="18" y="48"/>
                  </a:lnTo>
                  <a:lnTo>
                    <a:pt x="13" y="56"/>
                  </a:lnTo>
                  <a:lnTo>
                    <a:pt x="9" y="69"/>
                  </a:lnTo>
                  <a:lnTo>
                    <a:pt x="0" y="69"/>
                  </a:lnTo>
                  <a:lnTo>
                    <a:pt x="13" y="17"/>
                  </a:lnTo>
                  <a:lnTo>
                    <a:pt x="13" y="13"/>
                  </a:lnTo>
                  <a:lnTo>
                    <a:pt x="13" y="9"/>
                  </a:lnTo>
                  <a:lnTo>
                    <a:pt x="13" y="5"/>
                  </a:lnTo>
                  <a:lnTo>
                    <a:pt x="9" y="5"/>
                  </a:lnTo>
                  <a:lnTo>
                    <a:pt x="5" y="5"/>
                  </a:lnTo>
                  <a:lnTo>
                    <a:pt x="30" y="0"/>
                  </a:lnTo>
                  <a:close/>
                </a:path>
              </a:pathLst>
            </a:custGeom>
            <a:solidFill>
              <a:srgbClr val="000000"/>
            </a:solidFill>
            <a:ln w="0">
              <a:solidFill>
                <a:srgbClr val="000000"/>
              </a:solidFill>
              <a:round/>
              <a:headEnd/>
              <a:tailEnd/>
            </a:ln>
          </p:spPr>
          <p:txBody>
            <a:bodyPr/>
            <a:lstStyle/>
            <a:p>
              <a:endParaRPr lang="en-US"/>
            </a:p>
          </p:txBody>
        </p:sp>
        <p:sp>
          <p:nvSpPr>
            <p:cNvPr id="21562" name="Freeform 52"/>
            <p:cNvSpPr>
              <a:spLocks noEditPoints="1"/>
            </p:cNvSpPr>
            <p:nvPr/>
          </p:nvSpPr>
          <p:spPr bwMode="auto">
            <a:xfrm>
              <a:off x="3854" y="1483"/>
              <a:ext cx="65" cy="108"/>
            </a:xfrm>
            <a:custGeom>
              <a:avLst/>
              <a:gdLst>
                <a:gd name="T0" fmla="*/ 39 w 65"/>
                <a:gd name="T1" fmla="*/ 0 h 108"/>
                <a:gd name="T2" fmla="*/ 26 w 65"/>
                <a:gd name="T3" fmla="*/ 52 h 108"/>
                <a:gd name="T4" fmla="*/ 31 w 65"/>
                <a:gd name="T5" fmla="*/ 48 h 108"/>
                <a:gd name="T6" fmla="*/ 35 w 65"/>
                <a:gd name="T7" fmla="*/ 44 h 108"/>
                <a:gd name="T8" fmla="*/ 43 w 65"/>
                <a:gd name="T9" fmla="*/ 39 h 108"/>
                <a:gd name="T10" fmla="*/ 48 w 65"/>
                <a:gd name="T11" fmla="*/ 39 h 108"/>
                <a:gd name="T12" fmla="*/ 56 w 65"/>
                <a:gd name="T13" fmla="*/ 39 h 108"/>
                <a:gd name="T14" fmla="*/ 61 w 65"/>
                <a:gd name="T15" fmla="*/ 44 h 108"/>
                <a:gd name="T16" fmla="*/ 65 w 65"/>
                <a:gd name="T17" fmla="*/ 52 h 108"/>
                <a:gd name="T18" fmla="*/ 65 w 65"/>
                <a:gd name="T19" fmla="*/ 61 h 108"/>
                <a:gd name="T20" fmla="*/ 65 w 65"/>
                <a:gd name="T21" fmla="*/ 74 h 108"/>
                <a:gd name="T22" fmla="*/ 61 w 65"/>
                <a:gd name="T23" fmla="*/ 82 h 108"/>
                <a:gd name="T24" fmla="*/ 52 w 65"/>
                <a:gd name="T25" fmla="*/ 95 h 108"/>
                <a:gd name="T26" fmla="*/ 43 w 65"/>
                <a:gd name="T27" fmla="*/ 104 h 108"/>
                <a:gd name="T28" fmla="*/ 31 w 65"/>
                <a:gd name="T29" fmla="*/ 108 h 108"/>
                <a:gd name="T30" fmla="*/ 22 w 65"/>
                <a:gd name="T31" fmla="*/ 108 h 108"/>
                <a:gd name="T32" fmla="*/ 13 w 65"/>
                <a:gd name="T33" fmla="*/ 108 h 108"/>
                <a:gd name="T34" fmla="*/ 0 w 65"/>
                <a:gd name="T35" fmla="*/ 100 h 108"/>
                <a:gd name="T36" fmla="*/ 22 w 65"/>
                <a:gd name="T37" fmla="*/ 22 h 108"/>
                <a:gd name="T38" fmla="*/ 26 w 65"/>
                <a:gd name="T39" fmla="*/ 13 h 108"/>
                <a:gd name="T40" fmla="*/ 26 w 65"/>
                <a:gd name="T41" fmla="*/ 9 h 108"/>
                <a:gd name="T42" fmla="*/ 26 w 65"/>
                <a:gd name="T43" fmla="*/ 9 h 108"/>
                <a:gd name="T44" fmla="*/ 22 w 65"/>
                <a:gd name="T45" fmla="*/ 9 h 108"/>
                <a:gd name="T46" fmla="*/ 22 w 65"/>
                <a:gd name="T47" fmla="*/ 5 h 108"/>
                <a:gd name="T48" fmla="*/ 18 w 65"/>
                <a:gd name="T49" fmla="*/ 5 h 108"/>
                <a:gd name="T50" fmla="*/ 18 w 65"/>
                <a:gd name="T51" fmla="*/ 5 h 108"/>
                <a:gd name="T52" fmla="*/ 13 w 65"/>
                <a:gd name="T53" fmla="*/ 5 h 108"/>
                <a:gd name="T54" fmla="*/ 13 w 65"/>
                <a:gd name="T55" fmla="*/ 5 h 108"/>
                <a:gd name="T56" fmla="*/ 39 w 65"/>
                <a:gd name="T57" fmla="*/ 0 h 108"/>
                <a:gd name="T58" fmla="*/ 9 w 65"/>
                <a:gd name="T59" fmla="*/ 100 h 108"/>
                <a:gd name="T60" fmla="*/ 18 w 65"/>
                <a:gd name="T61" fmla="*/ 104 h 108"/>
                <a:gd name="T62" fmla="*/ 22 w 65"/>
                <a:gd name="T63" fmla="*/ 108 h 108"/>
                <a:gd name="T64" fmla="*/ 31 w 65"/>
                <a:gd name="T65" fmla="*/ 104 h 108"/>
                <a:gd name="T66" fmla="*/ 35 w 65"/>
                <a:gd name="T67" fmla="*/ 104 h 108"/>
                <a:gd name="T68" fmla="*/ 43 w 65"/>
                <a:gd name="T69" fmla="*/ 95 h 108"/>
                <a:gd name="T70" fmla="*/ 48 w 65"/>
                <a:gd name="T71" fmla="*/ 87 h 108"/>
                <a:gd name="T72" fmla="*/ 52 w 65"/>
                <a:gd name="T73" fmla="*/ 74 h 108"/>
                <a:gd name="T74" fmla="*/ 52 w 65"/>
                <a:gd name="T75" fmla="*/ 65 h 108"/>
                <a:gd name="T76" fmla="*/ 52 w 65"/>
                <a:gd name="T77" fmla="*/ 56 h 108"/>
                <a:gd name="T78" fmla="*/ 48 w 65"/>
                <a:gd name="T79" fmla="*/ 52 h 108"/>
                <a:gd name="T80" fmla="*/ 48 w 65"/>
                <a:gd name="T81" fmla="*/ 48 h 108"/>
                <a:gd name="T82" fmla="*/ 43 w 65"/>
                <a:gd name="T83" fmla="*/ 48 h 108"/>
                <a:gd name="T84" fmla="*/ 35 w 65"/>
                <a:gd name="T85" fmla="*/ 48 h 108"/>
                <a:gd name="T86" fmla="*/ 31 w 65"/>
                <a:gd name="T87" fmla="*/ 52 h 108"/>
                <a:gd name="T88" fmla="*/ 26 w 65"/>
                <a:gd name="T89" fmla="*/ 61 h 108"/>
                <a:gd name="T90" fmla="*/ 22 w 65"/>
                <a:gd name="T91" fmla="*/ 69 h 108"/>
                <a:gd name="T92" fmla="*/ 9 w 65"/>
                <a:gd name="T93" fmla="*/ 100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8"/>
                <a:gd name="T143" fmla="*/ 65 w 65"/>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8">
                  <a:moveTo>
                    <a:pt x="39" y="0"/>
                  </a:moveTo>
                  <a:lnTo>
                    <a:pt x="26" y="52"/>
                  </a:lnTo>
                  <a:lnTo>
                    <a:pt x="31" y="48"/>
                  </a:lnTo>
                  <a:lnTo>
                    <a:pt x="35" y="44"/>
                  </a:lnTo>
                  <a:lnTo>
                    <a:pt x="43" y="39"/>
                  </a:lnTo>
                  <a:lnTo>
                    <a:pt x="48" y="39"/>
                  </a:lnTo>
                  <a:lnTo>
                    <a:pt x="56" y="39"/>
                  </a:lnTo>
                  <a:lnTo>
                    <a:pt x="61" y="44"/>
                  </a:lnTo>
                  <a:lnTo>
                    <a:pt x="65" y="52"/>
                  </a:lnTo>
                  <a:lnTo>
                    <a:pt x="65" y="61"/>
                  </a:lnTo>
                  <a:lnTo>
                    <a:pt x="65" y="74"/>
                  </a:lnTo>
                  <a:lnTo>
                    <a:pt x="61" y="82"/>
                  </a:lnTo>
                  <a:lnTo>
                    <a:pt x="52" y="95"/>
                  </a:lnTo>
                  <a:lnTo>
                    <a:pt x="43" y="104"/>
                  </a:lnTo>
                  <a:lnTo>
                    <a:pt x="31" y="108"/>
                  </a:lnTo>
                  <a:lnTo>
                    <a:pt x="22" y="108"/>
                  </a:lnTo>
                  <a:lnTo>
                    <a:pt x="13" y="108"/>
                  </a:lnTo>
                  <a:lnTo>
                    <a:pt x="0" y="100"/>
                  </a:lnTo>
                  <a:lnTo>
                    <a:pt x="22" y="22"/>
                  </a:lnTo>
                  <a:lnTo>
                    <a:pt x="26" y="13"/>
                  </a:lnTo>
                  <a:lnTo>
                    <a:pt x="26" y="9"/>
                  </a:lnTo>
                  <a:lnTo>
                    <a:pt x="22" y="9"/>
                  </a:lnTo>
                  <a:lnTo>
                    <a:pt x="22" y="5"/>
                  </a:lnTo>
                  <a:lnTo>
                    <a:pt x="18" y="5"/>
                  </a:lnTo>
                  <a:lnTo>
                    <a:pt x="13" y="5"/>
                  </a:lnTo>
                  <a:lnTo>
                    <a:pt x="39" y="0"/>
                  </a:lnTo>
                  <a:close/>
                  <a:moveTo>
                    <a:pt x="9" y="100"/>
                  </a:moveTo>
                  <a:lnTo>
                    <a:pt x="18" y="104"/>
                  </a:lnTo>
                  <a:lnTo>
                    <a:pt x="22" y="108"/>
                  </a:lnTo>
                  <a:lnTo>
                    <a:pt x="31" y="104"/>
                  </a:lnTo>
                  <a:lnTo>
                    <a:pt x="35" y="104"/>
                  </a:lnTo>
                  <a:lnTo>
                    <a:pt x="43" y="95"/>
                  </a:lnTo>
                  <a:lnTo>
                    <a:pt x="48" y="87"/>
                  </a:lnTo>
                  <a:lnTo>
                    <a:pt x="52" y="74"/>
                  </a:lnTo>
                  <a:lnTo>
                    <a:pt x="52" y="65"/>
                  </a:lnTo>
                  <a:lnTo>
                    <a:pt x="52" y="56"/>
                  </a:lnTo>
                  <a:lnTo>
                    <a:pt x="48" y="52"/>
                  </a:lnTo>
                  <a:lnTo>
                    <a:pt x="48" y="48"/>
                  </a:lnTo>
                  <a:lnTo>
                    <a:pt x="43" y="48"/>
                  </a:lnTo>
                  <a:lnTo>
                    <a:pt x="35" y="48"/>
                  </a:lnTo>
                  <a:lnTo>
                    <a:pt x="31" y="52"/>
                  </a:lnTo>
                  <a:lnTo>
                    <a:pt x="26" y="61"/>
                  </a:lnTo>
                  <a:lnTo>
                    <a:pt x="22" y="69"/>
                  </a:lnTo>
                  <a:lnTo>
                    <a:pt x="9" y="100"/>
                  </a:lnTo>
                  <a:close/>
                </a:path>
              </a:pathLst>
            </a:custGeom>
            <a:solidFill>
              <a:srgbClr val="000000"/>
            </a:solidFill>
            <a:ln w="0">
              <a:solidFill>
                <a:srgbClr val="000000"/>
              </a:solidFill>
              <a:round/>
              <a:headEnd/>
              <a:tailEnd/>
            </a:ln>
          </p:spPr>
          <p:txBody>
            <a:bodyPr/>
            <a:lstStyle/>
            <a:p>
              <a:endParaRPr lang="en-US"/>
            </a:p>
          </p:txBody>
        </p:sp>
        <p:sp>
          <p:nvSpPr>
            <p:cNvPr id="21563" name="Freeform 53"/>
            <p:cNvSpPr>
              <a:spLocks noEditPoints="1"/>
            </p:cNvSpPr>
            <p:nvPr/>
          </p:nvSpPr>
          <p:spPr bwMode="auto">
            <a:xfrm>
              <a:off x="3928" y="1522"/>
              <a:ext cx="73" cy="69"/>
            </a:xfrm>
            <a:custGeom>
              <a:avLst/>
              <a:gdLst>
                <a:gd name="T0" fmla="*/ 60 w 73"/>
                <a:gd name="T1" fmla="*/ 52 h 69"/>
                <a:gd name="T2" fmla="*/ 56 w 73"/>
                <a:gd name="T3" fmla="*/ 61 h 69"/>
                <a:gd name="T4" fmla="*/ 56 w 73"/>
                <a:gd name="T5" fmla="*/ 61 h 69"/>
                <a:gd name="T6" fmla="*/ 60 w 73"/>
                <a:gd name="T7" fmla="*/ 65 h 69"/>
                <a:gd name="T8" fmla="*/ 60 w 73"/>
                <a:gd name="T9" fmla="*/ 65 h 69"/>
                <a:gd name="T10" fmla="*/ 64 w 73"/>
                <a:gd name="T11" fmla="*/ 61 h 69"/>
                <a:gd name="T12" fmla="*/ 69 w 73"/>
                <a:gd name="T13" fmla="*/ 56 h 69"/>
                <a:gd name="T14" fmla="*/ 60 w 73"/>
                <a:gd name="T15" fmla="*/ 69 h 69"/>
                <a:gd name="T16" fmla="*/ 51 w 73"/>
                <a:gd name="T17" fmla="*/ 69 h 69"/>
                <a:gd name="T18" fmla="*/ 47 w 73"/>
                <a:gd name="T19" fmla="*/ 69 h 69"/>
                <a:gd name="T20" fmla="*/ 47 w 73"/>
                <a:gd name="T21" fmla="*/ 65 h 69"/>
                <a:gd name="T22" fmla="*/ 47 w 73"/>
                <a:gd name="T23" fmla="*/ 56 h 69"/>
                <a:gd name="T24" fmla="*/ 38 w 73"/>
                <a:gd name="T25" fmla="*/ 61 h 69"/>
                <a:gd name="T26" fmla="*/ 21 w 73"/>
                <a:gd name="T27" fmla="*/ 69 h 69"/>
                <a:gd name="T28" fmla="*/ 13 w 73"/>
                <a:gd name="T29" fmla="*/ 69 h 69"/>
                <a:gd name="T30" fmla="*/ 4 w 73"/>
                <a:gd name="T31" fmla="*/ 61 h 69"/>
                <a:gd name="T32" fmla="*/ 4 w 73"/>
                <a:gd name="T33" fmla="*/ 39 h 69"/>
                <a:gd name="T34" fmla="*/ 17 w 73"/>
                <a:gd name="T35" fmla="*/ 17 h 69"/>
                <a:gd name="T36" fmla="*/ 38 w 73"/>
                <a:gd name="T37" fmla="*/ 0 h 69"/>
                <a:gd name="T38" fmla="*/ 51 w 73"/>
                <a:gd name="T39" fmla="*/ 0 h 69"/>
                <a:gd name="T40" fmla="*/ 60 w 73"/>
                <a:gd name="T41" fmla="*/ 5 h 69"/>
                <a:gd name="T42" fmla="*/ 64 w 73"/>
                <a:gd name="T43" fmla="*/ 5 h 69"/>
                <a:gd name="T44" fmla="*/ 47 w 73"/>
                <a:gd name="T45" fmla="*/ 5 h 69"/>
                <a:gd name="T46" fmla="*/ 34 w 73"/>
                <a:gd name="T47" fmla="*/ 9 h 69"/>
                <a:gd name="T48" fmla="*/ 21 w 73"/>
                <a:gd name="T49" fmla="*/ 26 h 69"/>
                <a:gd name="T50" fmla="*/ 17 w 73"/>
                <a:gd name="T51" fmla="*/ 52 h 69"/>
                <a:gd name="T52" fmla="*/ 17 w 73"/>
                <a:gd name="T53" fmla="*/ 61 h 69"/>
                <a:gd name="T54" fmla="*/ 26 w 73"/>
                <a:gd name="T55" fmla="*/ 65 h 69"/>
                <a:gd name="T56" fmla="*/ 43 w 73"/>
                <a:gd name="T57" fmla="*/ 52 h 69"/>
                <a:gd name="T58" fmla="*/ 56 w 73"/>
                <a:gd name="T59" fmla="*/ 17 h 69"/>
                <a:gd name="T60" fmla="*/ 56 w 73"/>
                <a:gd name="T61" fmla="*/ 5 h 69"/>
                <a:gd name="T62" fmla="*/ 47 w 73"/>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69"/>
                <a:gd name="T98" fmla="*/ 73 w 73"/>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69">
                  <a:moveTo>
                    <a:pt x="73" y="0"/>
                  </a:moveTo>
                  <a:lnTo>
                    <a:pt x="60" y="52"/>
                  </a:lnTo>
                  <a:lnTo>
                    <a:pt x="60" y="61"/>
                  </a:lnTo>
                  <a:lnTo>
                    <a:pt x="56" y="61"/>
                  </a:lnTo>
                  <a:lnTo>
                    <a:pt x="60" y="65"/>
                  </a:lnTo>
                  <a:lnTo>
                    <a:pt x="64" y="61"/>
                  </a:lnTo>
                  <a:lnTo>
                    <a:pt x="69" y="52"/>
                  </a:lnTo>
                  <a:lnTo>
                    <a:pt x="69" y="56"/>
                  </a:lnTo>
                  <a:lnTo>
                    <a:pt x="64" y="61"/>
                  </a:lnTo>
                  <a:lnTo>
                    <a:pt x="60" y="69"/>
                  </a:lnTo>
                  <a:lnTo>
                    <a:pt x="56" y="69"/>
                  </a:lnTo>
                  <a:lnTo>
                    <a:pt x="51" y="69"/>
                  </a:lnTo>
                  <a:lnTo>
                    <a:pt x="47" y="69"/>
                  </a:lnTo>
                  <a:lnTo>
                    <a:pt x="47" y="65"/>
                  </a:lnTo>
                  <a:lnTo>
                    <a:pt x="47" y="61"/>
                  </a:lnTo>
                  <a:lnTo>
                    <a:pt x="47" y="56"/>
                  </a:lnTo>
                  <a:lnTo>
                    <a:pt x="51" y="48"/>
                  </a:lnTo>
                  <a:lnTo>
                    <a:pt x="38" y="61"/>
                  </a:lnTo>
                  <a:lnTo>
                    <a:pt x="30" y="69"/>
                  </a:lnTo>
                  <a:lnTo>
                    <a:pt x="21" y="69"/>
                  </a:lnTo>
                  <a:lnTo>
                    <a:pt x="17" y="69"/>
                  </a:lnTo>
                  <a:lnTo>
                    <a:pt x="13" y="69"/>
                  </a:lnTo>
                  <a:lnTo>
                    <a:pt x="4" y="65"/>
                  </a:lnTo>
                  <a:lnTo>
                    <a:pt x="4" y="61"/>
                  </a:lnTo>
                  <a:lnTo>
                    <a:pt x="0" y="52"/>
                  </a:lnTo>
                  <a:lnTo>
                    <a:pt x="4" y="39"/>
                  </a:lnTo>
                  <a:lnTo>
                    <a:pt x="8" y="26"/>
                  </a:lnTo>
                  <a:lnTo>
                    <a:pt x="17" y="17"/>
                  </a:lnTo>
                  <a:lnTo>
                    <a:pt x="30" y="5"/>
                  </a:lnTo>
                  <a:lnTo>
                    <a:pt x="38" y="0"/>
                  </a:lnTo>
                  <a:lnTo>
                    <a:pt x="47" y="0"/>
                  </a:lnTo>
                  <a:lnTo>
                    <a:pt x="51" y="0"/>
                  </a:lnTo>
                  <a:lnTo>
                    <a:pt x="56" y="5"/>
                  </a:lnTo>
                  <a:lnTo>
                    <a:pt x="60" y="5"/>
                  </a:lnTo>
                  <a:lnTo>
                    <a:pt x="60" y="13"/>
                  </a:lnTo>
                  <a:lnTo>
                    <a:pt x="64" y="5"/>
                  </a:lnTo>
                  <a:lnTo>
                    <a:pt x="73" y="0"/>
                  </a:lnTo>
                  <a:close/>
                  <a:moveTo>
                    <a:pt x="47" y="5"/>
                  </a:moveTo>
                  <a:lnTo>
                    <a:pt x="43" y="5"/>
                  </a:lnTo>
                  <a:lnTo>
                    <a:pt x="34" y="9"/>
                  </a:lnTo>
                  <a:lnTo>
                    <a:pt x="30" y="17"/>
                  </a:lnTo>
                  <a:lnTo>
                    <a:pt x="21" y="26"/>
                  </a:lnTo>
                  <a:lnTo>
                    <a:pt x="17" y="39"/>
                  </a:lnTo>
                  <a:lnTo>
                    <a:pt x="17" y="52"/>
                  </a:lnTo>
                  <a:lnTo>
                    <a:pt x="17" y="56"/>
                  </a:lnTo>
                  <a:lnTo>
                    <a:pt x="17" y="61"/>
                  </a:lnTo>
                  <a:lnTo>
                    <a:pt x="21" y="61"/>
                  </a:lnTo>
                  <a:lnTo>
                    <a:pt x="26" y="65"/>
                  </a:lnTo>
                  <a:lnTo>
                    <a:pt x="34" y="61"/>
                  </a:lnTo>
                  <a:lnTo>
                    <a:pt x="43" y="52"/>
                  </a:lnTo>
                  <a:lnTo>
                    <a:pt x="56" y="35"/>
                  </a:lnTo>
                  <a:lnTo>
                    <a:pt x="56" y="17"/>
                  </a:lnTo>
                  <a:lnTo>
                    <a:pt x="56" y="9"/>
                  </a:lnTo>
                  <a:lnTo>
                    <a:pt x="56" y="5"/>
                  </a:lnTo>
                  <a:lnTo>
                    <a:pt x="51" y="5"/>
                  </a:lnTo>
                  <a:lnTo>
                    <a:pt x="47" y="5"/>
                  </a:lnTo>
                  <a:close/>
                </a:path>
              </a:pathLst>
            </a:custGeom>
            <a:solidFill>
              <a:srgbClr val="000000"/>
            </a:solidFill>
            <a:ln w="0">
              <a:solidFill>
                <a:srgbClr val="000000"/>
              </a:solidFill>
              <a:round/>
              <a:headEnd/>
              <a:tailEnd/>
            </a:ln>
          </p:spPr>
          <p:txBody>
            <a:bodyPr/>
            <a:lstStyle/>
            <a:p>
              <a:endParaRPr lang="en-US"/>
            </a:p>
          </p:txBody>
        </p:sp>
        <p:pic>
          <p:nvPicPr>
            <p:cNvPr id="21564" name="Picture 54"/>
            <p:cNvPicPr>
              <a:picLocks noChangeAspect="1" noChangeArrowheads="1"/>
            </p:cNvPicPr>
            <p:nvPr/>
          </p:nvPicPr>
          <p:blipFill>
            <a:blip r:embed="rId12" cstate="print"/>
            <a:srcRect/>
            <a:stretch>
              <a:fillRect/>
            </a:stretch>
          </p:blipFill>
          <p:spPr bwMode="auto">
            <a:xfrm>
              <a:off x="4014" y="1479"/>
              <a:ext cx="34" cy="151"/>
            </a:xfrm>
            <a:prstGeom prst="rect">
              <a:avLst/>
            </a:prstGeom>
            <a:noFill/>
            <a:ln w="9525">
              <a:noFill/>
              <a:miter lim="800000"/>
              <a:headEnd/>
              <a:tailEnd/>
            </a:ln>
          </p:spPr>
        </p:pic>
        <p:pic>
          <p:nvPicPr>
            <p:cNvPr id="21565" name="Picture 55"/>
            <p:cNvPicPr>
              <a:picLocks noChangeAspect="1" noChangeArrowheads="1"/>
            </p:cNvPicPr>
            <p:nvPr/>
          </p:nvPicPr>
          <p:blipFill>
            <a:blip r:embed="rId13" cstate="print"/>
            <a:srcRect/>
            <a:stretch>
              <a:fillRect/>
            </a:stretch>
          </p:blipFill>
          <p:spPr bwMode="auto">
            <a:xfrm>
              <a:off x="4014" y="1479"/>
              <a:ext cx="34" cy="151"/>
            </a:xfrm>
            <a:prstGeom prst="rect">
              <a:avLst/>
            </a:prstGeom>
            <a:noFill/>
            <a:ln w="9525">
              <a:noFill/>
              <a:miter lim="800000"/>
              <a:headEnd/>
              <a:tailEnd/>
            </a:ln>
          </p:spPr>
        </p:pic>
        <p:pic>
          <p:nvPicPr>
            <p:cNvPr id="21566" name="Picture 56"/>
            <p:cNvPicPr>
              <a:picLocks noChangeAspect="1" noChangeArrowheads="1"/>
            </p:cNvPicPr>
            <p:nvPr/>
          </p:nvPicPr>
          <p:blipFill>
            <a:blip r:embed="rId14" cstate="print"/>
            <a:srcRect/>
            <a:stretch>
              <a:fillRect/>
            </a:stretch>
          </p:blipFill>
          <p:spPr bwMode="auto">
            <a:xfrm>
              <a:off x="4091" y="1501"/>
              <a:ext cx="82" cy="99"/>
            </a:xfrm>
            <a:prstGeom prst="rect">
              <a:avLst/>
            </a:prstGeom>
            <a:noFill/>
            <a:ln w="9525">
              <a:noFill/>
              <a:miter lim="800000"/>
              <a:headEnd/>
              <a:tailEnd/>
            </a:ln>
          </p:spPr>
        </p:pic>
        <p:pic>
          <p:nvPicPr>
            <p:cNvPr id="21567" name="Picture 57"/>
            <p:cNvPicPr>
              <a:picLocks noChangeAspect="1" noChangeArrowheads="1"/>
            </p:cNvPicPr>
            <p:nvPr/>
          </p:nvPicPr>
          <p:blipFill>
            <a:blip r:embed="rId15" cstate="print"/>
            <a:srcRect/>
            <a:stretch>
              <a:fillRect/>
            </a:stretch>
          </p:blipFill>
          <p:spPr bwMode="auto">
            <a:xfrm>
              <a:off x="4091" y="1501"/>
              <a:ext cx="82" cy="99"/>
            </a:xfrm>
            <a:prstGeom prst="rect">
              <a:avLst/>
            </a:prstGeom>
            <a:noFill/>
            <a:ln w="9525">
              <a:noFill/>
              <a:miter lim="800000"/>
              <a:headEnd/>
              <a:tailEnd/>
            </a:ln>
          </p:spPr>
        </p:pic>
        <p:sp>
          <p:nvSpPr>
            <p:cNvPr id="21568" name="Freeform 58"/>
            <p:cNvSpPr>
              <a:spLocks/>
            </p:cNvSpPr>
            <p:nvPr/>
          </p:nvSpPr>
          <p:spPr bwMode="auto">
            <a:xfrm>
              <a:off x="4208" y="1488"/>
              <a:ext cx="86" cy="103"/>
            </a:xfrm>
            <a:custGeom>
              <a:avLst/>
              <a:gdLst>
                <a:gd name="T0" fmla="*/ 9 w 86"/>
                <a:gd name="T1" fmla="*/ 64 h 103"/>
                <a:gd name="T2" fmla="*/ 13 w 86"/>
                <a:gd name="T3" fmla="*/ 73 h 103"/>
                <a:gd name="T4" fmla="*/ 13 w 86"/>
                <a:gd name="T5" fmla="*/ 86 h 103"/>
                <a:gd name="T6" fmla="*/ 26 w 86"/>
                <a:gd name="T7" fmla="*/ 99 h 103"/>
                <a:gd name="T8" fmla="*/ 47 w 86"/>
                <a:gd name="T9" fmla="*/ 99 h 103"/>
                <a:gd name="T10" fmla="*/ 56 w 86"/>
                <a:gd name="T11" fmla="*/ 90 h 103"/>
                <a:gd name="T12" fmla="*/ 56 w 86"/>
                <a:gd name="T13" fmla="*/ 77 h 103"/>
                <a:gd name="T14" fmla="*/ 52 w 86"/>
                <a:gd name="T15" fmla="*/ 64 h 103"/>
                <a:gd name="T16" fmla="*/ 34 w 86"/>
                <a:gd name="T17" fmla="*/ 47 h 103"/>
                <a:gd name="T18" fmla="*/ 26 w 86"/>
                <a:gd name="T19" fmla="*/ 39 h 103"/>
                <a:gd name="T20" fmla="*/ 21 w 86"/>
                <a:gd name="T21" fmla="*/ 26 h 103"/>
                <a:gd name="T22" fmla="*/ 30 w 86"/>
                <a:gd name="T23" fmla="*/ 4 h 103"/>
                <a:gd name="T24" fmla="*/ 52 w 86"/>
                <a:gd name="T25" fmla="*/ 0 h 103"/>
                <a:gd name="T26" fmla="*/ 56 w 86"/>
                <a:gd name="T27" fmla="*/ 0 h 103"/>
                <a:gd name="T28" fmla="*/ 65 w 86"/>
                <a:gd name="T29" fmla="*/ 4 h 103"/>
                <a:gd name="T30" fmla="*/ 73 w 86"/>
                <a:gd name="T31" fmla="*/ 4 h 103"/>
                <a:gd name="T32" fmla="*/ 73 w 86"/>
                <a:gd name="T33" fmla="*/ 4 h 103"/>
                <a:gd name="T34" fmla="*/ 78 w 86"/>
                <a:gd name="T35" fmla="*/ 4 h 103"/>
                <a:gd name="T36" fmla="*/ 82 w 86"/>
                <a:gd name="T37" fmla="*/ 0 h 103"/>
                <a:gd name="T38" fmla="*/ 78 w 86"/>
                <a:gd name="T39" fmla="*/ 34 h 103"/>
                <a:gd name="T40" fmla="*/ 73 w 86"/>
                <a:gd name="T41" fmla="*/ 30 h 103"/>
                <a:gd name="T42" fmla="*/ 73 w 86"/>
                <a:gd name="T43" fmla="*/ 17 h 103"/>
                <a:gd name="T44" fmla="*/ 60 w 86"/>
                <a:gd name="T45" fmla="*/ 4 h 103"/>
                <a:gd name="T46" fmla="*/ 43 w 86"/>
                <a:gd name="T47" fmla="*/ 4 h 103"/>
                <a:gd name="T48" fmla="*/ 34 w 86"/>
                <a:gd name="T49" fmla="*/ 13 h 103"/>
                <a:gd name="T50" fmla="*/ 34 w 86"/>
                <a:gd name="T51" fmla="*/ 26 h 103"/>
                <a:gd name="T52" fmla="*/ 43 w 86"/>
                <a:gd name="T53" fmla="*/ 34 h 103"/>
                <a:gd name="T54" fmla="*/ 60 w 86"/>
                <a:gd name="T55" fmla="*/ 56 h 103"/>
                <a:gd name="T56" fmla="*/ 69 w 86"/>
                <a:gd name="T57" fmla="*/ 69 h 103"/>
                <a:gd name="T58" fmla="*/ 69 w 86"/>
                <a:gd name="T59" fmla="*/ 82 h 103"/>
                <a:gd name="T60" fmla="*/ 60 w 86"/>
                <a:gd name="T61" fmla="*/ 95 h 103"/>
                <a:gd name="T62" fmla="*/ 47 w 86"/>
                <a:gd name="T63" fmla="*/ 103 h 103"/>
                <a:gd name="T64" fmla="*/ 34 w 86"/>
                <a:gd name="T65" fmla="*/ 103 h 103"/>
                <a:gd name="T66" fmla="*/ 21 w 86"/>
                <a:gd name="T67" fmla="*/ 103 h 103"/>
                <a:gd name="T68" fmla="*/ 13 w 86"/>
                <a:gd name="T69" fmla="*/ 99 h 103"/>
                <a:gd name="T70" fmla="*/ 9 w 86"/>
                <a:gd name="T71" fmla="*/ 99 h 103"/>
                <a:gd name="T72" fmla="*/ 0 w 86"/>
                <a:gd name="T73" fmla="*/ 103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03"/>
                <a:gd name="T113" fmla="*/ 86 w 86"/>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03">
                  <a:moveTo>
                    <a:pt x="0" y="103"/>
                  </a:moveTo>
                  <a:lnTo>
                    <a:pt x="9" y="64"/>
                  </a:lnTo>
                  <a:lnTo>
                    <a:pt x="13" y="64"/>
                  </a:lnTo>
                  <a:lnTo>
                    <a:pt x="13" y="73"/>
                  </a:lnTo>
                  <a:lnTo>
                    <a:pt x="13" y="77"/>
                  </a:lnTo>
                  <a:lnTo>
                    <a:pt x="13" y="86"/>
                  </a:lnTo>
                  <a:lnTo>
                    <a:pt x="17" y="95"/>
                  </a:lnTo>
                  <a:lnTo>
                    <a:pt x="26" y="99"/>
                  </a:lnTo>
                  <a:lnTo>
                    <a:pt x="34" y="103"/>
                  </a:lnTo>
                  <a:lnTo>
                    <a:pt x="47" y="99"/>
                  </a:lnTo>
                  <a:lnTo>
                    <a:pt x="52" y="95"/>
                  </a:lnTo>
                  <a:lnTo>
                    <a:pt x="56" y="90"/>
                  </a:lnTo>
                  <a:lnTo>
                    <a:pt x="56" y="82"/>
                  </a:lnTo>
                  <a:lnTo>
                    <a:pt x="56" y="77"/>
                  </a:lnTo>
                  <a:lnTo>
                    <a:pt x="56" y="73"/>
                  </a:lnTo>
                  <a:lnTo>
                    <a:pt x="52" y="64"/>
                  </a:lnTo>
                  <a:lnTo>
                    <a:pt x="43" y="60"/>
                  </a:lnTo>
                  <a:lnTo>
                    <a:pt x="34" y="47"/>
                  </a:lnTo>
                  <a:lnTo>
                    <a:pt x="26" y="43"/>
                  </a:lnTo>
                  <a:lnTo>
                    <a:pt x="26" y="39"/>
                  </a:lnTo>
                  <a:lnTo>
                    <a:pt x="21" y="30"/>
                  </a:lnTo>
                  <a:lnTo>
                    <a:pt x="21" y="26"/>
                  </a:lnTo>
                  <a:lnTo>
                    <a:pt x="21" y="13"/>
                  </a:lnTo>
                  <a:lnTo>
                    <a:pt x="30" y="4"/>
                  </a:lnTo>
                  <a:lnTo>
                    <a:pt x="39" y="0"/>
                  </a:lnTo>
                  <a:lnTo>
                    <a:pt x="52" y="0"/>
                  </a:lnTo>
                  <a:lnTo>
                    <a:pt x="56" y="0"/>
                  </a:lnTo>
                  <a:lnTo>
                    <a:pt x="60" y="0"/>
                  </a:lnTo>
                  <a:lnTo>
                    <a:pt x="65" y="4"/>
                  </a:lnTo>
                  <a:lnTo>
                    <a:pt x="69" y="4"/>
                  </a:lnTo>
                  <a:lnTo>
                    <a:pt x="73" y="4"/>
                  </a:lnTo>
                  <a:lnTo>
                    <a:pt x="78" y="4"/>
                  </a:lnTo>
                  <a:lnTo>
                    <a:pt x="82" y="0"/>
                  </a:lnTo>
                  <a:lnTo>
                    <a:pt x="86" y="0"/>
                  </a:lnTo>
                  <a:lnTo>
                    <a:pt x="78" y="34"/>
                  </a:lnTo>
                  <a:lnTo>
                    <a:pt x="73" y="34"/>
                  </a:lnTo>
                  <a:lnTo>
                    <a:pt x="73" y="30"/>
                  </a:lnTo>
                  <a:lnTo>
                    <a:pt x="73" y="26"/>
                  </a:lnTo>
                  <a:lnTo>
                    <a:pt x="73" y="17"/>
                  </a:lnTo>
                  <a:lnTo>
                    <a:pt x="69" y="8"/>
                  </a:lnTo>
                  <a:lnTo>
                    <a:pt x="60" y="4"/>
                  </a:lnTo>
                  <a:lnTo>
                    <a:pt x="52" y="4"/>
                  </a:lnTo>
                  <a:lnTo>
                    <a:pt x="43" y="4"/>
                  </a:lnTo>
                  <a:lnTo>
                    <a:pt x="39" y="8"/>
                  </a:lnTo>
                  <a:lnTo>
                    <a:pt x="34" y="13"/>
                  </a:lnTo>
                  <a:lnTo>
                    <a:pt x="34" y="17"/>
                  </a:lnTo>
                  <a:lnTo>
                    <a:pt x="34" y="26"/>
                  </a:lnTo>
                  <a:lnTo>
                    <a:pt x="34" y="30"/>
                  </a:lnTo>
                  <a:lnTo>
                    <a:pt x="43" y="34"/>
                  </a:lnTo>
                  <a:lnTo>
                    <a:pt x="52" y="47"/>
                  </a:lnTo>
                  <a:lnTo>
                    <a:pt x="60" y="56"/>
                  </a:lnTo>
                  <a:lnTo>
                    <a:pt x="69" y="64"/>
                  </a:lnTo>
                  <a:lnTo>
                    <a:pt x="69" y="69"/>
                  </a:lnTo>
                  <a:lnTo>
                    <a:pt x="69" y="73"/>
                  </a:lnTo>
                  <a:lnTo>
                    <a:pt x="69" y="82"/>
                  </a:lnTo>
                  <a:lnTo>
                    <a:pt x="65" y="90"/>
                  </a:lnTo>
                  <a:lnTo>
                    <a:pt x="60" y="95"/>
                  </a:lnTo>
                  <a:lnTo>
                    <a:pt x="56" y="99"/>
                  </a:lnTo>
                  <a:lnTo>
                    <a:pt x="47" y="103"/>
                  </a:lnTo>
                  <a:lnTo>
                    <a:pt x="39" y="103"/>
                  </a:lnTo>
                  <a:lnTo>
                    <a:pt x="34" y="103"/>
                  </a:lnTo>
                  <a:lnTo>
                    <a:pt x="30" y="103"/>
                  </a:lnTo>
                  <a:lnTo>
                    <a:pt x="21" y="103"/>
                  </a:lnTo>
                  <a:lnTo>
                    <a:pt x="17" y="99"/>
                  </a:lnTo>
                  <a:lnTo>
                    <a:pt x="13" y="99"/>
                  </a:lnTo>
                  <a:lnTo>
                    <a:pt x="9" y="99"/>
                  </a:lnTo>
                  <a:lnTo>
                    <a:pt x="4" y="103"/>
                  </a:lnTo>
                  <a:lnTo>
                    <a:pt x="0" y="103"/>
                  </a:lnTo>
                  <a:close/>
                </a:path>
              </a:pathLst>
            </a:custGeom>
            <a:solidFill>
              <a:srgbClr val="000000"/>
            </a:solidFill>
            <a:ln w="0">
              <a:solidFill>
                <a:srgbClr val="000000"/>
              </a:solidFill>
              <a:round/>
              <a:headEnd/>
              <a:tailEnd/>
            </a:ln>
          </p:spPr>
          <p:txBody>
            <a:bodyPr/>
            <a:lstStyle/>
            <a:p>
              <a:endParaRPr lang="en-US"/>
            </a:p>
          </p:txBody>
        </p:sp>
        <p:sp>
          <p:nvSpPr>
            <p:cNvPr id="21569" name="Freeform 59"/>
            <p:cNvSpPr>
              <a:spLocks noEditPoints="1"/>
            </p:cNvSpPr>
            <p:nvPr/>
          </p:nvSpPr>
          <p:spPr bwMode="auto">
            <a:xfrm>
              <a:off x="4290" y="1522"/>
              <a:ext cx="60" cy="69"/>
            </a:xfrm>
            <a:custGeom>
              <a:avLst/>
              <a:gdLst>
                <a:gd name="T0" fmla="*/ 17 w 60"/>
                <a:gd name="T1" fmla="*/ 39 h 69"/>
                <a:gd name="T2" fmla="*/ 17 w 60"/>
                <a:gd name="T3" fmla="*/ 43 h 69"/>
                <a:gd name="T4" fmla="*/ 17 w 60"/>
                <a:gd name="T5" fmla="*/ 48 h 69"/>
                <a:gd name="T6" fmla="*/ 17 w 60"/>
                <a:gd name="T7" fmla="*/ 52 h 69"/>
                <a:gd name="T8" fmla="*/ 21 w 60"/>
                <a:gd name="T9" fmla="*/ 56 h 69"/>
                <a:gd name="T10" fmla="*/ 26 w 60"/>
                <a:gd name="T11" fmla="*/ 61 h 69"/>
                <a:gd name="T12" fmla="*/ 30 w 60"/>
                <a:gd name="T13" fmla="*/ 61 h 69"/>
                <a:gd name="T14" fmla="*/ 34 w 60"/>
                <a:gd name="T15" fmla="*/ 61 h 69"/>
                <a:gd name="T16" fmla="*/ 39 w 60"/>
                <a:gd name="T17" fmla="*/ 61 h 69"/>
                <a:gd name="T18" fmla="*/ 47 w 60"/>
                <a:gd name="T19" fmla="*/ 56 h 69"/>
                <a:gd name="T20" fmla="*/ 56 w 60"/>
                <a:gd name="T21" fmla="*/ 48 h 69"/>
                <a:gd name="T22" fmla="*/ 56 w 60"/>
                <a:gd name="T23" fmla="*/ 52 h 69"/>
                <a:gd name="T24" fmla="*/ 43 w 60"/>
                <a:gd name="T25" fmla="*/ 61 h 69"/>
                <a:gd name="T26" fmla="*/ 34 w 60"/>
                <a:gd name="T27" fmla="*/ 69 h 69"/>
                <a:gd name="T28" fmla="*/ 21 w 60"/>
                <a:gd name="T29" fmla="*/ 69 h 69"/>
                <a:gd name="T30" fmla="*/ 13 w 60"/>
                <a:gd name="T31" fmla="*/ 69 h 69"/>
                <a:gd name="T32" fmla="*/ 8 w 60"/>
                <a:gd name="T33" fmla="*/ 65 h 69"/>
                <a:gd name="T34" fmla="*/ 4 w 60"/>
                <a:gd name="T35" fmla="*/ 56 h 69"/>
                <a:gd name="T36" fmla="*/ 0 w 60"/>
                <a:gd name="T37" fmla="*/ 48 h 69"/>
                <a:gd name="T38" fmla="*/ 4 w 60"/>
                <a:gd name="T39" fmla="*/ 35 h 69"/>
                <a:gd name="T40" fmla="*/ 8 w 60"/>
                <a:gd name="T41" fmla="*/ 26 h 69"/>
                <a:gd name="T42" fmla="*/ 17 w 60"/>
                <a:gd name="T43" fmla="*/ 13 h 69"/>
                <a:gd name="T44" fmla="*/ 26 w 60"/>
                <a:gd name="T45" fmla="*/ 5 h 69"/>
                <a:gd name="T46" fmla="*/ 34 w 60"/>
                <a:gd name="T47" fmla="*/ 0 h 69"/>
                <a:gd name="T48" fmla="*/ 47 w 60"/>
                <a:gd name="T49" fmla="*/ 0 h 69"/>
                <a:gd name="T50" fmla="*/ 52 w 60"/>
                <a:gd name="T51" fmla="*/ 0 h 69"/>
                <a:gd name="T52" fmla="*/ 56 w 60"/>
                <a:gd name="T53" fmla="*/ 5 h 69"/>
                <a:gd name="T54" fmla="*/ 60 w 60"/>
                <a:gd name="T55" fmla="*/ 9 h 69"/>
                <a:gd name="T56" fmla="*/ 60 w 60"/>
                <a:gd name="T57" fmla="*/ 9 h 69"/>
                <a:gd name="T58" fmla="*/ 60 w 60"/>
                <a:gd name="T59" fmla="*/ 17 h 69"/>
                <a:gd name="T60" fmla="*/ 56 w 60"/>
                <a:gd name="T61" fmla="*/ 22 h 69"/>
                <a:gd name="T62" fmla="*/ 47 w 60"/>
                <a:gd name="T63" fmla="*/ 30 h 69"/>
                <a:gd name="T64" fmla="*/ 39 w 60"/>
                <a:gd name="T65" fmla="*/ 35 h 69"/>
                <a:gd name="T66" fmla="*/ 30 w 60"/>
                <a:gd name="T67" fmla="*/ 39 h 69"/>
                <a:gd name="T68" fmla="*/ 17 w 60"/>
                <a:gd name="T69" fmla="*/ 39 h 69"/>
                <a:gd name="T70" fmla="*/ 17 w 60"/>
                <a:gd name="T71" fmla="*/ 39 h 69"/>
                <a:gd name="T72" fmla="*/ 26 w 60"/>
                <a:gd name="T73" fmla="*/ 35 h 69"/>
                <a:gd name="T74" fmla="*/ 34 w 60"/>
                <a:gd name="T75" fmla="*/ 30 h 69"/>
                <a:gd name="T76" fmla="*/ 39 w 60"/>
                <a:gd name="T77" fmla="*/ 26 h 69"/>
                <a:gd name="T78" fmla="*/ 47 w 60"/>
                <a:gd name="T79" fmla="*/ 22 h 69"/>
                <a:gd name="T80" fmla="*/ 47 w 60"/>
                <a:gd name="T81" fmla="*/ 17 h 69"/>
                <a:gd name="T82" fmla="*/ 52 w 60"/>
                <a:gd name="T83" fmla="*/ 9 h 69"/>
                <a:gd name="T84" fmla="*/ 52 w 60"/>
                <a:gd name="T85" fmla="*/ 9 h 69"/>
                <a:gd name="T86" fmla="*/ 47 w 60"/>
                <a:gd name="T87" fmla="*/ 5 h 69"/>
                <a:gd name="T88" fmla="*/ 47 w 60"/>
                <a:gd name="T89" fmla="*/ 5 h 69"/>
                <a:gd name="T90" fmla="*/ 43 w 60"/>
                <a:gd name="T91" fmla="*/ 5 h 69"/>
                <a:gd name="T92" fmla="*/ 34 w 60"/>
                <a:gd name="T93" fmla="*/ 5 h 69"/>
                <a:gd name="T94" fmla="*/ 30 w 60"/>
                <a:gd name="T95" fmla="*/ 13 h 69"/>
                <a:gd name="T96" fmla="*/ 21 w 60"/>
                <a:gd name="T97" fmla="*/ 22 h 69"/>
                <a:gd name="T98" fmla="*/ 17 w 60"/>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69"/>
                <a:gd name="T152" fmla="*/ 60 w 60"/>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69">
                  <a:moveTo>
                    <a:pt x="17" y="39"/>
                  </a:moveTo>
                  <a:lnTo>
                    <a:pt x="17" y="43"/>
                  </a:lnTo>
                  <a:lnTo>
                    <a:pt x="17" y="48"/>
                  </a:lnTo>
                  <a:lnTo>
                    <a:pt x="17" y="52"/>
                  </a:lnTo>
                  <a:lnTo>
                    <a:pt x="21" y="56"/>
                  </a:lnTo>
                  <a:lnTo>
                    <a:pt x="26" y="61"/>
                  </a:lnTo>
                  <a:lnTo>
                    <a:pt x="30" y="61"/>
                  </a:lnTo>
                  <a:lnTo>
                    <a:pt x="34" y="61"/>
                  </a:lnTo>
                  <a:lnTo>
                    <a:pt x="39" y="61"/>
                  </a:lnTo>
                  <a:lnTo>
                    <a:pt x="47" y="56"/>
                  </a:lnTo>
                  <a:lnTo>
                    <a:pt x="56" y="48"/>
                  </a:lnTo>
                  <a:lnTo>
                    <a:pt x="56" y="52"/>
                  </a:lnTo>
                  <a:lnTo>
                    <a:pt x="43" y="61"/>
                  </a:lnTo>
                  <a:lnTo>
                    <a:pt x="34" y="69"/>
                  </a:lnTo>
                  <a:lnTo>
                    <a:pt x="21" y="69"/>
                  </a:lnTo>
                  <a:lnTo>
                    <a:pt x="13" y="69"/>
                  </a:lnTo>
                  <a:lnTo>
                    <a:pt x="8" y="65"/>
                  </a:lnTo>
                  <a:lnTo>
                    <a:pt x="4" y="56"/>
                  </a:lnTo>
                  <a:lnTo>
                    <a:pt x="0" y="48"/>
                  </a:lnTo>
                  <a:lnTo>
                    <a:pt x="4" y="35"/>
                  </a:lnTo>
                  <a:lnTo>
                    <a:pt x="8" y="26"/>
                  </a:lnTo>
                  <a:lnTo>
                    <a:pt x="17" y="13"/>
                  </a:lnTo>
                  <a:lnTo>
                    <a:pt x="26" y="5"/>
                  </a:lnTo>
                  <a:lnTo>
                    <a:pt x="34" y="0"/>
                  </a:lnTo>
                  <a:lnTo>
                    <a:pt x="47" y="0"/>
                  </a:lnTo>
                  <a:lnTo>
                    <a:pt x="52" y="0"/>
                  </a:lnTo>
                  <a:lnTo>
                    <a:pt x="56" y="5"/>
                  </a:lnTo>
                  <a:lnTo>
                    <a:pt x="60" y="9"/>
                  </a:lnTo>
                  <a:lnTo>
                    <a:pt x="60" y="17"/>
                  </a:lnTo>
                  <a:lnTo>
                    <a:pt x="56" y="22"/>
                  </a:lnTo>
                  <a:lnTo>
                    <a:pt x="47" y="30"/>
                  </a:lnTo>
                  <a:lnTo>
                    <a:pt x="39" y="35"/>
                  </a:lnTo>
                  <a:lnTo>
                    <a:pt x="30" y="39"/>
                  </a:lnTo>
                  <a:lnTo>
                    <a:pt x="17" y="39"/>
                  </a:lnTo>
                  <a:close/>
                  <a:moveTo>
                    <a:pt x="17" y="39"/>
                  </a:moveTo>
                  <a:lnTo>
                    <a:pt x="26" y="35"/>
                  </a:lnTo>
                  <a:lnTo>
                    <a:pt x="34" y="30"/>
                  </a:lnTo>
                  <a:lnTo>
                    <a:pt x="39" y="26"/>
                  </a:lnTo>
                  <a:lnTo>
                    <a:pt x="47" y="22"/>
                  </a:lnTo>
                  <a:lnTo>
                    <a:pt x="47" y="17"/>
                  </a:lnTo>
                  <a:lnTo>
                    <a:pt x="52" y="9"/>
                  </a:lnTo>
                  <a:lnTo>
                    <a:pt x="47" y="5"/>
                  </a:lnTo>
                  <a:lnTo>
                    <a:pt x="43" y="5"/>
                  </a:lnTo>
                  <a:lnTo>
                    <a:pt x="34" y="5"/>
                  </a:lnTo>
                  <a:lnTo>
                    <a:pt x="30" y="13"/>
                  </a:lnTo>
                  <a:lnTo>
                    <a:pt x="21" y="22"/>
                  </a:lnTo>
                  <a:lnTo>
                    <a:pt x="17" y="39"/>
                  </a:lnTo>
                  <a:close/>
                </a:path>
              </a:pathLst>
            </a:custGeom>
            <a:solidFill>
              <a:srgbClr val="000000"/>
            </a:solidFill>
            <a:ln w="0">
              <a:solidFill>
                <a:srgbClr val="000000"/>
              </a:solidFill>
              <a:round/>
              <a:headEnd/>
              <a:tailEnd/>
            </a:ln>
          </p:spPr>
          <p:txBody>
            <a:bodyPr/>
            <a:lstStyle/>
            <a:p>
              <a:endParaRPr lang="en-US"/>
            </a:p>
          </p:txBody>
        </p:sp>
        <p:sp>
          <p:nvSpPr>
            <p:cNvPr id="21570" name="Freeform 60"/>
            <p:cNvSpPr>
              <a:spLocks/>
            </p:cNvSpPr>
            <p:nvPr/>
          </p:nvSpPr>
          <p:spPr bwMode="auto">
            <a:xfrm>
              <a:off x="4359" y="1522"/>
              <a:ext cx="60" cy="69"/>
            </a:xfrm>
            <a:custGeom>
              <a:avLst/>
              <a:gdLst>
                <a:gd name="T0" fmla="*/ 4 w 60"/>
                <a:gd name="T1" fmla="*/ 5 h 69"/>
                <a:gd name="T2" fmla="*/ 30 w 60"/>
                <a:gd name="T3" fmla="*/ 0 h 69"/>
                <a:gd name="T4" fmla="*/ 21 w 60"/>
                <a:gd name="T5" fmla="*/ 39 h 69"/>
                <a:gd name="T6" fmla="*/ 34 w 60"/>
                <a:gd name="T7" fmla="*/ 17 h 69"/>
                <a:gd name="T8" fmla="*/ 43 w 60"/>
                <a:gd name="T9" fmla="*/ 5 h 69"/>
                <a:gd name="T10" fmla="*/ 52 w 60"/>
                <a:gd name="T11" fmla="*/ 0 h 69"/>
                <a:gd name="T12" fmla="*/ 56 w 60"/>
                <a:gd name="T13" fmla="*/ 0 h 69"/>
                <a:gd name="T14" fmla="*/ 56 w 60"/>
                <a:gd name="T15" fmla="*/ 0 h 69"/>
                <a:gd name="T16" fmla="*/ 56 w 60"/>
                <a:gd name="T17" fmla="*/ 0 h 69"/>
                <a:gd name="T18" fmla="*/ 60 w 60"/>
                <a:gd name="T19" fmla="*/ 5 h 69"/>
                <a:gd name="T20" fmla="*/ 60 w 60"/>
                <a:gd name="T21" fmla="*/ 5 h 69"/>
                <a:gd name="T22" fmla="*/ 60 w 60"/>
                <a:gd name="T23" fmla="*/ 13 h 69"/>
                <a:gd name="T24" fmla="*/ 56 w 60"/>
                <a:gd name="T25" fmla="*/ 17 h 69"/>
                <a:gd name="T26" fmla="*/ 56 w 60"/>
                <a:gd name="T27" fmla="*/ 22 h 69"/>
                <a:gd name="T28" fmla="*/ 52 w 60"/>
                <a:gd name="T29" fmla="*/ 22 h 69"/>
                <a:gd name="T30" fmla="*/ 52 w 60"/>
                <a:gd name="T31" fmla="*/ 22 h 69"/>
                <a:gd name="T32" fmla="*/ 47 w 60"/>
                <a:gd name="T33" fmla="*/ 17 h 69"/>
                <a:gd name="T34" fmla="*/ 47 w 60"/>
                <a:gd name="T35" fmla="*/ 17 h 69"/>
                <a:gd name="T36" fmla="*/ 47 w 60"/>
                <a:gd name="T37" fmla="*/ 17 h 69"/>
                <a:gd name="T38" fmla="*/ 47 w 60"/>
                <a:gd name="T39" fmla="*/ 13 h 69"/>
                <a:gd name="T40" fmla="*/ 47 w 60"/>
                <a:gd name="T41" fmla="*/ 13 h 69"/>
                <a:gd name="T42" fmla="*/ 47 w 60"/>
                <a:gd name="T43" fmla="*/ 13 h 69"/>
                <a:gd name="T44" fmla="*/ 43 w 60"/>
                <a:gd name="T45" fmla="*/ 13 h 69"/>
                <a:gd name="T46" fmla="*/ 43 w 60"/>
                <a:gd name="T47" fmla="*/ 13 h 69"/>
                <a:gd name="T48" fmla="*/ 43 w 60"/>
                <a:gd name="T49" fmla="*/ 13 h 69"/>
                <a:gd name="T50" fmla="*/ 39 w 60"/>
                <a:gd name="T51" fmla="*/ 17 h 69"/>
                <a:gd name="T52" fmla="*/ 39 w 60"/>
                <a:gd name="T53" fmla="*/ 17 h 69"/>
                <a:gd name="T54" fmla="*/ 30 w 60"/>
                <a:gd name="T55" fmla="*/ 26 h 69"/>
                <a:gd name="T56" fmla="*/ 26 w 60"/>
                <a:gd name="T57" fmla="*/ 39 h 69"/>
                <a:gd name="T58" fmla="*/ 21 w 60"/>
                <a:gd name="T59" fmla="*/ 43 h 69"/>
                <a:gd name="T60" fmla="*/ 17 w 60"/>
                <a:gd name="T61" fmla="*/ 48 h 69"/>
                <a:gd name="T62" fmla="*/ 17 w 60"/>
                <a:gd name="T63" fmla="*/ 56 h 69"/>
                <a:gd name="T64" fmla="*/ 17 w 60"/>
                <a:gd name="T65" fmla="*/ 61 h 69"/>
                <a:gd name="T66" fmla="*/ 13 w 60"/>
                <a:gd name="T67" fmla="*/ 69 h 69"/>
                <a:gd name="T68" fmla="*/ 0 w 60"/>
                <a:gd name="T69" fmla="*/ 69 h 69"/>
                <a:gd name="T70" fmla="*/ 13 w 60"/>
                <a:gd name="T71" fmla="*/ 22 h 69"/>
                <a:gd name="T72" fmla="*/ 17 w 60"/>
                <a:gd name="T73" fmla="*/ 13 h 69"/>
                <a:gd name="T74" fmla="*/ 17 w 60"/>
                <a:gd name="T75" fmla="*/ 9 h 69"/>
                <a:gd name="T76" fmla="*/ 17 w 60"/>
                <a:gd name="T77" fmla="*/ 9 h 69"/>
                <a:gd name="T78" fmla="*/ 17 w 60"/>
                <a:gd name="T79" fmla="*/ 9 h 69"/>
                <a:gd name="T80" fmla="*/ 13 w 60"/>
                <a:gd name="T81" fmla="*/ 5 h 69"/>
                <a:gd name="T82" fmla="*/ 13 w 60"/>
                <a:gd name="T83" fmla="*/ 5 h 69"/>
                <a:gd name="T84" fmla="*/ 8 w 60"/>
                <a:gd name="T85" fmla="*/ 5 h 69"/>
                <a:gd name="T86" fmla="*/ 4 w 60"/>
                <a:gd name="T87" fmla="*/ 5 h 69"/>
                <a:gd name="T88" fmla="*/ 4 w 60"/>
                <a:gd name="T89" fmla="*/ 5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0"/>
                <a:gd name="T136" fmla="*/ 0 h 69"/>
                <a:gd name="T137" fmla="*/ 60 w 60"/>
                <a:gd name="T138" fmla="*/ 69 h 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0" h="69">
                  <a:moveTo>
                    <a:pt x="4" y="5"/>
                  </a:moveTo>
                  <a:lnTo>
                    <a:pt x="30" y="0"/>
                  </a:lnTo>
                  <a:lnTo>
                    <a:pt x="21" y="39"/>
                  </a:lnTo>
                  <a:lnTo>
                    <a:pt x="34" y="17"/>
                  </a:lnTo>
                  <a:lnTo>
                    <a:pt x="43" y="5"/>
                  </a:lnTo>
                  <a:lnTo>
                    <a:pt x="52" y="0"/>
                  </a:lnTo>
                  <a:lnTo>
                    <a:pt x="56" y="0"/>
                  </a:lnTo>
                  <a:lnTo>
                    <a:pt x="60" y="5"/>
                  </a:lnTo>
                  <a:lnTo>
                    <a:pt x="60" y="13"/>
                  </a:lnTo>
                  <a:lnTo>
                    <a:pt x="56" y="17"/>
                  </a:lnTo>
                  <a:lnTo>
                    <a:pt x="56" y="22"/>
                  </a:lnTo>
                  <a:lnTo>
                    <a:pt x="52" y="22"/>
                  </a:lnTo>
                  <a:lnTo>
                    <a:pt x="47" y="17"/>
                  </a:lnTo>
                  <a:lnTo>
                    <a:pt x="47" y="13"/>
                  </a:lnTo>
                  <a:lnTo>
                    <a:pt x="43" y="13"/>
                  </a:lnTo>
                  <a:lnTo>
                    <a:pt x="39" y="17"/>
                  </a:lnTo>
                  <a:lnTo>
                    <a:pt x="30" y="26"/>
                  </a:lnTo>
                  <a:lnTo>
                    <a:pt x="26" y="39"/>
                  </a:lnTo>
                  <a:lnTo>
                    <a:pt x="21" y="43"/>
                  </a:lnTo>
                  <a:lnTo>
                    <a:pt x="17" y="48"/>
                  </a:lnTo>
                  <a:lnTo>
                    <a:pt x="17" y="56"/>
                  </a:lnTo>
                  <a:lnTo>
                    <a:pt x="17" y="61"/>
                  </a:lnTo>
                  <a:lnTo>
                    <a:pt x="13" y="69"/>
                  </a:lnTo>
                  <a:lnTo>
                    <a:pt x="0" y="69"/>
                  </a:lnTo>
                  <a:lnTo>
                    <a:pt x="13" y="22"/>
                  </a:lnTo>
                  <a:lnTo>
                    <a:pt x="17" y="13"/>
                  </a:lnTo>
                  <a:lnTo>
                    <a:pt x="17" y="9"/>
                  </a:lnTo>
                  <a:lnTo>
                    <a:pt x="13" y="5"/>
                  </a:lnTo>
                  <a:lnTo>
                    <a:pt x="8" y="5"/>
                  </a:lnTo>
                  <a:lnTo>
                    <a:pt x="4" y="5"/>
                  </a:lnTo>
                  <a:close/>
                </a:path>
              </a:pathLst>
            </a:custGeom>
            <a:solidFill>
              <a:srgbClr val="000000"/>
            </a:solidFill>
            <a:ln w="0">
              <a:solidFill>
                <a:srgbClr val="000000"/>
              </a:solidFill>
              <a:round/>
              <a:headEnd/>
              <a:tailEnd/>
            </a:ln>
          </p:spPr>
          <p:txBody>
            <a:bodyPr/>
            <a:lstStyle/>
            <a:p>
              <a:endParaRPr lang="en-US"/>
            </a:p>
          </p:txBody>
        </p:sp>
        <p:sp>
          <p:nvSpPr>
            <p:cNvPr id="21571" name="Freeform 61"/>
            <p:cNvSpPr>
              <a:spLocks/>
            </p:cNvSpPr>
            <p:nvPr/>
          </p:nvSpPr>
          <p:spPr bwMode="auto">
            <a:xfrm>
              <a:off x="4423" y="1522"/>
              <a:ext cx="65" cy="69"/>
            </a:xfrm>
            <a:custGeom>
              <a:avLst/>
              <a:gdLst>
                <a:gd name="T0" fmla="*/ 0 w 65"/>
                <a:gd name="T1" fmla="*/ 5 h 69"/>
                <a:gd name="T2" fmla="*/ 26 w 65"/>
                <a:gd name="T3" fmla="*/ 0 h 69"/>
                <a:gd name="T4" fmla="*/ 26 w 65"/>
                <a:gd name="T5" fmla="*/ 5 h 69"/>
                <a:gd name="T6" fmla="*/ 26 w 65"/>
                <a:gd name="T7" fmla="*/ 13 h 69"/>
                <a:gd name="T8" fmla="*/ 31 w 65"/>
                <a:gd name="T9" fmla="*/ 22 h 69"/>
                <a:gd name="T10" fmla="*/ 31 w 65"/>
                <a:gd name="T11" fmla="*/ 30 h 69"/>
                <a:gd name="T12" fmla="*/ 31 w 65"/>
                <a:gd name="T13" fmla="*/ 43 h 69"/>
                <a:gd name="T14" fmla="*/ 35 w 65"/>
                <a:gd name="T15" fmla="*/ 56 h 69"/>
                <a:gd name="T16" fmla="*/ 39 w 65"/>
                <a:gd name="T17" fmla="*/ 48 h 69"/>
                <a:gd name="T18" fmla="*/ 44 w 65"/>
                <a:gd name="T19" fmla="*/ 43 h 69"/>
                <a:gd name="T20" fmla="*/ 48 w 65"/>
                <a:gd name="T21" fmla="*/ 35 h 69"/>
                <a:gd name="T22" fmla="*/ 52 w 65"/>
                <a:gd name="T23" fmla="*/ 30 h 69"/>
                <a:gd name="T24" fmla="*/ 57 w 65"/>
                <a:gd name="T25" fmla="*/ 26 h 69"/>
                <a:gd name="T26" fmla="*/ 57 w 65"/>
                <a:gd name="T27" fmla="*/ 26 h 69"/>
                <a:gd name="T28" fmla="*/ 61 w 65"/>
                <a:gd name="T29" fmla="*/ 22 h 69"/>
                <a:gd name="T30" fmla="*/ 61 w 65"/>
                <a:gd name="T31" fmla="*/ 17 h 69"/>
                <a:gd name="T32" fmla="*/ 57 w 65"/>
                <a:gd name="T33" fmla="*/ 17 h 69"/>
                <a:gd name="T34" fmla="*/ 57 w 65"/>
                <a:gd name="T35" fmla="*/ 13 h 69"/>
                <a:gd name="T36" fmla="*/ 52 w 65"/>
                <a:gd name="T37" fmla="*/ 13 h 69"/>
                <a:gd name="T38" fmla="*/ 52 w 65"/>
                <a:gd name="T39" fmla="*/ 9 h 69"/>
                <a:gd name="T40" fmla="*/ 48 w 65"/>
                <a:gd name="T41" fmla="*/ 5 h 69"/>
                <a:gd name="T42" fmla="*/ 48 w 65"/>
                <a:gd name="T43" fmla="*/ 5 h 69"/>
                <a:gd name="T44" fmla="*/ 52 w 65"/>
                <a:gd name="T45" fmla="*/ 0 h 69"/>
                <a:gd name="T46" fmla="*/ 52 w 65"/>
                <a:gd name="T47" fmla="*/ 0 h 69"/>
                <a:gd name="T48" fmla="*/ 57 w 65"/>
                <a:gd name="T49" fmla="*/ 0 h 69"/>
                <a:gd name="T50" fmla="*/ 61 w 65"/>
                <a:gd name="T51" fmla="*/ 0 h 69"/>
                <a:gd name="T52" fmla="*/ 65 w 65"/>
                <a:gd name="T53" fmla="*/ 5 h 69"/>
                <a:gd name="T54" fmla="*/ 65 w 65"/>
                <a:gd name="T55" fmla="*/ 5 h 69"/>
                <a:gd name="T56" fmla="*/ 65 w 65"/>
                <a:gd name="T57" fmla="*/ 9 h 69"/>
                <a:gd name="T58" fmla="*/ 65 w 65"/>
                <a:gd name="T59" fmla="*/ 13 h 69"/>
                <a:gd name="T60" fmla="*/ 65 w 65"/>
                <a:gd name="T61" fmla="*/ 17 h 69"/>
                <a:gd name="T62" fmla="*/ 61 w 65"/>
                <a:gd name="T63" fmla="*/ 22 h 69"/>
                <a:gd name="T64" fmla="*/ 57 w 65"/>
                <a:gd name="T65" fmla="*/ 30 h 69"/>
                <a:gd name="T66" fmla="*/ 52 w 65"/>
                <a:gd name="T67" fmla="*/ 39 h 69"/>
                <a:gd name="T68" fmla="*/ 44 w 65"/>
                <a:gd name="T69" fmla="*/ 52 h 69"/>
                <a:gd name="T70" fmla="*/ 39 w 65"/>
                <a:gd name="T71" fmla="*/ 56 h 69"/>
                <a:gd name="T72" fmla="*/ 35 w 65"/>
                <a:gd name="T73" fmla="*/ 61 h 69"/>
                <a:gd name="T74" fmla="*/ 26 w 65"/>
                <a:gd name="T75" fmla="*/ 69 h 69"/>
                <a:gd name="T76" fmla="*/ 22 w 65"/>
                <a:gd name="T77" fmla="*/ 69 h 69"/>
                <a:gd name="T78" fmla="*/ 22 w 65"/>
                <a:gd name="T79" fmla="*/ 48 h 69"/>
                <a:gd name="T80" fmla="*/ 18 w 65"/>
                <a:gd name="T81" fmla="*/ 30 h 69"/>
                <a:gd name="T82" fmla="*/ 18 w 65"/>
                <a:gd name="T83" fmla="*/ 22 h 69"/>
                <a:gd name="T84" fmla="*/ 13 w 65"/>
                <a:gd name="T85" fmla="*/ 13 h 69"/>
                <a:gd name="T86" fmla="*/ 13 w 65"/>
                <a:gd name="T87" fmla="*/ 9 h 69"/>
                <a:gd name="T88" fmla="*/ 9 w 65"/>
                <a:gd name="T89" fmla="*/ 9 h 69"/>
                <a:gd name="T90" fmla="*/ 5 w 65"/>
                <a:gd name="T91" fmla="*/ 9 h 69"/>
                <a:gd name="T92" fmla="*/ 0 w 65"/>
                <a:gd name="T93" fmla="*/ 9 h 69"/>
                <a:gd name="T94" fmla="*/ 0 w 65"/>
                <a:gd name="T95" fmla="*/ 5 h 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
                <a:gd name="T145" fmla="*/ 0 h 69"/>
                <a:gd name="T146" fmla="*/ 65 w 65"/>
                <a:gd name="T147" fmla="*/ 69 h 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 h="69">
                  <a:moveTo>
                    <a:pt x="0" y="5"/>
                  </a:moveTo>
                  <a:lnTo>
                    <a:pt x="26" y="0"/>
                  </a:lnTo>
                  <a:lnTo>
                    <a:pt x="26" y="5"/>
                  </a:lnTo>
                  <a:lnTo>
                    <a:pt x="26" y="13"/>
                  </a:lnTo>
                  <a:lnTo>
                    <a:pt x="31" y="22"/>
                  </a:lnTo>
                  <a:lnTo>
                    <a:pt x="31" y="30"/>
                  </a:lnTo>
                  <a:lnTo>
                    <a:pt x="31" y="43"/>
                  </a:lnTo>
                  <a:lnTo>
                    <a:pt x="35" y="56"/>
                  </a:lnTo>
                  <a:lnTo>
                    <a:pt x="39" y="48"/>
                  </a:lnTo>
                  <a:lnTo>
                    <a:pt x="44" y="43"/>
                  </a:lnTo>
                  <a:lnTo>
                    <a:pt x="48" y="35"/>
                  </a:lnTo>
                  <a:lnTo>
                    <a:pt x="52" y="30"/>
                  </a:lnTo>
                  <a:lnTo>
                    <a:pt x="57" y="26"/>
                  </a:lnTo>
                  <a:lnTo>
                    <a:pt x="61" y="22"/>
                  </a:lnTo>
                  <a:lnTo>
                    <a:pt x="61" y="17"/>
                  </a:lnTo>
                  <a:lnTo>
                    <a:pt x="57" y="17"/>
                  </a:lnTo>
                  <a:lnTo>
                    <a:pt x="57" y="13"/>
                  </a:lnTo>
                  <a:lnTo>
                    <a:pt x="52" y="13"/>
                  </a:lnTo>
                  <a:lnTo>
                    <a:pt x="52" y="9"/>
                  </a:lnTo>
                  <a:lnTo>
                    <a:pt x="48" y="5"/>
                  </a:lnTo>
                  <a:lnTo>
                    <a:pt x="52" y="0"/>
                  </a:lnTo>
                  <a:lnTo>
                    <a:pt x="57" y="0"/>
                  </a:lnTo>
                  <a:lnTo>
                    <a:pt x="61" y="0"/>
                  </a:lnTo>
                  <a:lnTo>
                    <a:pt x="65" y="5"/>
                  </a:lnTo>
                  <a:lnTo>
                    <a:pt x="65" y="9"/>
                  </a:lnTo>
                  <a:lnTo>
                    <a:pt x="65" y="13"/>
                  </a:lnTo>
                  <a:lnTo>
                    <a:pt x="65" y="17"/>
                  </a:lnTo>
                  <a:lnTo>
                    <a:pt x="61" y="22"/>
                  </a:lnTo>
                  <a:lnTo>
                    <a:pt x="57" y="30"/>
                  </a:lnTo>
                  <a:lnTo>
                    <a:pt x="52" y="39"/>
                  </a:lnTo>
                  <a:lnTo>
                    <a:pt x="44" y="52"/>
                  </a:lnTo>
                  <a:lnTo>
                    <a:pt x="39" y="56"/>
                  </a:lnTo>
                  <a:lnTo>
                    <a:pt x="35" y="61"/>
                  </a:lnTo>
                  <a:lnTo>
                    <a:pt x="26" y="69"/>
                  </a:lnTo>
                  <a:lnTo>
                    <a:pt x="22" y="69"/>
                  </a:lnTo>
                  <a:lnTo>
                    <a:pt x="22" y="48"/>
                  </a:lnTo>
                  <a:lnTo>
                    <a:pt x="18" y="30"/>
                  </a:lnTo>
                  <a:lnTo>
                    <a:pt x="18" y="22"/>
                  </a:lnTo>
                  <a:lnTo>
                    <a:pt x="13" y="13"/>
                  </a:lnTo>
                  <a:lnTo>
                    <a:pt x="13" y="9"/>
                  </a:lnTo>
                  <a:lnTo>
                    <a:pt x="9" y="9"/>
                  </a:lnTo>
                  <a:lnTo>
                    <a:pt x="5" y="9"/>
                  </a:lnTo>
                  <a:lnTo>
                    <a:pt x="0" y="9"/>
                  </a:lnTo>
                  <a:lnTo>
                    <a:pt x="0" y="5"/>
                  </a:lnTo>
                  <a:close/>
                </a:path>
              </a:pathLst>
            </a:custGeom>
            <a:solidFill>
              <a:srgbClr val="000000"/>
            </a:solidFill>
            <a:ln w="0">
              <a:solidFill>
                <a:srgbClr val="000000"/>
              </a:solidFill>
              <a:round/>
              <a:headEnd/>
              <a:tailEnd/>
            </a:ln>
          </p:spPr>
          <p:txBody>
            <a:bodyPr/>
            <a:lstStyle/>
            <a:p>
              <a:endParaRPr lang="en-US"/>
            </a:p>
          </p:txBody>
        </p:sp>
        <p:sp>
          <p:nvSpPr>
            <p:cNvPr id="21572" name="Freeform 62"/>
            <p:cNvSpPr>
              <a:spLocks noEditPoints="1"/>
            </p:cNvSpPr>
            <p:nvPr/>
          </p:nvSpPr>
          <p:spPr bwMode="auto">
            <a:xfrm>
              <a:off x="4497" y="1522"/>
              <a:ext cx="56" cy="69"/>
            </a:xfrm>
            <a:custGeom>
              <a:avLst/>
              <a:gdLst>
                <a:gd name="T0" fmla="*/ 13 w 56"/>
                <a:gd name="T1" fmla="*/ 39 h 69"/>
                <a:gd name="T2" fmla="*/ 13 w 56"/>
                <a:gd name="T3" fmla="*/ 43 h 69"/>
                <a:gd name="T4" fmla="*/ 13 w 56"/>
                <a:gd name="T5" fmla="*/ 48 h 69"/>
                <a:gd name="T6" fmla="*/ 13 w 56"/>
                <a:gd name="T7" fmla="*/ 52 h 69"/>
                <a:gd name="T8" fmla="*/ 17 w 56"/>
                <a:gd name="T9" fmla="*/ 56 h 69"/>
                <a:gd name="T10" fmla="*/ 21 w 56"/>
                <a:gd name="T11" fmla="*/ 61 h 69"/>
                <a:gd name="T12" fmla="*/ 26 w 56"/>
                <a:gd name="T13" fmla="*/ 61 h 69"/>
                <a:gd name="T14" fmla="*/ 30 w 56"/>
                <a:gd name="T15" fmla="*/ 61 h 69"/>
                <a:gd name="T16" fmla="*/ 39 w 56"/>
                <a:gd name="T17" fmla="*/ 61 h 69"/>
                <a:gd name="T18" fmla="*/ 43 w 56"/>
                <a:gd name="T19" fmla="*/ 56 h 69"/>
                <a:gd name="T20" fmla="*/ 52 w 56"/>
                <a:gd name="T21" fmla="*/ 48 h 69"/>
                <a:gd name="T22" fmla="*/ 52 w 56"/>
                <a:gd name="T23" fmla="*/ 52 h 69"/>
                <a:gd name="T24" fmla="*/ 39 w 56"/>
                <a:gd name="T25" fmla="*/ 61 h 69"/>
                <a:gd name="T26" fmla="*/ 30 w 56"/>
                <a:gd name="T27" fmla="*/ 69 h 69"/>
                <a:gd name="T28" fmla="*/ 17 w 56"/>
                <a:gd name="T29" fmla="*/ 69 h 69"/>
                <a:gd name="T30" fmla="*/ 8 w 56"/>
                <a:gd name="T31" fmla="*/ 69 h 69"/>
                <a:gd name="T32" fmla="*/ 4 w 56"/>
                <a:gd name="T33" fmla="*/ 65 h 69"/>
                <a:gd name="T34" fmla="*/ 0 w 56"/>
                <a:gd name="T35" fmla="*/ 56 h 69"/>
                <a:gd name="T36" fmla="*/ 0 w 56"/>
                <a:gd name="T37" fmla="*/ 48 h 69"/>
                <a:gd name="T38" fmla="*/ 0 w 56"/>
                <a:gd name="T39" fmla="*/ 35 h 69"/>
                <a:gd name="T40" fmla="*/ 4 w 56"/>
                <a:gd name="T41" fmla="*/ 26 h 69"/>
                <a:gd name="T42" fmla="*/ 13 w 56"/>
                <a:gd name="T43" fmla="*/ 13 h 69"/>
                <a:gd name="T44" fmla="*/ 21 w 56"/>
                <a:gd name="T45" fmla="*/ 5 h 69"/>
                <a:gd name="T46" fmla="*/ 30 w 56"/>
                <a:gd name="T47" fmla="*/ 0 h 69"/>
                <a:gd name="T48" fmla="*/ 43 w 56"/>
                <a:gd name="T49" fmla="*/ 0 h 69"/>
                <a:gd name="T50" fmla="*/ 47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7 w 56"/>
                <a:gd name="T63" fmla="*/ 30 h 69"/>
                <a:gd name="T64" fmla="*/ 34 w 56"/>
                <a:gd name="T65" fmla="*/ 35 h 69"/>
                <a:gd name="T66" fmla="*/ 26 w 56"/>
                <a:gd name="T67" fmla="*/ 39 h 69"/>
                <a:gd name="T68" fmla="*/ 13 w 56"/>
                <a:gd name="T69" fmla="*/ 39 h 69"/>
                <a:gd name="T70" fmla="*/ 13 w 56"/>
                <a:gd name="T71" fmla="*/ 39 h 69"/>
                <a:gd name="T72" fmla="*/ 21 w 56"/>
                <a:gd name="T73" fmla="*/ 35 h 69"/>
                <a:gd name="T74" fmla="*/ 30 w 56"/>
                <a:gd name="T75" fmla="*/ 30 h 69"/>
                <a:gd name="T76" fmla="*/ 39 w 56"/>
                <a:gd name="T77" fmla="*/ 26 h 69"/>
                <a:gd name="T78" fmla="*/ 43 w 56"/>
                <a:gd name="T79" fmla="*/ 22 h 69"/>
                <a:gd name="T80" fmla="*/ 47 w 56"/>
                <a:gd name="T81" fmla="*/ 17 h 69"/>
                <a:gd name="T82" fmla="*/ 47 w 56"/>
                <a:gd name="T83" fmla="*/ 9 h 69"/>
                <a:gd name="T84" fmla="*/ 47 w 56"/>
                <a:gd name="T85" fmla="*/ 9 h 69"/>
                <a:gd name="T86" fmla="*/ 43 w 56"/>
                <a:gd name="T87" fmla="*/ 5 h 69"/>
                <a:gd name="T88" fmla="*/ 43 w 56"/>
                <a:gd name="T89" fmla="*/ 5 h 69"/>
                <a:gd name="T90" fmla="*/ 39 w 56"/>
                <a:gd name="T91" fmla="*/ 5 h 69"/>
                <a:gd name="T92" fmla="*/ 30 w 56"/>
                <a:gd name="T93" fmla="*/ 5 h 69"/>
                <a:gd name="T94" fmla="*/ 26 w 56"/>
                <a:gd name="T95" fmla="*/ 13 h 69"/>
                <a:gd name="T96" fmla="*/ 17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7" y="56"/>
                  </a:lnTo>
                  <a:lnTo>
                    <a:pt x="21" y="61"/>
                  </a:lnTo>
                  <a:lnTo>
                    <a:pt x="26" y="61"/>
                  </a:lnTo>
                  <a:lnTo>
                    <a:pt x="30" y="61"/>
                  </a:lnTo>
                  <a:lnTo>
                    <a:pt x="39" y="61"/>
                  </a:lnTo>
                  <a:lnTo>
                    <a:pt x="43" y="56"/>
                  </a:lnTo>
                  <a:lnTo>
                    <a:pt x="52" y="48"/>
                  </a:lnTo>
                  <a:lnTo>
                    <a:pt x="52" y="52"/>
                  </a:lnTo>
                  <a:lnTo>
                    <a:pt x="39" y="61"/>
                  </a:lnTo>
                  <a:lnTo>
                    <a:pt x="30" y="69"/>
                  </a:lnTo>
                  <a:lnTo>
                    <a:pt x="17" y="69"/>
                  </a:lnTo>
                  <a:lnTo>
                    <a:pt x="8" y="69"/>
                  </a:lnTo>
                  <a:lnTo>
                    <a:pt x="4" y="65"/>
                  </a:lnTo>
                  <a:lnTo>
                    <a:pt x="0" y="56"/>
                  </a:lnTo>
                  <a:lnTo>
                    <a:pt x="0" y="48"/>
                  </a:lnTo>
                  <a:lnTo>
                    <a:pt x="0" y="35"/>
                  </a:lnTo>
                  <a:lnTo>
                    <a:pt x="4" y="26"/>
                  </a:lnTo>
                  <a:lnTo>
                    <a:pt x="13" y="13"/>
                  </a:lnTo>
                  <a:lnTo>
                    <a:pt x="21" y="5"/>
                  </a:lnTo>
                  <a:lnTo>
                    <a:pt x="30" y="0"/>
                  </a:lnTo>
                  <a:lnTo>
                    <a:pt x="43" y="0"/>
                  </a:lnTo>
                  <a:lnTo>
                    <a:pt x="47" y="0"/>
                  </a:lnTo>
                  <a:lnTo>
                    <a:pt x="56" y="5"/>
                  </a:lnTo>
                  <a:lnTo>
                    <a:pt x="56" y="9"/>
                  </a:lnTo>
                  <a:lnTo>
                    <a:pt x="56" y="17"/>
                  </a:lnTo>
                  <a:lnTo>
                    <a:pt x="52" y="22"/>
                  </a:lnTo>
                  <a:lnTo>
                    <a:pt x="47" y="30"/>
                  </a:lnTo>
                  <a:lnTo>
                    <a:pt x="34" y="35"/>
                  </a:lnTo>
                  <a:lnTo>
                    <a:pt x="26" y="39"/>
                  </a:lnTo>
                  <a:lnTo>
                    <a:pt x="13" y="39"/>
                  </a:lnTo>
                  <a:close/>
                  <a:moveTo>
                    <a:pt x="13" y="39"/>
                  </a:moveTo>
                  <a:lnTo>
                    <a:pt x="21" y="35"/>
                  </a:lnTo>
                  <a:lnTo>
                    <a:pt x="30" y="30"/>
                  </a:lnTo>
                  <a:lnTo>
                    <a:pt x="39" y="26"/>
                  </a:lnTo>
                  <a:lnTo>
                    <a:pt x="43" y="22"/>
                  </a:lnTo>
                  <a:lnTo>
                    <a:pt x="47" y="17"/>
                  </a:lnTo>
                  <a:lnTo>
                    <a:pt x="47" y="9"/>
                  </a:lnTo>
                  <a:lnTo>
                    <a:pt x="43" y="5"/>
                  </a:lnTo>
                  <a:lnTo>
                    <a:pt x="39" y="5"/>
                  </a:lnTo>
                  <a:lnTo>
                    <a:pt x="30" y="5"/>
                  </a:lnTo>
                  <a:lnTo>
                    <a:pt x="26" y="13"/>
                  </a:lnTo>
                  <a:lnTo>
                    <a:pt x="17"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73" name="Freeform 63"/>
            <p:cNvSpPr>
              <a:spLocks noEditPoints="1"/>
            </p:cNvSpPr>
            <p:nvPr/>
          </p:nvSpPr>
          <p:spPr bwMode="auto">
            <a:xfrm>
              <a:off x="4566" y="1483"/>
              <a:ext cx="82" cy="108"/>
            </a:xfrm>
            <a:custGeom>
              <a:avLst/>
              <a:gdLst>
                <a:gd name="T0" fmla="*/ 56 w 82"/>
                <a:gd name="T1" fmla="*/ 91 h 108"/>
                <a:gd name="T2" fmla="*/ 56 w 82"/>
                <a:gd name="T3" fmla="*/ 100 h 108"/>
                <a:gd name="T4" fmla="*/ 56 w 82"/>
                <a:gd name="T5" fmla="*/ 104 h 108"/>
                <a:gd name="T6" fmla="*/ 56 w 82"/>
                <a:gd name="T7" fmla="*/ 104 h 108"/>
                <a:gd name="T8" fmla="*/ 56 w 82"/>
                <a:gd name="T9" fmla="*/ 100 h 108"/>
                <a:gd name="T10" fmla="*/ 64 w 82"/>
                <a:gd name="T11" fmla="*/ 91 h 108"/>
                <a:gd name="T12" fmla="*/ 64 w 82"/>
                <a:gd name="T13" fmla="*/ 100 h 108"/>
                <a:gd name="T14" fmla="*/ 51 w 82"/>
                <a:gd name="T15" fmla="*/ 108 h 108"/>
                <a:gd name="T16" fmla="*/ 47 w 82"/>
                <a:gd name="T17" fmla="*/ 108 h 108"/>
                <a:gd name="T18" fmla="*/ 43 w 82"/>
                <a:gd name="T19" fmla="*/ 104 h 108"/>
                <a:gd name="T20" fmla="*/ 43 w 82"/>
                <a:gd name="T21" fmla="*/ 100 h 108"/>
                <a:gd name="T22" fmla="*/ 47 w 82"/>
                <a:gd name="T23" fmla="*/ 82 h 108"/>
                <a:gd name="T24" fmla="*/ 26 w 82"/>
                <a:gd name="T25" fmla="*/ 104 h 108"/>
                <a:gd name="T26" fmla="*/ 13 w 82"/>
                <a:gd name="T27" fmla="*/ 108 h 108"/>
                <a:gd name="T28" fmla="*/ 4 w 82"/>
                <a:gd name="T29" fmla="*/ 104 h 108"/>
                <a:gd name="T30" fmla="*/ 0 w 82"/>
                <a:gd name="T31" fmla="*/ 91 h 108"/>
                <a:gd name="T32" fmla="*/ 4 w 82"/>
                <a:gd name="T33" fmla="*/ 65 h 108"/>
                <a:gd name="T34" fmla="*/ 26 w 82"/>
                <a:gd name="T35" fmla="*/ 44 h 108"/>
                <a:gd name="T36" fmla="*/ 43 w 82"/>
                <a:gd name="T37" fmla="*/ 39 h 108"/>
                <a:gd name="T38" fmla="*/ 51 w 82"/>
                <a:gd name="T39" fmla="*/ 39 h 108"/>
                <a:gd name="T40" fmla="*/ 60 w 82"/>
                <a:gd name="T41" fmla="*/ 44 h 108"/>
                <a:gd name="T42" fmla="*/ 64 w 82"/>
                <a:gd name="T43" fmla="*/ 18 h 108"/>
                <a:gd name="T44" fmla="*/ 69 w 82"/>
                <a:gd name="T45" fmla="*/ 13 h 108"/>
                <a:gd name="T46" fmla="*/ 69 w 82"/>
                <a:gd name="T47" fmla="*/ 9 h 108"/>
                <a:gd name="T48" fmla="*/ 64 w 82"/>
                <a:gd name="T49" fmla="*/ 5 h 108"/>
                <a:gd name="T50" fmla="*/ 60 w 82"/>
                <a:gd name="T51" fmla="*/ 5 h 108"/>
                <a:gd name="T52" fmla="*/ 56 w 82"/>
                <a:gd name="T53" fmla="*/ 5 h 108"/>
                <a:gd name="T54" fmla="*/ 51 w 82"/>
                <a:gd name="T55" fmla="*/ 52 h 108"/>
                <a:gd name="T56" fmla="*/ 51 w 82"/>
                <a:gd name="T57" fmla="*/ 44 h 108"/>
                <a:gd name="T58" fmla="*/ 43 w 82"/>
                <a:gd name="T59" fmla="*/ 44 h 108"/>
                <a:gd name="T60" fmla="*/ 21 w 82"/>
                <a:gd name="T61" fmla="*/ 56 h 108"/>
                <a:gd name="T62" fmla="*/ 13 w 82"/>
                <a:gd name="T63" fmla="*/ 91 h 108"/>
                <a:gd name="T64" fmla="*/ 13 w 82"/>
                <a:gd name="T65" fmla="*/ 100 h 108"/>
                <a:gd name="T66" fmla="*/ 21 w 82"/>
                <a:gd name="T67" fmla="*/ 104 h 108"/>
                <a:gd name="T68" fmla="*/ 34 w 82"/>
                <a:gd name="T69" fmla="*/ 95 h 108"/>
                <a:gd name="T70" fmla="*/ 51 w 82"/>
                <a:gd name="T71" fmla="*/ 69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108"/>
                <a:gd name="T110" fmla="*/ 82 w 82"/>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108">
                  <a:moveTo>
                    <a:pt x="82" y="0"/>
                  </a:moveTo>
                  <a:lnTo>
                    <a:pt x="56" y="91"/>
                  </a:lnTo>
                  <a:lnTo>
                    <a:pt x="56" y="95"/>
                  </a:lnTo>
                  <a:lnTo>
                    <a:pt x="56" y="100"/>
                  </a:lnTo>
                  <a:lnTo>
                    <a:pt x="56" y="104"/>
                  </a:lnTo>
                  <a:lnTo>
                    <a:pt x="56" y="100"/>
                  </a:lnTo>
                  <a:lnTo>
                    <a:pt x="60" y="100"/>
                  </a:lnTo>
                  <a:lnTo>
                    <a:pt x="64" y="91"/>
                  </a:lnTo>
                  <a:lnTo>
                    <a:pt x="69" y="95"/>
                  </a:lnTo>
                  <a:lnTo>
                    <a:pt x="64" y="100"/>
                  </a:lnTo>
                  <a:lnTo>
                    <a:pt x="56" y="104"/>
                  </a:lnTo>
                  <a:lnTo>
                    <a:pt x="51" y="108"/>
                  </a:lnTo>
                  <a:lnTo>
                    <a:pt x="47" y="108"/>
                  </a:lnTo>
                  <a:lnTo>
                    <a:pt x="43" y="108"/>
                  </a:lnTo>
                  <a:lnTo>
                    <a:pt x="43" y="104"/>
                  </a:lnTo>
                  <a:lnTo>
                    <a:pt x="43" y="100"/>
                  </a:lnTo>
                  <a:lnTo>
                    <a:pt x="47" y="91"/>
                  </a:lnTo>
                  <a:lnTo>
                    <a:pt x="47" y="82"/>
                  </a:lnTo>
                  <a:lnTo>
                    <a:pt x="39" y="95"/>
                  </a:lnTo>
                  <a:lnTo>
                    <a:pt x="26" y="104"/>
                  </a:lnTo>
                  <a:lnTo>
                    <a:pt x="21" y="108"/>
                  </a:lnTo>
                  <a:lnTo>
                    <a:pt x="13" y="108"/>
                  </a:lnTo>
                  <a:lnTo>
                    <a:pt x="8" y="108"/>
                  </a:lnTo>
                  <a:lnTo>
                    <a:pt x="4" y="104"/>
                  </a:lnTo>
                  <a:lnTo>
                    <a:pt x="0" y="100"/>
                  </a:lnTo>
                  <a:lnTo>
                    <a:pt x="0" y="91"/>
                  </a:lnTo>
                  <a:lnTo>
                    <a:pt x="0" y="78"/>
                  </a:lnTo>
                  <a:lnTo>
                    <a:pt x="4" y="65"/>
                  </a:lnTo>
                  <a:lnTo>
                    <a:pt x="13" y="56"/>
                  </a:lnTo>
                  <a:lnTo>
                    <a:pt x="26" y="44"/>
                  </a:lnTo>
                  <a:lnTo>
                    <a:pt x="34" y="39"/>
                  </a:lnTo>
                  <a:lnTo>
                    <a:pt x="43" y="39"/>
                  </a:lnTo>
                  <a:lnTo>
                    <a:pt x="47" y="39"/>
                  </a:lnTo>
                  <a:lnTo>
                    <a:pt x="51" y="39"/>
                  </a:lnTo>
                  <a:lnTo>
                    <a:pt x="56" y="44"/>
                  </a:lnTo>
                  <a:lnTo>
                    <a:pt x="60" y="44"/>
                  </a:lnTo>
                  <a:lnTo>
                    <a:pt x="64" y="22"/>
                  </a:lnTo>
                  <a:lnTo>
                    <a:pt x="64" y="18"/>
                  </a:lnTo>
                  <a:lnTo>
                    <a:pt x="69" y="13"/>
                  </a:lnTo>
                  <a:lnTo>
                    <a:pt x="69" y="9"/>
                  </a:lnTo>
                  <a:lnTo>
                    <a:pt x="64" y="9"/>
                  </a:lnTo>
                  <a:lnTo>
                    <a:pt x="64" y="5"/>
                  </a:lnTo>
                  <a:lnTo>
                    <a:pt x="60" y="5"/>
                  </a:lnTo>
                  <a:lnTo>
                    <a:pt x="56" y="5"/>
                  </a:lnTo>
                  <a:lnTo>
                    <a:pt x="82" y="0"/>
                  </a:lnTo>
                  <a:close/>
                  <a:moveTo>
                    <a:pt x="51" y="52"/>
                  </a:moveTo>
                  <a:lnTo>
                    <a:pt x="51" y="48"/>
                  </a:lnTo>
                  <a:lnTo>
                    <a:pt x="51" y="44"/>
                  </a:lnTo>
                  <a:lnTo>
                    <a:pt x="47" y="44"/>
                  </a:lnTo>
                  <a:lnTo>
                    <a:pt x="43" y="44"/>
                  </a:lnTo>
                  <a:lnTo>
                    <a:pt x="34" y="48"/>
                  </a:lnTo>
                  <a:lnTo>
                    <a:pt x="21" y="56"/>
                  </a:lnTo>
                  <a:lnTo>
                    <a:pt x="13" y="74"/>
                  </a:lnTo>
                  <a:lnTo>
                    <a:pt x="13" y="91"/>
                  </a:lnTo>
                  <a:lnTo>
                    <a:pt x="13" y="95"/>
                  </a:lnTo>
                  <a:lnTo>
                    <a:pt x="13" y="100"/>
                  </a:lnTo>
                  <a:lnTo>
                    <a:pt x="17" y="100"/>
                  </a:lnTo>
                  <a:lnTo>
                    <a:pt x="21" y="104"/>
                  </a:lnTo>
                  <a:lnTo>
                    <a:pt x="26" y="100"/>
                  </a:lnTo>
                  <a:lnTo>
                    <a:pt x="34" y="95"/>
                  </a:lnTo>
                  <a:lnTo>
                    <a:pt x="43" y="82"/>
                  </a:lnTo>
                  <a:lnTo>
                    <a:pt x="51" y="69"/>
                  </a:lnTo>
                  <a:lnTo>
                    <a:pt x="51" y="52"/>
                  </a:lnTo>
                  <a:close/>
                </a:path>
              </a:pathLst>
            </a:custGeom>
            <a:solidFill>
              <a:srgbClr val="000000"/>
            </a:solidFill>
            <a:ln w="0">
              <a:solidFill>
                <a:srgbClr val="000000"/>
              </a:solidFill>
              <a:round/>
              <a:headEnd/>
              <a:tailEnd/>
            </a:ln>
          </p:spPr>
          <p:txBody>
            <a:bodyPr/>
            <a:lstStyle/>
            <a:p>
              <a:endParaRPr lang="en-US"/>
            </a:p>
          </p:txBody>
        </p:sp>
        <p:pic>
          <p:nvPicPr>
            <p:cNvPr id="21574" name="Picture 64"/>
            <p:cNvPicPr>
              <a:picLocks noChangeAspect="1" noChangeArrowheads="1"/>
            </p:cNvPicPr>
            <p:nvPr/>
          </p:nvPicPr>
          <p:blipFill>
            <a:blip r:embed="rId8" cstate="print"/>
            <a:srcRect/>
            <a:stretch>
              <a:fillRect/>
            </a:stretch>
          </p:blipFill>
          <p:spPr bwMode="auto">
            <a:xfrm>
              <a:off x="4661" y="1479"/>
              <a:ext cx="34" cy="151"/>
            </a:xfrm>
            <a:prstGeom prst="rect">
              <a:avLst/>
            </a:prstGeom>
            <a:noFill/>
            <a:ln w="9525">
              <a:noFill/>
              <a:miter lim="800000"/>
              <a:headEnd/>
              <a:tailEnd/>
            </a:ln>
          </p:spPr>
        </p:pic>
        <p:pic>
          <p:nvPicPr>
            <p:cNvPr id="21575" name="Picture 65"/>
            <p:cNvPicPr>
              <a:picLocks noChangeAspect="1" noChangeArrowheads="1"/>
            </p:cNvPicPr>
            <p:nvPr/>
          </p:nvPicPr>
          <p:blipFill>
            <a:blip r:embed="rId9" cstate="print"/>
            <a:srcRect/>
            <a:stretch>
              <a:fillRect/>
            </a:stretch>
          </p:blipFill>
          <p:spPr bwMode="auto">
            <a:xfrm>
              <a:off x="4661" y="1479"/>
              <a:ext cx="34" cy="151"/>
            </a:xfrm>
            <a:prstGeom prst="rect">
              <a:avLst/>
            </a:prstGeom>
            <a:noFill/>
            <a:ln w="9525">
              <a:noFill/>
              <a:miter lim="800000"/>
              <a:headEnd/>
              <a:tailEnd/>
            </a:ln>
          </p:spPr>
        </p:pic>
        <p:sp>
          <p:nvSpPr>
            <p:cNvPr id="21576" name="Freeform 66"/>
            <p:cNvSpPr>
              <a:spLocks noEditPoints="1"/>
            </p:cNvSpPr>
            <p:nvPr/>
          </p:nvSpPr>
          <p:spPr bwMode="auto">
            <a:xfrm>
              <a:off x="4712"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5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5"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pic>
          <p:nvPicPr>
            <p:cNvPr id="21577" name="Picture 67"/>
            <p:cNvPicPr>
              <a:picLocks noChangeAspect="1" noChangeArrowheads="1"/>
            </p:cNvPicPr>
            <p:nvPr/>
          </p:nvPicPr>
          <p:blipFill>
            <a:blip r:embed="rId10" cstate="print"/>
            <a:srcRect/>
            <a:stretch>
              <a:fillRect/>
            </a:stretch>
          </p:blipFill>
          <p:spPr bwMode="auto">
            <a:xfrm>
              <a:off x="4786" y="1578"/>
              <a:ext cx="17" cy="48"/>
            </a:xfrm>
            <a:prstGeom prst="rect">
              <a:avLst/>
            </a:prstGeom>
            <a:noFill/>
            <a:ln w="9525">
              <a:noFill/>
              <a:miter lim="800000"/>
              <a:headEnd/>
              <a:tailEnd/>
            </a:ln>
          </p:spPr>
        </p:pic>
        <p:pic>
          <p:nvPicPr>
            <p:cNvPr id="21578" name="Picture 68"/>
            <p:cNvPicPr>
              <a:picLocks noChangeAspect="1" noChangeArrowheads="1"/>
            </p:cNvPicPr>
            <p:nvPr/>
          </p:nvPicPr>
          <p:blipFill>
            <a:blip r:embed="rId11" cstate="print"/>
            <a:srcRect/>
            <a:stretch>
              <a:fillRect/>
            </a:stretch>
          </p:blipFill>
          <p:spPr bwMode="auto">
            <a:xfrm>
              <a:off x="4786" y="1578"/>
              <a:ext cx="17" cy="48"/>
            </a:xfrm>
            <a:prstGeom prst="rect">
              <a:avLst/>
            </a:prstGeom>
            <a:noFill/>
            <a:ln w="9525">
              <a:noFill/>
              <a:miter lim="800000"/>
              <a:headEnd/>
              <a:tailEnd/>
            </a:ln>
          </p:spPr>
        </p:pic>
        <p:sp>
          <p:nvSpPr>
            <p:cNvPr id="21579" name="Freeform 69"/>
            <p:cNvSpPr>
              <a:spLocks/>
            </p:cNvSpPr>
            <p:nvPr/>
          </p:nvSpPr>
          <p:spPr bwMode="auto">
            <a:xfrm>
              <a:off x="4833" y="1488"/>
              <a:ext cx="151" cy="103"/>
            </a:xfrm>
            <a:custGeom>
              <a:avLst/>
              <a:gdLst>
                <a:gd name="T0" fmla="*/ 52 w 151"/>
                <a:gd name="T1" fmla="*/ 0 h 103"/>
                <a:gd name="T2" fmla="*/ 65 w 151"/>
                <a:gd name="T3" fmla="*/ 86 h 103"/>
                <a:gd name="T4" fmla="*/ 125 w 151"/>
                <a:gd name="T5" fmla="*/ 0 h 103"/>
                <a:gd name="T6" fmla="*/ 151 w 151"/>
                <a:gd name="T7" fmla="*/ 0 h 103"/>
                <a:gd name="T8" fmla="*/ 151 w 151"/>
                <a:gd name="T9" fmla="*/ 4 h 103"/>
                <a:gd name="T10" fmla="*/ 142 w 151"/>
                <a:gd name="T11" fmla="*/ 4 h 103"/>
                <a:gd name="T12" fmla="*/ 138 w 151"/>
                <a:gd name="T13" fmla="*/ 4 h 103"/>
                <a:gd name="T14" fmla="*/ 138 w 151"/>
                <a:gd name="T15" fmla="*/ 4 h 103"/>
                <a:gd name="T16" fmla="*/ 134 w 151"/>
                <a:gd name="T17" fmla="*/ 8 h 103"/>
                <a:gd name="T18" fmla="*/ 134 w 151"/>
                <a:gd name="T19" fmla="*/ 13 h 103"/>
                <a:gd name="T20" fmla="*/ 129 w 151"/>
                <a:gd name="T21" fmla="*/ 21 h 103"/>
                <a:gd name="T22" fmla="*/ 112 w 151"/>
                <a:gd name="T23" fmla="*/ 86 h 103"/>
                <a:gd name="T24" fmla="*/ 112 w 151"/>
                <a:gd name="T25" fmla="*/ 90 h 103"/>
                <a:gd name="T26" fmla="*/ 108 w 151"/>
                <a:gd name="T27" fmla="*/ 95 h 103"/>
                <a:gd name="T28" fmla="*/ 112 w 151"/>
                <a:gd name="T29" fmla="*/ 95 h 103"/>
                <a:gd name="T30" fmla="*/ 112 w 151"/>
                <a:gd name="T31" fmla="*/ 99 h 103"/>
                <a:gd name="T32" fmla="*/ 116 w 151"/>
                <a:gd name="T33" fmla="*/ 99 h 103"/>
                <a:gd name="T34" fmla="*/ 121 w 151"/>
                <a:gd name="T35" fmla="*/ 99 h 103"/>
                <a:gd name="T36" fmla="*/ 121 w 151"/>
                <a:gd name="T37" fmla="*/ 99 h 103"/>
                <a:gd name="T38" fmla="*/ 121 w 151"/>
                <a:gd name="T39" fmla="*/ 103 h 103"/>
                <a:gd name="T40" fmla="*/ 78 w 151"/>
                <a:gd name="T41" fmla="*/ 103 h 103"/>
                <a:gd name="T42" fmla="*/ 82 w 151"/>
                <a:gd name="T43" fmla="*/ 99 h 103"/>
                <a:gd name="T44" fmla="*/ 82 w 151"/>
                <a:gd name="T45" fmla="*/ 99 h 103"/>
                <a:gd name="T46" fmla="*/ 86 w 151"/>
                <a:gd name="T47" fmla="*/ 99 h 103"/>
                <a:gd name="T48" fmla="*/ 91 w 151"/>
                <a:gd name="T49" fmla="*/ 99 h 103"/>
                <a:gd name="T50" fmla="*/ 95 w 151"/>
                <a:gd name="T51" fmla="*/ 99 h 103"/>
                <a:gd name="T52" fmla="*/ 95 w 151"/>
                <a:gd name="T53" fmla="*/ 95 h 103"/>
                <a:gd name="T54" fmla="*/ 99 w 151"/>
                <a:gd name="T55" fmla="*/ 90 h 103"/>
                <a:gd name="T56" fmla="*/ 99 w 151"/>
                <a:gd name="T57" fmla="*/ 77 h 103"/>
                <a:gd name="T58" fmla="*/ 116 w 151"/>
                <a:gd name="T59" fmla="*/ 21 h 103"/>
                <a:gd name="T60" fmla="*/ 56 w 151"/>
                <a:gd name="T61" fmla="*/ 103 h 103"/>
                <a:gd name="T62" fmla="*/ 52 w 151"/>
                <a:gd name="T63" fmla="*/ 103 h 103"/>
                <a:gd name="T64" fmla="*/ 43 w 151"/>
                <a:gd name="T65" fmla="*/ 21 h 103"/>
                <a:gd name="T66" fmla="*/ 22 w 151"/>
                <a:gd name="T67" fmla="*/ 82 h 103"/>
                <a:gd name="T68" fmla="*/ 22 w 151"/>
                <a:gd name="T69" fmla="*/ 90 h 103"/>
                <a:gd name="T70" fmla="*/ 22 w 151"/>
                <a:gd name="T71" fmla="*/ 95 h 103"/>
                <a:gd name="T72" fmla="*/ 22 w 151"/>
                <a:gd name="T73" fmla="*/ 95 h 103"/>
                <a:gd name="T74" fmla="*/ 22 w 151"/>
                <a:gd name="T75" fmla="*/ 99 h 103"/>
                <a:gd name="T76" fmla="*/ 26 w 151"/>
                <a:gd name="T77" fmla="*/ 99 h 103"/>
                <a:gd name="T78" fmla="*/ 35 w 151"/>
                <a:gd name="T79" fmla="*/ 99 h 103"/>
                <a:gd name="T80" fmla="*/ 30 w 151"/>
                <a:gd name="T81" fmla="*/ 103 h 103"/>
                <a:gd name="T82" fmla="*/ 0 w 151"/>
                <a:gd name="T83" fmla="*/ 103 h 103"/>
                <a:gd name="T84" fmla="*/ 0 w 151"/>
                <a:gd name="T85" fmla="*/ 99 h 103"/>
                <a:gd name="T86" fmla="*/ 0 w 151"/>
                <a:gd name="T87" fmla="*/ 99 h 103"/>
                <a:gd name="T88" fmla="*/ 9 w 151"/>
                <a:gd name="T89" fmla="*/ 99 h 103"/>
                <a:gd name="T90" fmla="*/ 13 w 151"/>
                <a:gd name="T91" fmla="*/ 99 h 103"/>
                <a:gd name="T92" fmla="*/ 13 w 151"/>
                <a:gd name="T93" fmla="*/ 95 h 103"/>
                <a:gd name="T94" fmla="*/ 17 w 151"/>
                <a:gd name="T95" fmla="*/ 86 h 103"/>
                <a:gd name="T96" fmla="*/ 39 w 151"/>
                <a:gd name="T97" fmla="*/ 8 h 103"/>
                <a:gd name="T98" fmla="*/ 39 w 151"/>
                <a:gd name="T99" fmla="*/ 8 h 103"/>
                <a:gd name="T100" fmla="*/ 35 w 151"/>
                <a:gd name="T101" fmla="*/ 4 h 103"/>
                <a:gd name="T102" fmla="*/ 30 w 151"/>
                <a:gd name="T103" fmla="*/ 4 h 103"/>
                <a:gd name="T104" fmla="*/ 26 w 151"/>
                <a:gd name="T105" fmla="*/ 4 h 103"/>
                <a:gd name="T106" fmla="*/ 26 w 151"/>
                <a:gd name="T107" fmla="*/ 0 h 103"/>
                <a:gd name="T108" fmla="*/ 52 w 151"/>
                <a:gd name="T109" fmla="*/ 0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1"/>
                <a:gd name="T166" fmla="*/ 0 h 103"/>
                <a:gd name="T167" fmla="*/ 151 w 151"/>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1" h="103">
                  <a:moveTo>
                    <a:pt x="52" y="0"/>
                  </a:moveTo>
                  <a:lnTo>
                    <a:pt x="65" y="86"/>
                  </a:lnTo>
                  <a:lnTo>
                    <a:pt x="125" y="0"/>
                  </a:lnTo>
                  <a:lnTo>
                    <a:pt x="151" y="0"/>
                  </a:lnTo>
                  <a:lnTo>
                    <a:pt x="151" y="4"/>
                  </a:lnTo>
                  <a:lnTo>
                    <a:pt x="142" y="4"/>
                  </a:lnTo>
                  <a:lnTo>
                    <a:pt x="138" y="4"/>
                  </a:lnTo>
                  <a:lnTo>
                    <a:pt x="134" y="8"/>
                  </a:lnTo>
                  <a:lnTo>
                    <a:pt x="134" y="13"/>
                  </a:lnTo>
                  <a:lnTo>
                    <a:pt x="129" y="21"/>
                  </a:lnTo>
                  <a:lnTo>
                    <a:pt x="112" y="86"/>
                  </a:lnTo>
                  <a:lnTo>
                    <a:pt x="112" y="90"/>
                  </a:lnTo>
                  <a:lnTo>
                    <a:pt x="108" y="95"/>
                  </a:lnTo>
                  <a:lnTo>
                    <a:pt x="112" y="95"/>
                  </a:lnTo>
                  <a:lnTo>
                    <a:pt x="112" y="99"/>
                  </a:lnTo>
                  <a:lnTo>
                    <a:pt x="116" y="99"/>
                  </a:lnTo>
                  <a:lnTo>
                    <a:pt x="121" y="99"/>
                  </a:lnTo>
                  <a:lnTo>
                    <a:pt x="121" y="103"/>
                  </a:lnTo>
                  <a:lnTo>
                    <a:pt x="78" y="103"/>
                  </a:lnTo>
                  <a:lnTo>
                    <a:pt x="82" y="99"/>
                  </a:lnTo>
                  <a:lnTo>
                    <a:pt x="86" y="99"/>
                  </a:lnTo>
                  <a:lnTo>
                    <a:pt x="91" y="99"/>
                  </a:lnTo>
                  <a:lnTo>
                    <a:pt x="95" y="99"/>
                  </a:lnTo>
                  <a:lnTo>
                    <a:pt x="95" y="95"/>
                  </a:lnTo>
                  <a:lnTo>
                    <a:pt x="99" y="90"/>
                  </a:lnTo>
                  <a:lnTo>
                    <a:pt x="99" y="77"/>
                  </a:lnTo>
                  <a:lnTo>
                    <a:pt x="116" y="21"/>
                  </a:lnTo>
                  <a:lnTo>
                    <a:pt x="56" y="103"/>
                  </a:lnTo>
                  <a:lnTo>
                    <a:pt x="52" y="103"/>
                  </a:lnTo>
                  <a:lnTo>
                    <a:pt x="43" y="21"/>
                  </a:lnTo>
                  <a:lnTo>
                    <a:pt x="22" y="82"/>
                  </a:lnTo>
                  <a:lnTo>
                    <a:pt x="22" y="90"/>
                  </a:lnTo>
                  <a:lnTo>
                    <a:pt x="22" y="95"/>
                  </a:lnTo>
                  <a:lnTo>
                    <a:pt x="22" y="99"/>
                  </a:lnTo>
                  <a:lnTo>
                    <a:pt x="26" y="99"/>
                  </a:lnTo>
                  <a:lnTo>
                    <a:pt x="35" y="99"/>
                  </a:lnTo>
                  <a:lnTo>
                    <a:pt x="30" y="103"/>
                  </a:lnTo>
                  <a:lnTo>
                    <a:pt x="0" y="103"/>
                  </a:lnTo>
                  <a:lnTo>
                    <a:pt x="0" y="99"/>
                  </a:lnTo>
                  <a:lnTo>
                    <a:pt x="9" y="99"/>
                  </a:lnTo>
                  <a:lnTo>
                    <a:pt x="13" y="99"/>
                  </a:lnTo>
                  <a:lnTo>
                    <a:pt x="13" y="95"/>
                  </a:lnTo>
                  <a:lnTo>
                    <a:pt x="17" y="86"/>
                  </a:lnTo>
                  <a:lnTo>
                    <a:pt x="39" y="8"/>
                  </a:lnTo>
                  <a:lnTo>
                    <a:pt x="35" y="4"/>
                  </a:lnTo>
                  <a:lnTo>
                    <a:pt x="30" y="4"/>
                  </a:lnTo>
                  <a:lnTo>
                    <a:pt x="26" y="4"/>
                  </a:lnTo>
                  <a:lnTo>
                    <a:pt x="26" y="0"/>
                  </a:lnTo>
                  <a:lnTo>
                    <a:pt x="52" y="0"/>
                  </a:lnTo>
                  <a:close/>
                </a:path>
              </a:pathLst>
            </a:custGeom>
            <a:solidFill>
              <a:srgbClr val="000000"/>
            </a:solidFill>
            <a:ln w="0">
              <a:solidFill>
                <a:srgbClr val="000000"/>
              </a:solidFill>
              <a:round/>
              <a:headEnd/>
              <a:tailEnd/>
            </a:ln>
          </p:spPr>
          <p:txBody>
            <a:bodyPr/>
            <a:lstStyle/>
            <a:p>
              <a:endParaRPr lang="en-US"/>
            </a:p>
          </p:txBody>
        </p:sp>
        <p:sp>
          <p:nvSpPr>
            <p:cNvPr id="21580" name="Freeform 70"/>
            <p:cNvSpPr>
              <a:spLocks noEditPoints="1"/>
            </p:cNvSpPr>
            <p:nvPr/>
          </p:nvSpPr>
          <p:spPr bwMode="auto">
            <a:xfrm>
              <a:off x="4975" y="1522"/>
              <a:ext cx="56" cy="69"/>
            </a:xfrm>
            <a:custGeom>
              <a:avLst/>
              <a:gdLst>
                <a:gd name="T0" fmla="*/ 13 w 56"/>
                <a:gd name="T1" fmla="*/ 39 h 69"/>
                <a:gd name="T2" fmla="*/ 13 w 56"/>
                <a:gd name="T3" fmla="*/ 43 h 69"/>
                <a:gd name="T4" fmla="*/ 13 w 56"/>
                <a:gd name="T5" fmla="*/ 48 h 69"/>
                <a:gd name="T6" fmla="*/ 13 w 56"/>
                <a:gd name="T7" fmla="*/ 52 h 69"/>
                <a:gd name="T8" fmla="*/ 18 w 56"/>
                <a:gd name="T9" fmla="*/ 56 h 69"/>
                <a:gd name="T10" fmla="*/ 22 w 56"/>
                <a:gd name="T11" fmla="*/ 61 h 69"/>
                <a:gd name="T12" fmla="*/ 26 w 56"/>
                <a:gd name="T13" fmla="*/ 61 h 69"/>
                <a:gd name="T14" fmla="*/ 31 w 56"/>
                <a:gd name="T15" fmla="*/ 61 h 69"/>
                <a:gd name="T16" fmla="*/ 35 w 56"/>
                <a:gd name="T17" fmla="*/ 61 h 69"/>
                <a:gd name="T18" fmla="*/ 43 w 56"/>
                <a:gd name="T19" fmla="*/ 56 h 69"/>
                <a:gd name="T20" fmla="*/ 52 w 56"/>
                <a:gd name="T21" fmla="*/ 48 h 69"/>
                <a:gd name="T22" fmla="*/ 52 w 56"/>
                <a:gd name="T23" fmla="*/ 52 h 69"/>
                <a:gd name="T24" fmla="*/ 39 w 56"/>
                <a:gd name="T25" fmla="*/ 61 h 69"/>
                <a:gd name="T26" fmla="*/ 31 w 56"/>
                <a:gd name="T27" fmla="*/ 69 h 69"/>
                <a:gd name="T28" fmla="*/ 18 w 56"/>
                <a:gd name="T29" fmla="*/ 69 h 69"/>
                <a:gd name="T30" fmla="*/ 9 w 56"/>
                <a:gd name="T31" fmla="*/ 69 h 69"/>
                <a:gd name="T32" fmla="*/ 5 w 56"/>
                <a:gd name="T33" fmla="*/ 65 h 69"/>
                <a:gd name="T34" fmla="*/ 0 w 56"/>
                <a:gd name="T35" fmla="*/ 56 h 69"/>
                <a:gd name="T36" fmla="*/ 0 w 56"/>
                <a:gd name="T37" fmla="*/ 48 h 69"/>
                <a:gd name="T38" fmla="*/ 0 w 56"/>
                <a:gd name="T39" fmla="*/ 35 h 69"/>
                <a:gd name="T40" fmla="*/ 5 w 56"/>
                <a:gd name="T41" fmla="*/ 26 h 69"/>
                <a:gd name="T42" fmla="*/ 13 w 56"/>
                <a:gd name="T43" fmla="*/ 13 h 69"/>
                <a:gd name="T44" fmla="*/ 22 w 56"/>
                <a:gd name="T45" fmla="*/ 5 h 69"/>
                <a:gd name="T46" fmla="*/ 31 w 56"/>
                <a:gd name="T47" fmla="*/ 0 h 69"/>
                <a:gd name="T48" fmla="*/ 43 w 56"/>
                <a:gd name="T49" fmla="*/ 0 h 69"/>
                <a:gd name="T50" fmla="*/ 48 w 56"/>
                <a:gd name="T51" fmla="*/ 0 h 69"/>
                <a:gd name="T52" fmla="*/ 56 w 56"/>
                <a:gd name="T53" fmla="*/ 5 h 69"/>
                <a:gd name="T54" fmla="*/ 56 w 56"/>
                <a:gd name="T55" fmla="*/ 9 h 69"/>
                <a:gd name="T56" fmla="*/ 56 w 56"/>
                <a:gd name="T57" fmla="*/ 9 h 69"/>
                <a:gd name="T58" fmla="*/ 56 w 56"/>
                <a:gd name="T59" fmla="*/ 17 h 69"/>
                <a:gd name="T60" fmla="*/ 52 w 56"/>
                <a:gd name="T61" fmla="*/ 22 h 69"/>
                <a:gd name="T62" fmla="*/ 43 w 56"/>
                <a:gd name="T63" fmla="*/ 30 h 69"/>
                <a:gd name="T64" fmla="*/ 35 w 56"/>
                <a:gd name="T65" fmla="*/ 35 h 69"/>
                <a:gd name="T66" fmla="*/ 26 w 56"/>
                <a:gd name="T67" fmla="*/ 39 h 69"/>
                <a:gd name="T68" fmla="*/ 13 w 56"/>
                <a:gd name="T69" fmla="*/ 39 h 69"/>
                <a:gd name="T70" fmla="*/ 13 w 56"/>
                <a:gd name="T71" fmla="*/ 39 h 69"/>
                <a:gd name="T72" fmla="*/ 22 w 56"/>
                <a:gd name="T73" fmla="*/ 35 h 69"/>
                <a:gd name="T74" fmla="*/ 31 w 56"/>
                <a:gd name="T75" fmla="*/ 30 h 69"/>
                <a:gd name="T76" fmla="*/ 39 w 56"/>
                <a:gd name="T77" fmla="*/ 26 h 69"/>
                <a:gd name="T78" fmla="*/ 43 w 56"/>
                <a:gd name="T79" fmla="*/ 22 h 69"/>
                <a:gd name="T80" fmla="*/ 48 w 56"/>
                <a:gd name="T81" fmla="*/ 17 h 69"/>
                <a:gd name="T82" fmla="*/ 48 w 56"/>
                <a:gd name="T83" fmla="*/ 9 h 69"/>
                <a:gd name="T84" fmla="*/ 48 w 56"/>
                <a:gd name="T85" fmla="*/ 9 h 69"/>
                <a:gd name="T86" fmla="*/ 43 w 56"/>
                <a:gd name="T87" fmla="*/ 5 h 69"/>
                <a:gd name="T88" fmla="*/ 43 w 56"/>
                <a:gd name="T89" fmla="*/ 5 h 69"/>
                <a:gd name="T90" fmla="*/ 39 w 56"/>
                <a:gd name="T91" fmla="*/ 5 h 69"/>
                <a:gd name="T92" fmla="*/ 31 w 56"/>
                <a:gd name="T93" fmla="*/ 5 h 69"/>
                <a:gd name="T94" fmla="*/ 26 w 56"/>
                <a:gd name="T95" fmla="*/ 13 h 69"/>
                <a:gd name="T96" fmla="*/ 18 w 56"/>
                <a:gd name="T97" fmla="*/ 22 h 69"/>
                <a:gd name="T98" fmla="*/ 13 w 56"/>
                <a:gd name="T99" fmla="*/ 39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9"/>
                <a:gd name="T152" fmla="*/ 56 w 56"/>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9">
                  <a:moveTo>
                    <a:pt x="13" y="39"/>
                  </a:moveTo>
                  <a:lnTo>
                    <a:pt x="13" y="43"/>
                  </a:lnTo>
                  <a:lnTo>
                    <a:pt x="13" y="48"/>
                  </a:lnTo>
                  <a:lnTo>
                    <a:pt x="13" y="52"/>
                  </a:lnTo>
                  <a:lnTo>
                    <a:pt x="18" y="56"/>
                  </a:lnTo>
                  <a:lnTo>
                    <a:pt x="22" y="61"/>
                  </a:lnTo>
                  <a:lnTo>
                    <a:pt x="26" y="61"/>
                  </a:lnTo>
                  <a:lnTo>
                    <a:pt x="31" y="61"/>
                  </a:lnTo>
                  <a:lnTo>
                    <a:pt x="35" y="61"/>
                  </a:lnTo>
                  <a:lnTo>
                    <a:pt x="43" y="56"/>
                  </a:lnTo>
                  <a:lnTo>
                    <a:pt x="52" y="48"/>
                  </a:lnTo>
                  <a:lnTo>
                    <a:pt x="52" y="52"/>
                  </a:lnTo>
                  <a:lnTo>
                    <a:pt x="39" y="61"/>
                  </a:lnTo>
                  <a:lnTo>
                    <a:pt x="31" y="69"/>
                  </a:lnTo>
                  <a:lnTo>
                    <a:pt x="18" y="69"/>
                  </a:lnTo>
                  <a:lnTo>
                    <a:pt x="9" y="69"/>
                  </a:lnTo>
                  <a:lnTo>
                    <a:pt x="5" y="65"/>
                  </a:lnTo>
                  <a:lnTo>
                    <a:pt x="0" y="56"/>
                  </a:lnTo>
                  <a:lnTo>
                    <a:pt x="0" y="48"/>
                  </a:lnTo>
                  <a:lnTo>
                    <a:pt x="0" y="35"/>
                  </a:lnTo>
                  <a:lnTo>
                    <a:pt x="5" y="26"/>
                  </a:lnTo>
                  <a:lnTo>
                    <a:pt x="13" y="13"/>
                  </a:lnTo>
                  <a:lnTo>
                    <a:pt x="22" y="5"/>
                  </a:lnTo>
                  <a:lnTo>
                    <a:pt x="31" y="0"/>
                  </a:lnTo>
                  <a:lnTo>
                    <a:pt x="43" y="0"/>
                  </a:lnTo>
                  <a:lnTo>
                    <a:pt x="48" y="0"/>
                  </a:lnTo>
                  <a:lnTo>
                    <a:pt x="56" y="5"/>
                  </a:lnTo>
                  <a:lnTo>
                    <a:pt x="56" y="9"/>
                  </a:lnTo>
                  <a:lnTo>
                    <a:pt x="56" y="17"/>
                  </a:lnTo>
                  <a:lnTo>
                    <a:pt x="52" y="22"/>
                  </a:lnTo>
                  <a:lnTo>
                    <a:pt x="43" y="30"/>
                  </a:lnTo>
                  <a:lnTo>
                    <a:pt x="35" y="35"/>
                  </a:lnTo>
                  <a:lnTo>
                    <a:pt x="26" y="39"/>
                  </a:lnTo>
                  <a:lnTo>
                    <a:pt x="13" y="39"/>
                  </a:lnTo>
                  <a:close/>
                  <a:moveTo>
                    <a:pt x="13" y="39"/>
                  </a:moveTo>
                  <a:lnTo>
                    <a:pt x="22" y="35"/>
                  </a:lnTo>
                  <a:lnTo>
                    <a:pt x="31" y="30"/>
                  </a:lnTo>
                  <a:lnTo>
                    <a:pt x="39" y="26"/>
                  </a:lnTo>
                  <a:lnTo>
                    <a:pt x="43" y="22"/>
                  </a:lnTo>
                  <a:lnTo>
                    <a:pt x="48" y="17"/>
                  </a:lnTo>
                  <a:lnTo>
                    <a:pt x="48" y="9"/>
                  </a:lnTo>
                  <a:lnTo>
                    <a:pt x="43" y="5"/>
                  </a:lnTo>
                  <a:lnTo>
                    <a:pt x="39" y="5"/>
                  </a:lnTo>
                  <a:lnTo>
                    <a:pt x="31" y="5"/>
                  </a:lnTo>
                  <a:lnTo>
                    <a:pt x="26" y="13"/>
                  </a:lnTo>
                  <a:lnTo>
                    <a:pt x="18" y="22"/>
                  </a:lnTo>
                  <a:lnTo>
                    <a:pt x="13" y="39"/>
                  </a:lnTo>
                  <a:close/>
                </a:path>
              </a:pathLst>
            </a:custGeom>
            <a:solidFill>
              <a:srgbClr val="000000"/>
            </a:solidFill>
            <a:ln w="0">
              <a:solidFill>
                <a:srgbClr val="000000"/>
              </a:solidFill>
              <a:round/>
              <a:headEnd/>
              <a:tailEnd/>
            </a:ln>
          </p:spPr>
          <p:txBody>
            <a:bodyPr/>
            <a:lstStyle/>
            <a:p>
              <a:endParaRPr lang="en-US"/>
            </a:p>
          </p:txBody>
        </p:sp>
        <p:sp>
          <p:nvSpPr>
            <p:cNvPr id="21581" name="Freeform 71"/>
            <p:cNvSpPr>
              <a:spLocks noEditPoints="1"/>
            </p:cNvSpPr>
            <p:nvPr/>
          </p:nvSpPr>
          <p:spPr bwMode="auto">
            <a:xfrm>
              <a:off x="5044" y="1522"/>
              <a:ext cx="74" cy="69"/>
            </a:xfrm>
            <a:custGeom>
              <a:avLst/>
              <a:gdLst>
                <a:gd name="T0" fmla="*/ 56 w 74"/>
                <a:gd name="T1" fmla="*/ 52 h 69"/>
                <a:gd name="T2" fmla="*/ 56 w 74"/>
                <a:gd name="T3" fmla="*/ 61 h 69"/>
                <a:gd name="T4" fmla="*/ 56 w 74"/>
                <a:gd name="T5" fmla="*/ 61 h 69"/>
                <a:gd name="T6" fmla="*/ 56 w 74"/>
                <a:gd name="T7" fmla="*/ 65 h 69"/>
                <a:gd name="T8" fmla="*/ 56 w 74"/>
                <a:gd name="T9" fmla="*/ 65 h 69"/>
                <a:gd name="T10" fmla="*/ 61 w 74"/>
                <a:gd name="T11" fmla="*/ 61 h 69"/>
                <a:gd name="T12" fmla="*/ 65 w 74"/>
                <a:gd name="T13" fmla="*/ 56 h 69"/>
                <a:gd name="T14" fmla="*/ 56 w 74"/>
                <a:gd name="T15" fmla="*/ 69 h 69"/>
                <a:gd name="T16" fmla="*/ 48 w 74"/>
                <a:gd name="T17" fmla="*/ 69 h 69"/>
                <a:gd name="T18" fmla="*/ 43 w 74"/>
                <a:gd name="T19" fmla="*/ 69 h 69"/>
                <a:gd name="T20" fmla="*/ 43 w 74"/>
                <a:gd name="T21" fmla="*/ 65 h 69"/>
                <a:gd name="T22" fmla="*/ 43 w 74"/>
                <a:gd name="T23" fmla="*/ 56 h 69"/>
                <a:gd name="T24" fmla="*/ 35 w 74"/>
                <a:gd name="T25" fmla="*/ 61 h 69"/>
                <a:gd name="T26" fmla="*/ 22 w 74"/>
                <a:gd name="T27" fmla="*/ 69 h 69"/>
                <a:gd name="T28" fmla="*/ 9 w 74"/>
                <a:gd name="T29" fmla="*/ 69 h 69"/>
                <a:gd name="T30" fmla="*/ 0 w 74"/>
                <a:gd name="T31" fmla="*/ 61 h 69"/>
                <a:gd name="T32" fmla="*/ 0 w 74"/>
                <a:gd name="T33" fmla="*/ 39 h 69"/>
                <a:gd name="T34" fmla="*/ 13 w 74"/>
                <a:gd name="T35" fmla="*/ 17 h 69"/>
                <a:gd name="T36" fmla="*/ 35 w 74"/>
                <a:gd name="T37" fmla="*/ 0 h 69"/>
                <a:gd name="T38" fmla="*/ 48 w 74"/>
                <a:gd name="T39" fmla="*/ 0 h 69"/>
                <a:gd name="T40" fmla="*/ 56 w 74"/>
                <a:gd name="T41" fmla="*/ 5 h 69"/>
                <a:gd name="T42" fmla="*/ 61 w 74"/>
                <a:gd name="T43" fmla="*/ 5 h 69"/>
                <a:gd name="T44" fmla="*/ 43 w 74"/>
                <a:gd name="T45" fmla="*/ 5 h 69"/>
                <a:gd name="T46" fmla="*/ 35 w 74"/>
                <a:gd name="T47" fmla="*/ 9 h 69"/>
                <a:gd name="T48" fmla="*/ 18 w 74"/>
                <a:gd name="T49" fmla="*/ 26 h 69"/>
                <a:gd name="T50" fmla="*/ 13 w 74"/>
                <a:gd name="T51" fmla="*/ 52 h 69"/>
                <a:gd name="T52" fmla="*/ 13 w 74"/>
                <a:gd name="T53" fmla="*/ 61 h 69"/>
                <a:gd name="T54" fmla="*/ 22 w 74"/>
                <a:gd name="T55" fmla="*/ 65 h 69"/>
                <a:gd name="T56" fmla="*/ 39 w 74"/>
                <a:gd name="T57" fmla="*/ 52 h 69"/>
                <a:gd name="T58" fmla="*/ 52 w 74"/>
                <a:gd name="T59" fmla="*/ 17 h 69"/>
                <a:gd name="T60" fmla="*/ 52 w 74"/>
                <a:gd name="T61" fmla="*/ 5 h 69"/>
                <a:gd name="T62" fmla="*/ 43 w 74"/>
                <a:gd name="T63" fmla="*/ 5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69"/>
                <a:gd name="T98" fmla="*/ 74 w 74"/>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69">
                  <a:moveTo>
                    <a:pt x="74" y="0"/>
                  </a:moveTo>
                  <a:lnTo>
                    <a:pt x="56" y="52"/>
                  </a:lnTo>
                  <a:lnTo>
                    <a:pt x="56" y="61"/>
                  </a:lnTo>
                  <a:lnTo>
                    <a:pt x="56" y="65"/>
                  </a:lnTo>
                  <a:lnTo>
                    <a:pt x="61" y="61"/>
                  </a:lnTo>
                  <a:lnTo>
                    <a:pt x="65" y="52"/>
                  </a:lnTo>
                  <a:lnTo>
                    <a:pt x="65" y="56"/>
                  </a:lnTo>
                  <a:lnTo>
                    <a:pt x="61" y="61"/>
                  </a:lnTo>
                  <a:lnTo>
                    <a:pt x="56" y="69"/>
                  </a:lnTo>
                  <a:lnTo>
                    <a:pt x="52" y="69"/>
                  </a:lnTo>
                  <a:lnTo>
                    <a:pt x="48" y="69"/>
                  </a:lnTo>
                  <a:lnTo>
                    <a:pt x="43" y="69"/>
                  </a:lnTo>
                  <a:lnTo>
                    <a:pt x="43" y="65"/>
                  </a:lnTo>
                  <a:lnTo>
                    <a:pt x="43" y="61"/>
                  </a:lnTo>
                  <a:lnTo>
                    <a:pt x="43" y="56"/>
                  </a:lnTo>
                  <a:lnTo>
                    <a:pt x="48" y="48"/>
                  </a:lnTo>
                  <a:lnTo>
                    <a:pt x="35" y="61"/>
                  </a:lnTo>
                  <a:lnTo>
                    <a:pt x="26" y="69"/>
                  </a:lnTo>
                  <a:lnTo>
                    <a:pt x="22" y="69"/>
                  </a:lnTo>
                  <a:lnTo>
                    <a:pt x="13" y="69"/>
                  </a:lnTo>
                  <a:lnTo>
                    <a:pt x="9" y="69"/>
                  </a:lnTo>
                  <a:lnTo>
                    <a:pt x="5" y="65"/>
                  </a:lnTo>
                  <a:lnTo>
                    <a:pt x="0" y="61"/>
                  </a:lnTo>
                  <a:lnTo>
                    <a:pt x="0" y="52"/>
                  </a:lnTo>
                  <a:lnTo>
                    <a:pt x="0" y="39"/>
                  </a:lnTo>
                  <a:lnTo>
                    <a:pt x="5" y="26"/>
                  </a:lnTo>
                  <a:lnTo>
                    <a:pt x="13" y="17"/>
                  </a:lnTo>
                  <a:lnTo>
                    <a:pt x="26" y="5"/>
                  </a:lnTo>
                  <a:lnTo>
                    <a:pt x="35" y="0"/>
                  </a:lnTo>
                  <a:lnTo>
                    <a:pt x="43" y="0"/>
                  </a:lnTo>
                  <a:lnTo>
                    <a:pt x="48" y="0"/>
                  </a:lnTo>
                  <a:lnTo>
                    <a:pt x="52" y="5"/>
                  </a:lnTo>
                  <a:lnTo>
                    <a:pt x="56" y="5"/>
                  </a:lnTo>
                  <a:lnTo>
                    <a:pt x="56" y="13"/>
                  </a:lnTo>
                  <a:lnTo>
                    <a:pt x="61" y="5"/>
                  </a:lnTo>
                  <a:lnTo>
                    <a:pt x="74" y="0"/>
                  </a:lnTo>
                  <a:close/>
                  <a:moveTo>
                    <a:pt x="43" y="5"/>
                  </a:moveTo>
                  <a:lnTo>
                    <a:pt x="39" y="5"/>
                  </a:lnTo>
                  <a:lnTo>
                    <a:pt x="35" y="9"/>
                  </a:lnTo>
                  <a:lnTo>
                    <a:pt x="26" y="17"/>
                  </a:lnTo>
                  <a:lnTo>
                    <a:pt x="18" y="26"/>
                  </a:lnTo>
                  <a:lnTo>
                    <a:pt x="13" y="39"/>
                  </a:lnTo>
                  <a:lnTo>
                    <a:pt x="13" y="52"/>
                  </a:lnTo>
                  <a:lnTo>
                    <a:pt x="13" y="56"/>
                  </a:lnTo>
                  <a:lnTo>
                    <a:pt x="13" y="61"/>
                  </a:lnTo>
                  <a:lnTo>
                    <a:pt x="18" y="61"/>
                  </a:lnTo>
                  <a:lnTo>
                    <a:pt x="22" y="65"/>
                  </a:lnTo>
                  <a:lnTo>
                    <a:pt x="30" y="61"/>
                  </a:lnTo>
                  <a:lnTo>
                    <a:pt x="39" y="52"/>
                  </a:lnTo>
                  <a:lnTo>
                    <a:pt x="52" y="35"/>
                  </a:lnTo>
                  <a:lnTo>
                    <a:pt x="52" y="17"/>
                  </a:lnTo>
                  <a:lnTo>
                    <a:pt x="52" y="9"/>
                  </a:lnTo>
                  <a:lnTo>
                    <a:pt x="52" y="5"/>
                  </a:lnTo>
                  <a:lnTo>
                    <a:pt x="48" y="5"/>
                  </a:lnTo>
                  <a:lnTo>
                    <a:pt x="43" y="5"/>
                  </a:lnTo>
                  <a:close/>
                </a:path>
              </a:pathLst>
            </a:custGeom>
            <a:solidFill>
              <a:srgbClr val="000000"/>
            </a:solidFill>
            <a:ln w="0">
              <a:solidFill>
                <a:srgbClr val="000000"/>
              </a:solidFill>
              <a:round/>
              <a:headEnd/>
              <a:tailEnd/>
            </a:ln>
          </p:spPr>
          <p:txBody>
            <a:bodyPr/>
            <a:lstStyle/>
            <a:p>
              <a:endParaRPr lang="en-US"/>
            </a:p>
          </p:txBody>
        </p:sp>
        <p:sp>
          <p:nvSpPr>
            <p:cNvPr id="21582" name="Freeform 72"/>
            <p:cNvSpPr>
              <a:spLocks/>
            </p:cNvSpPr>
            <p:nvPr/>
          </p:nvSpPr>
          <p:spPr bwMode="auto">
            <a:xfrm>
              <a:off x="5118" y="1501"/>
              <a:ext cx="43" cy="90"/>
            </a:xfrm>
            <a:custGeom>
              <a:avLst/>
              <a:gdLst>
                <a:gd name="T0" fmla="*/ 34 w 43"/>
                <a:gd name="T1" fmla="*/ 0 h 90"/>
                <a:gd name="T2" fmla="*/ 30 w 43"/>
                <a:gd name="T3" fmla="*/ 21 h 90"/>
                <a:gd name="T4" fmla="*/ 43 w 43"/>
                <a:gd name="T5" fmla="*/ 21 h 90"/>
                <a:gd name="T6" fmla="*/ 43 w 43"/>
                <a:gd name="T7" fmla="*/ 26 h 90"/>
                <a:gd name="T8" fmla="*/ 30 w 43"/>
                <a:gd name="T9" fmla="*/ 26 h 90"/>
                <a:gd name="T10" fmla="*/ 17 w 43"/>
                <a:gd name="T11" fmla="*/ 73 h 90"/>
                <a:gd name="T12" fmla="*/ 13 w 43"/>
                <a:gd name="T13" fmla="*/ 82 h 90"/>
                <a:gd name="T14" fmla="*/ 13 w 43"/>
                <a:gd name="T15" fmla="*/ 82 h 90"/>
                <a:gd name="T16" fmla="*/ 13 w 43"/>
                <a:gd name="T17" fmla="*/ 86 h 90"/>
                <a:gd name="T18" fmla="*/ 13 w 43"/>
                <a:gd name="T19" fmla="*/ 86 h 90"/>
                <a:gd name="T20" fmla="*/ 13 w 43"/>
                <a:gd name="T21" fmla="*/ 86 h 90"/>
                <a:gd name="T22" fmla="*/ 13 w 43"/>
                <a:gd name="T23" fmla="*/ 86 h 90"/>
                <a:gd name="T24" fmla="*/ 17 w 43"/>
                <a:gd name="T25" fmla="*/ 86 h 90"/>
                <a:gd name="T26" fmla="*/ 17 w 43"/>
                <a:gd name="T27" fmla="*/ 82 h 90"/>
                <a:gd name="T28" fmla="*/ 21 w 43"/>
                <a:gd name="T29" fmla="*/ 82 h 90"/>
                <a:gd name="T30" fmla="*/ 25 w 43"/>
                <a:gd name="T31" fmla="*/ 73 h 90"/>
                <a:gd name="T32" fmla="*/ 25 w 43"/>
                <a:gd name="T33" fmla="*/ 77 h 90"/>
                <a:gd name="T34" fmla="*/ 21 w 43"/>
                <a:gd name="T35" fmla="*/ 86 h 90"/>
                <a:gd name="T36" fmla="*/ 17 w 43"/>
                <a:gd name="T37" fmla="*/ 90 h 90"/>
                <a:gd name="T38" fmla="*/ 13 w 43"/>
                <a:gd name="T39" fmla="*/ 90 h 90"/>
                <a:gd name="T40" fmla="*/ 8 w 43"/>
                <a:gd name="T41" fmla="*/ 90 h 90"/>
                <a:gd name="T42" fmla="*/ 4 w 43"/>
                <a:gd name="T43" fmla="*/ 90 h 90"/>
                <a:gd name="T44" fmla="*/ 4 w 43"/>
                <a:gd name="T45" fmla="*/ 90 h 90"/>
                <a:gd name="T46" fmla="*/ 0 w 43"/>
                <a:gd name="T47" fmla="*/ 86 h 90"/>
                <a:gd name="T48" fmla="*/ 0 w 43"/>
                <a:gd name="T49" fmla="*/ 86 h 90"/>
                <a:gd name="T50" fmla="*/ 0 w 43"/>
                <a:gd name="T51" fmla="*/ 77 h 90"/>
                <a:gd name="T52" fmla="*/ 4 w 43"/>
                <a:gd name="T53" fmla="*/ 73 h 90"/>
                <a:gd name="T54" fmla="*/ 17 w 43"/>
                <a:gd name="T55" fmla="*/ 26 h 90"/>
                <a:gd name="T56" fmla="*/ 4 w 43"/>
                <a:gd name="T57" fmla="*/ 26 h 90"/>
                <a:gd name="T58" fmla="*/ 4 w 43"/>
                <a:gd name="T59" fmla="*/ 26 h 90"/>
                <a:gd name="T60" fmla="*/ 13 w 43"/>
                <a:gd name="T61" fmla="*/ 21 h 90"/>
                <a:gd name="T62" fmla="*/ 17 w 43"/>
                <a:gd name="T63" fmla="*/ 17 h 90"/>
                <a:gd name="T64" fmla="*/ 25 w 43"/>
                <a:gd name="T65" fmla="*/ 13 h 90"/>
                <a:gd name="T66" fmla="*/ 30 w 43"/>
                <a:gd name="T67" fmla="*/ 0 h 90"/>
                <a:gd name="T68" fmla="*/ 34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34" y="0"/>
                  </a:moveTo>
                  <a:lnTo>
                    <a:pt x="30" y="21"/>
                  </a:lnTo>
                  <a:lnTo>
                    <a:pt x="43" y="21"/>
                  </a:lnTo>
                  <a:lnTo>
                    <a:pt x="43" y="26"/>
                  </a:lnTo>
                  <a:lnTo>
                    <a:pt x="30" y="26"/>
                  </a:lnTo>
                  <a:lnTo>
                    <a:pt x="17" y="73"/>
                  </a:lnTo>
                  <a:lnTo>
                    <a:pt x="13" y="82"/>
                  </a:lnTo>
                  <a:lnTo>
                    <a:pt x="13" y="86"/>
                  </a:lnTo>
                  <a:lnTo>
                    <a:pt x="17" y="86"/>
                  </a:lnTo>
                  <a:lnTo>
                    <a:pt x="17" y="82"/>
                  </a:lnTo>
                  <a:lnTo>
                    <a:pt x="21" y="82"/>
                  </a:lnTo>
                  <a:lnTo>
                    <a:pt x="25" y="73"/>
                  </a:lnTo>
                  <a:lnTo>
                    <a:pt x="25" y="77"/>
                  </a:lnTo>
                  <a:lnTo>
                    <a:pt x="21" y="86"/>
                  </a:lnTo>
                  <a:lnTo>
                    <a:pt x="17" y="90"/>
                  </a:lnTo>
                  <a:lnTo>
                    <a:pt x="13" y="90"/>
                  </a:lnTo>
                  <a:lnTo>
                    <a:pt x="8" y="90"/>
                  </a:lnTo>
                  <a:lnTo>
                    <a:pt x="4" y="90"/>
                  </a:lnTo>
                  <a:lnTo>
                    <a:pt x="0" y="86"/>
                  </a:lnTo>
                  <a:lnTo>
                    <a:pt x="0" y="77"/>
                  </a:lnTo>
                  <a:lnTo>
                    <a:pt x="4" y="73"/>
                  </a:lnTo>
                  <a:lnTo>
                    <a:pt x="17" y="26"/>
                  </a:lnTo>
                  <a:lnTo>
                    <a:pt x="4" y="26"/>
                  </a:lnTo>
                  <a:lnTo>
                    <a:pt x="13" y="21"/>
                  </a:lnTo>
                  <a:lnTo>
                    <a:pt x="17" y="17"/>
                  </a:lnTo>
                  <a:lnTo>
                    <a:pt x="25" y="13"/>
                  </a:lnTo>
                  <a:lnTo>
                    <a:pt x="30" y="0"/>
                  </a:lnTo>
                  <a:lnTo>
                    <a:pt x="34" y="0"/>
                  </a:lnTo>
                  <a:close/>
                </a:path>
              </a:pathLst>
            </a:custGeom>
            <a:solidFill>
              <a:srgbClr val="000000"/>
            </a:solidFill>
            <a:ln w="0">
              <a:solidFill>
                <a:srgbClr val="000000"/>
              </a:solidFill>
              <a:round/>
              <a:headEnd/>
              <a:tailEnd/>
            </a:ln>
          </p:spPr>
          <p:txBody>
            <a:bodyPr/>
            <a:lstStyle/>
            <a:p>
              <a:endParaRPr lang="en-US"/>
            </a:p>
          </p:txBody>
        </p:sp>
        <p:pic>
          <p:nvPicPr>
            <p:cNvPr id="21583" name="Picture 73"/>
            <p:cNvPicPr>
              <a:picLocks noChangeAspect="1" noChangeArrowheads="1"/>
            </p:cNvPicPr>
            <p:nvPr/>
          </p:nvPicPr>
          <p:blipFill>
            <a:blip r:embed="rId12" cstate="print"/>
            <a:srcRect/>
            <a:stretch>
              <a:fillRect/>
            </a:stretch>
          </p:blipFill>
          <p:spPr bwMode="auto">
            <a:xfrm>
              <a:off x="5174" y="1479"/>
              <a:ext cx="34" cy="151"/>
            </a:xfrm>
            <a:prstGeom prst="rect">
              <a:avLst/>
            </a:prstGeom>
            <a:noFill/>
            <a:ln w="9525">
              <a:noFill/>
              <a:miter lim="800000"/>
              <a:headEnd/>
              <a:tailEnd/>
            </a:ln>
          </p:spPr>
        </p:pic>
        <p:pic>
          <p:nvPicPr>
            <p:cNvPr id="21584" name="Picture 74"/>
            <p:cNvPicPr>
              <a:picLocks noChangeAspect="1" noChangeArrowheads="1"/>
            </p:cNvPicPr>
            <p:nvPr/>
          </p:nvPicPr>
          <p:blipFill>
            <a:blip r:embed="rId13" cstate="print"/>
            <a:srcRect/>
            <a:stretch>
              <a:fillRect/>
            </a:stretch>
          </p:blipFill>
          <p:spPr bwMode="auto">
            <a:xfrm>
              <a:off x="5174" y="1479"/>
              <a:ext cx="34" cy="151"/>
            </a:xfrm>
            <a:prstGeom prst="rect">
              <a:avLst/>
            </a:prstGeom>
            <a:noFill/>
            <a:ln w="9525">
              <a:noFill/>
              <a:miter lim="800000"/>
              <a:headEnd/>
              <a:tailEnd/>
            </a:ln>
          </p:spPr>
        </p:pic>
        <p:sp>
          <p:nvSpPr>
            <p:cNvPr id="21585" name="Freeform 75"/>
            <p:cNvSpPr>
              <a:spLocks/>
            </p:cNvSpPr>
            <p:nvPr/>
          </p:nvSpPr>
          <p:spPr bwMode="auto">
            <a:xfrm>
              <a:off x="621" y="1867"/>
              <a:ext cx="112" cy="104"/>
            </a:xfrm>
            <a:custGeom>
              <a:avLst/>
              <a:gdLst>
                <a:gd name="T0" fmla="*/ 0 w 112"/>
                <a:gd name="T1" fmla="*/ 0 h 104"/>
                <a:gd name="T2" fmla="*/ 26 w 112"/>
                <a:gd name="T3" fmla="*/ 0 h 104"/>
                <a:gd name="T4" fmla="*/ 90 w 112"/>
                <a:gd name="T5" fmla="*/ 78 h 104"/>
                <a:gd name="T6" fmla="*/ 90 w 112"/>
                <a:gd name="T7" fmla="*/ 18 h 104"/>
                <a:gd name="T8" fmla="*/ 90 w 112"/>
                <a:gd name="T9" fmla="*/ 9 h 104"/>
                <a:gd name="T10" fmla="*/ 86 w 112"/>
                <a:gd name="T11" fmla="*/ 5 h 104"/>
                <a:gd name="T12" fmla="*/ 82 w 112"/>
                <a:gd name="T13" fmla="*/ 0 h 104"/>
                <a:gd name="T14" fmla="*/ 77 w 112"/>
                <a:gd name="T15" fmla="*/ 0 h 104"/>
                <a:gd name="T16" fmla="*/ 73 w 112"/>
                <a:gd name="T17" fmla="*/ 0 h 104"/>
                <a:gd name="T18" fmla="*/ 73 w 112"/>
                <a:gd name="T19" fmla="*/ 0 h 104"/>
                <a:gd name="T20" fmla="*/ 112 w 112"/>
                <a:gd name="T21" fmla="*/ 0 h 104"/>
                <a:gd name="T22" fmla="*/ 112 w 112"/>
                <a:gd name="T23" fmla="*/ 0 h 104"/>
                <a:gd name="T24" fmla="*/ 108 w 112"/>
                <a:gd name="T25" fmla="*/ 0 h 104"/>
                <a:gd name="T26" fmla="*/ 103 w 112"/>
                <a:gd name="T27" fmla="*/ 5 h 104"/>
                <a:gd name="T28" fmla="*/ 99 w 112"/>
                <a:gd name="T29" fmla="*/ 5 h 104"/>
                <a:gd name="T30" fmla="*/ 95 w 112"/>
                <a:gd name="T31" fmla="*/ 9 h 104"/>
                <a:gd name="T32" fmla="*/ 95 w 112"/>
                <a:gd name="T33" fmla="*/ 18 h 104"/>
                <a:gd name="T34" fmla="*/ 95 w 112"/>
                <a:gd name="T35" fmla="*/ 104 h 104"/>
                <a:gd name="T36" fmla="*/ 95 w 112"/>
                <a:gd name="T37" fmla="*/ 104 h 104"/>
                <a:gd name="T38" fmla="*/ 26 w 112"/>
                <a:gd name="T39" fmla="*/ 22 h 104"/>
                <a:gd name="T40" fmla="*/ 26 w 112"/>
                <a:gd name="T41" fmla="*/ 87 h 104"/>
                <a:gd name="T42" fmla="*/ 26 w 112"/>
                <a:gd name="T43" fmla="*/ 95 h 104"/>
                <a:gd name="T44" fmla="*/ 26 w 112"/>
                <a:gd name="T45" fmla="*/ 99 h 104"/>
                <a:gd name="T46" fmla="*/ 30 w 112"/>
                <a:gd name="T47" fmla="*/ 99 h 104"/>
                <a:gd name="T48" fmla="*/ 34 w 112"/>
                <a:gd name="T49" fmla="*/ 104 h 104"/>
                <a:gd name="T50" fmla="*/ 39 w 112"/>
                <a:gd name="T51" fmla="*/ 104 h 104"/>
                <a:gd name="T52" fmla="*/ 39 w 112"/>
                <a:gd name="T53" fmla="*/ 104 h 104"/>
                <a:gd name="T54" fmla="*/ 4 w 112"/>
                <a:gd name="T55" fmla="*/ 104 h 104"/>
                <a:gd name="T56" fmla="*/ 4 w 112"/>
                <a:gd name="T57" fmla="*/ 104 h 104"/>
                <a:gd name="T58" fmla="*/ 8 w 112"/>
                <a:gd name="T59" fmla="*/ 104 h 104"/>
                <a:gd name="T60" fmla="*/ 13 w 112"/>
                <a:gd name="T61" fmla="*/ 99 h 104"/>
                <a:gd name="T62" fmla="*/ 17 w 112"/>
                <a:gd name="T63" fmla="*/ 99 h 104"/>
                <a:gd name="T64" fmla="*/ 17 w 112"/>
                <a:gd name="T65" fmla="*/ 95 h 104"/>
                <a:gd name="T66" fmla="*/ 17 w 112"/>
                <a:gd name="T67" fmla="*/ 87 h 104"/>
                <a:gd name="T68" fmla="*/ 17 w 112"/>
                <a:gd name="T69" fmla="*/ 13 h 104"/>
                <a:gd name="T70" fmla="*/ 13 w 112"/>
                <a:gd name="T71" fmla="*/ 9 h 104"/>
                <a:gd name="T72" fmla="*/ 13 w 112"/>
                <a:gd name="T73" fmla="*/ 9 h 104"/>
                <a:gd name="T74" fmla="*/ 8 w 112"/>
                <a:gd name="T75" fmla="*/ 5 h 104"/>
                <a:gd name="T76" fmla="*/ 4 w 112"/>
                <a:gd name="T77" fmla="*/ 5 h 104"/>
                <a:gd name="T78" fmla="*/ 0 w 112"/>
                <a:gd name="T79" fmla="*/ 5 h 104"/>
                <a:gd name="T80" fmla="*/ 0 w 112"/>
                <a:gd name="T81" fmla="*/ 5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0" y="78"/>
                  </a:lnTo>
                  <a:lnTo>
                    <a:pt x="90" y="18"/>
                  </a:lnTo>
                  <a:lnTo>
                    <a:pt x="90" y="9"/>
                  </a:lnTo>
                  <a:lnTo>
                    <a:pt x="86" y="5"/>
                  </a:lnTo>
                  <a:lnTo>
                    <a:pt x="82" y="0"/>
                  </a:lnTo>
                  <a:lnTo>
                    <a:pt x="77" y="0"/>
                  </a:lnTo>
                  <a:lnTo>
                    <a:pt x="73" y="0"/>
                  </a:lnTo>
                  <a:lnTo>
                    <a:pt x="112" y="0"/>
                  </a:lnTo>
                  <a:lnTo>
                    <a:pt x="108" y="0"/>
                  </a:lnTo>
                  <a:lnTo>
                    <a:pt x="103" y="5"/>
                  </a:lnTo>
                  <a:lnTo>
                    <a:pt x="99" y="5"/>
                  </a:lnTo>
                  <a:lnTo>
                    <a:pt x="95" y="9"/>
                  </a:lnTo>
                  <a:lnTo>
                    <a:pt x="95" y="18"/>
                  </a:lnTo>
                  <a:lnTo>
                    <a:pt x="95" y="104"/>
                  </a:lnTo>
                  <a:lnTo>
                    <a:pt x="26" y="22"/>
                  </a:lnTo>
                  <a:lnTo>
                    <a:pt x="26" y="87"/>
                  </a:lnTo>
                  <a:lnTo>
                    <a:pt x="26" y="95"/>
                  </a:lnTo>
                  <a:lnTo>
                    <a:pt x="26" y="99"/>
                  </a:lnTo>
                  <a:lnTo>
                    <a:pt x="30" y="99"/>
                  </a:lnTo>
                  <a:lnTo>
                    <a:pt x="34" y="104"/>
                  </a:lnTo>
                  <a:lnTo>
                    <a:pt x="39" y="104"/>
                  </a:lnTo>
                  <a:lnTo>
                    <a:pt x="4" y="104"/>
                  </a:lnTo>
                  <a:lnTo>
                    <a:pt x="8" y="104"/>
                  </a:lnTo>
                  <a:lnTo>
                    <a:pt x="13" y="99"/>
                  </a:lnTo>
                  <a:lnTo>
                    <a:pt x="17" y="99"/>
                  </a:lnTo>
                  <a:lnTo>
                    <a:pt x="17" y="95"/>
                  </a:lnTo>
                  <a:lnTo>
                    <a:pt x="17" y="87"/>
                  </a:lnTo>
                  <a:lnTo>
                    <a:pt x="17" y="13"/>
                  </a:lnTo>
                  <a:lnTo>
                    <a:pt x="13" y="9"/>
                  </a:lnTo>
                  <a:lnTo>
                    <a:pt x="8" y="5"/>
                  </a:lnTo>
                  <a:lnTo>
                    <a:pt x="4" y="5"/>
                  </a:lnTo>
                  <a:lnTo>
                    <a:pt x="0" y="5"/>
                  </a:lnTo>
                  <a:lnTo>
                    <a:pt x="0" y="0"/>
                  </a:lnTo>
                  <a:close/>
                </a:path>
              </a:pathLst>
            </a:custGeom>
            <a:solidFill>
              <a:srgbClr val="000000"/>
            </a:solidFill>
            <a:ln w="0">
              <a:solidFill>
                <a:srgbClr val="000000"/>
              </a:solidFill>
              <a:round/>
              <a:headEnd/>
              <a:tailEnd/>
            </a:ln>
          </p:spPr>
          <p:txBody>
            <a:bodyPr/>
            <a:lstStyle/>
            <a:p>
              <a:endParaRPr lang="en-US"/>
            </a:p>
          </p:txBody>
        </p:sp>
        <p:sp>
          <p:nvSpPr>
            <p:cNvPr id="21586" name="Freeform 76"/>
            <p:cNvSpPr>
              <a:spLocks noEditPoints="1"/>
            </p:cNvSpPr>
            <p:nvPr/>
          </p:nvSpPr>
          <p:spPr bwMode="auto">
            <a:xfrm>
              <a:off x="733" y="1867"/>
              <a:ext cx="82" cy="104"/>
            </a:xfrm>
            <a:custGeom>
              <a:avLst/>
              <a:gdLst>
                <a:gd name="T0" fmla="*/ 30 w 82"/>
                <a:gd name="T1" fmla="*/ 56 h 104"/>
                <a:gd name="T2" fmla="*/ 30 w 82"/>
                <a:gd name="T3" fmla="*/ 87 h 104"/>
                <a:gd name="T4" fmla="*/ 30 w 82"/>
                <a:gd name="T5" fmla="*/ 95 h 104"/>
                <a:gd name="T6" fmla="*/ 34 w 82"/>
                <a:gd name="T7" fmla="*/ 99 h 104"/>
                <a:gd name="T8" fmla="*/ 34 w 82"/>
                <a:gd name="T9" fmla="*/ 99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5 h 104"/>
                <a:gd name="T26" fmla="*/ 17 w 82"/>
                <a:gd name="T27" fmla="*/ 95 h 104"/>
                <a:gd name="T28" fmla="*/ 17 w 82"/>
                <a:gd name="T29" fmla="*/ 87 h 104"/>
                <a:gd name="T30" fmla="*/ 17 w 82"/>
                <a:gd name="T31" fmla="*/ 18 h 104"/>
                <a:gd name="T32" fmla="*/ 17 w 82"/>
                <a:gd name="T33" fmla="*/ 9 h 104"/>
                <a:gd name="T34" fmla="*/ 13 w 82"/>
                <a:gd name="T35" fmla="*/ 5 h 104"/>
                <a:gd name="T36" fmla="*/ 9 w 82"/>
                <a:gd name="T37" fmla="*/ 0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5 h 104"/>
                <a:gd name="T50" fmla="*/ 69 w 82"/>
                <a:gd name="T51" fmla="*/ 5 h 104"/>
                <a:gd name="T52" fmla="*/ 78 w 82"/>
                <a:gd name="T53" fmla="*/ 13 h 104"/>
                <a:gd name="T54" fmla="*/ 78 w 82"/>
                <a:gd name="T55" fmla="*/ 18 h 104"/>
                <a:gd name="T56" fmla="*/ 82 w 82"/>
                <a:gd name="T57" fmla="*/ 26 h 104"/>
                <a:gd name="T58" fmla="*/ 78 w 82"/>
                <a:gd name="T59" fmla="*/ 39 h 104"/>
                <a:gd name="T60" fmla="*/ 73 w 82"/>
                <a:gd name="T61" fmla="*/ 48 h 104"/>
                <a:gd name="T62" fmla="*/ 60 w 82"/>
                <a:gd name="T63" fmla="*/ 56 h 104"/>
                <a:gd name="T64" fmla="*/ 47 w 82"/>
                <a:gd name="T65" fmla="*/ 56 h 104"/>
                <a:gd name="T66" fmla="*/ 43 w 82"/>
                <a:gd name="T67" fmla="*/ 56 h 104"/>
                <a:gd name="T68" fmla="*/ 39 w 82"/>
                <a:gd name="T69" fmla="*/ 56 h 104"/>
                <a:gd name="T70" fmla="*/ 34 w 82"/>
                <a:gd name="T71" fmla="*/ 56 h 104"/>
                <a:gd name="T72" fmla="*/ 30 w 82"/>
                <a:gd name="T73" fmla="*/ 56 h 104"/>
                <a:gd name="T74" fmla="*/ 30 w 82"/>
                <a:gd name="T75" fmla="*/ 52 h 104"/>
                <a:gd name="T76" fmla="*/ 34 w 82"/>
                <a:gd name="T77" fmla="*/ 52 h 104"/>
                <a:gd name="T78" fmla="*/ 39 w 82"/>
                <a:gd name="T79" fmla="*/ 52 h 104"/>
                <a:gd name="T80" fmla="*/ 43 w 82"/>
                <a:gd name="T81" fmla="*/ 52 h 104"/>
                <a:gd name="T82" fmla="*/ 43 w 82"/>
                <a:gd name="T83" fmla="*/ 52 h 104"/>
                <a:gd name="T84" fmla="*/ 52 w 82"/>
                <a:gd name="T85" fmla="*/ 52 h 104"/>
                <a:gd name="T86" fmla="*/ 56 w 82"/>
                <a:gd name="T87" fmla="*/ 43 h 104"/>
                <a:gd name="T88" fmla="*/ 60 w 82"/>
                <a:gd name="T89" fmla="*/ 39 h 104"/>
                <a:gd name="T90" fmla="*/ 65 w 82"/>
                <a:gd name="T91" fmla="*/ 30 h 104"/>
                <a:gd name="T92" fmla="*/ 60 w 82"/>
                <a:gd name="T93" fmla="*/ 22 h 104"/>
                <a:gd name="T94" fmla="*/ 60 w 82"/>
                <a:gd name="T95" fmla="*/ 18 h 104"/>
                <a:gd name="T96" fmla="*/ 56 w 82"/>
                <a:gd name="T97" fmla="*/ 13 h 104"/>
                <a:gd name="T98" fmla="*/ 52 w 82"/>
                <a:gd name="T99" fmla="*/ 9 h 104"/>
                <a:gd name="T100" fmla="*/ 47 w 82"/>
                <a:gd name="T101" fmla="*/ 5 h 104"/>
                <a:gd name="T102" fmla="*/ 43 w 82"/>
                <a:gd name="T103" fmla="*/ 5 h 104"/>
                <a:gd name="T104" fmla="*/ 34 w 82"/>
                <a:gd name="T105" fmla="*/ 5 h 104"/>
                <a:gd name="T106" fmla="*/ 30 w 82"/>
                <a:gd name="T107" fmla="*/ 5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7"/>
                  </a:lnTo>
                  <a:lnTo>
                    <a:pt x="30" y="95"/>
                  </a:lnTo>
                  <a:lnTo>
                    <a:pt x="34" y="99"/>
                  </a:lnTo>
                  <a:lnTo>
                    <a:pt x="43" y="104"/>
                  </a:lnTo>
                  <a:lnTo>
                    <a:pt x="47" y="104"/>
                  </a:lnTo>
                  <a:lnTo>
                    <a:pt x="0" y="104"/>
                  </a:lnTo>
                  <a:lnTo>
                    <a:pt x="4" y="104"/>
                  </a:lnTo>
                  <a:lnTo>
                    <a:pt x="13" y="99"/>
                  </a:lnTo>
                  <a:lnTo>
                    <a:pt x="13" y="95"/>
                  </a:lnTo>
                  <a:lnTo>
                    <a:pt x="17" y="95"/>
                  </a:lnTo>
                  <a:lnTo>
                    <a:pt x="17" y="87"/>
                  </a:lnTo>
                  <a:lnTo>
                    <a:pt x="17" y="18"/>
                  </a:lnTo>
                  <a:lnTo>
                    <a:pt x="17" y="9"/>
                  </a:lnTo>
                  <a:lnTo>
                    <a:pt x="13" y="5"/>
                  </a:lnTo>
                  <a:lnTo>
                    <a:pt x="9" y="0"/>
                  </a:lnTo>
                  <a:lnTo>
                    <a:pt x="4" y="0"/>
                  </a:lnTo>
                  <a:lnTo>
                    <a:pt x="0" y="0"/>
                  </a:lnTo>
                  <a:lnTo>
                    <a:pt x="39" y="0"/>
                  </a:lnTo>
                  <a:lnTo>
                    <a:pt x="52" y="0"/>
                  </a:lnTo>
                  <a:lnTo>
                    <a:pt x="60" y="5"/>
                  </a:lnTo>
                  <a:lnTo>
                    <a:pt x="69" y="5"/>
                  </a:lnTo>
                  <a:lnTo>
                    <a:pt x="78" y="13"/>
                  </a:lnTo>
                  <a:lnTo>
                    <a:pt x="78" y="18"/>
                  </a:lnTo>
                  <a:lnTo>
                    <a:pt x="82" y="26"/>
                  </a:lnTo>
                  <a:lnTo>
                    <a:pt x="78" y="39"/>
                  </a:lnTo>
                  <a:lnTo>
                    <a:pt x="73" y="48"/>
                  </a:lnTo>
                  <a:lnTo>
                    <a:pt x="60" y="56"/>
                  </a:lnTo>
                  <a:lnTo>
                    <a:pt x="47" y="56"/>
                  </a:lnTo>
                  <a:lnTo>
                    <a:pt x="43" y="56"/>
                  </a:lnTo>
                  <a:lnTo>
                    <a:pt x="39" y="56"/>
                  </a:lnTo>
                  <a:lnTo>
                    <a:pt x="34" y="56"/>
                  </a:lnTo>
                  <a:lnTo>
                    <a:pt x="30" y="56"/>
                  </a:lnTo>
                  <a:close/>
                  <a:moveTo>
                    <a:pt x="30" y="52"/>
                  </a:moveTo>
                  <a:lnTo>
                    <a:pt x="34" y="52"/>
                  </a:lnTo>
                  <a:lnTo>
                    <a:pt x="39" y="52"/>
                  </a:lnTo>
                  <a:lnTo>
                    <a:pt x="43" y="52"/>
                  </a:lnTo>
                  <a:lnTo>
                    <a:pt x="52" y="52"/>
                  </a:lnTo>
                  <a:lnTo>
                    <a:pt x="56" y="43"/>
                  </a:lnTo>
                  <a:lnTo>
                    <a:pt x="60" y="39"/>
                  </a:lnTo>
                  <a:lnTo>
                    <a:pt x="65" y="30"/>
                  </a:lnTo>
                  <a:lnTo>
                    <a:pt x="60" y="22"/>
                  </a:lnTo>
                  <a:lnTo>
                    <a:pt x="60" y="18"/>
                  </a:lnTo>
                  <a:lnTo>
                    <a:pt x="56" y="13"/>
                  </a:lnTo>
                  <a:lnTo>
                    <a:pt x="52" y="9"/>
                  </a:lnTo>
                  <a:lnTo>
                    <a:pt x="47" y="5"/>
                  </a:lnTo>
                  <a:lnTo>
                    <a:pt x="43" y="5"/>
                  </a:lnTo>
                  <a:lnTo>
                    <a:pt x="34" y="5"/>
                  </a:lnTo>
                  <a:lnTo>
                    <a:pt x="30" y="5"/>
                  </a:lnTo>
                  <a:lnTo>
                    <a:pt x="30" y="52"/>
                  </a:lnTo>
                  <a:close/>
                </a:path>
              </a:pathLst>
            </a:custGeom>
            <a:solidFill>
              <a:srgbClr val="000000"/>
            </a:solidFill>
            <a:ln w="0">
              <a:solidFill>
                <a:srgbClr val="000000"/>
              </a:solidFill>
              <a:round/>
              <a:headEnd/>
              <a:tailEnd/>
            </a:ln>
          </p:spPr>
          <p:txBody>
            <a:bodyPr/>
            <a:lstStyle/>
            <a:p>
              <a:endParaRPr lang="en-US"/>
            </a:p>
          </p:txBody>
        </p:sp>
        <p:sp>
          <p:nvSpPr>
            <p:cNvPr id="21587" name="Freeform 77"/>
            <p:cNvSpPr>
              <a:spLocks/>
            </p:cNvSpPr>
            <p:nvPr/>
          </p:nvSpPr>
          <p:spPr bwMode="auto">
            <a:xfrm>
              <a:off x="1906" y="1867"/>
              <a:ext cx="107" cy="104"/>
            </a:xfrm>
            <a:custGeom>
              <a:avLst/>
              <a:gdLst>
                <a:gd name="T0" fmla="*/ 107 w 107"/>
                <a:gd name="T1" fmla="*/ 0 h 104"/>
                <a:gd name="T2" fmla="*/ 107 w 107"/>
                <a:gd name="T3" fmla="*/ 0 h 104"/>
                <a:gd name="T4" fmla="*/ 103 w 107"/>
                <a:gd name="T5" fmla="*/ 5 h 104"/>
                <a:gd name="T6" fmla="*/ 99 w 107"/>
                <a:gd name="T7" fmla="*/ 5 h 104"/>
                <a:gd name="T8" fmla="*/ 94 w 107"/>
                <a:gd name="T9" fmla="*/ 9 h 104"/>
                <a:gd name="T10" fmla="*/ 90 w 107"/>
                <a:gd name="T11" fmla="*/ 18 h 104"/>
                <a:gd name="T12" fmla="*/ 56 w 107"/>
                <a:gd name="T13" fmla="*/ 104 h 104"/>
                <a:gd name="T14" fmla="*/ 51 w 107"/>
                <a:gd name="T15" fmla="*/ 104 h 104"/>
                <a:gd name="T16" fmla="*/ 13 w 107"/>
                <a:gd name="T17" fmla="*/ 18 h 104"/>
                <a:gd name="T18" fmla="*/ 13 w 107"/>
                <a:gd name="T19" fmla="*/ 9 h 104"/>
                <a:gd name="T20" fmla="*/ 8 w 107"/>
                <a:gd name="T21" fmla="*/ 9 h 104"/>
                <a:gd name="T22" fmla="*/ 8 w 107"/>
                <a:gd name="T23" fmla="*/ 5 h 104"/>
                <a:gd name="T24" fmla="*/ 4 w 107"/>
                <a:gd name="T25" fmla="*/ 5 h 104"/>
                <a:gd name="T26" fmla="*/ 4 w 107"/>
                <a:gd name="T27" fmla="*/ 0 h 104"/>
                <a:gd name="T28" fmla="*/ 0 w 107"/>
                <a:gd name="T29" fmla="*/ 0 h 104"/>
                <a:gd name="T30" fmla="*/ 0 w 107"/>
                <a:gd name="T31" fmla="*/ 0 h 104"/>
                <a:gd name="T32" fmla="*/ 38 w 107"/>
                <a:gd name="T33" fmla="*/ 0 h 104"/>
                <a:gd name="T34" fmla="*/ 38 w 107"/>
                <a:gd name="T35" fmla="*/ 0 h 104"/>
                <a:gd name="T36" fmla="*/ 34 w 107"/>
                <a:gd name="T37" fmla="*/ 0 h 104"/>
                <a:gd name="T38" fmla="*/ 30 w 107"/>
                <a:gd name="T39" fmla="*/ 5 h 104"/>
                <a:gd name="T40" fmla="*/ 30 w 107"/>
                <a:gd name="T41" fmla="*/ 5 h 104"/>
                <a:gd name="T42" fmla="*/ 30 w 107"/>
                <a:gd name="T43" fmla="*/ 9 h 104"/>
                <a:gd name="T44" fmla="*/ 30 w 107"/>
                <a:gd name="T45" fmla="*/ 13 h 104"/>
                <a:gd name="T46" fmla="*/ 34 w 107"/>
                <a:gd name="T47" fmla="*/ 22 h 104"/>
                <a:gd name="T48" fmla="*/ 60 w 107"/>
                <a:gd name="T49" fmla="*/ 82 h 104"/>
                <a:gd name="T50" fmla="*/ 82 w 107"/>
                <a:gd name="T51" fmla="*/ 22 h 104"/>
                <a:gd name="T52" fmla="*/ 86 w 107"/>
                <a:gd name="T53" fmla="*/ 13 h 104"/>
                <a:gd name="T54" fmla="*/ 86 w 107"/>
                <a:gd name="T55" fmla="*/ 9 h 104"/>
                <a:gd name="T56" fmla="*/ 86 w 107"/>
                <a:gd name="T57" fmla="*/ 5 h 104"/>
                <a:gd name="T58" fmla="*/ 82 w 107"/>
                <a:gd name="T59" fmla="*/ 5 h 104"/>
                <a:gd name="T60" fmla="*/ 82 w 107"/>
                <a:gd name="T61" fmla="*/ 5 h 104"/>
                <a:gd name="T62" fmla="*/ 77 w 107"/>
                <a:gd name="T63" fmla="*/ 0 h 104"/>
                <a:gd name="T64" fmla="*/ 77 w 107"/>
                <a:gd name="T65" fmla="*/ 0 h 104"/>
                <a:gd name="T66" fmla="*/ 73 w 107"/>
                <a:gd name="T67" fmla="*/ 0 h 104"/>
                <a:gd name="T68" fmla="*/ 73 w 107"/>
                <a:gd name="T69" fmla="*/ 0 h 104"/>
                <a:gd name="T70" fmla="*/ 107 w 107"/>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
                <a:gd name="T109" fmla="*/ 0 h 104"/>
                <a:gd name="T110" fmla="*/ 107 w 107"/>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 h="104">
                  <a:moveTo>
                    <a:pt x="107" y="0"/>
                  </a:moveTo>
                  <a:lnTo>
                    <a:pt x="107" y="0"/>
                  </a:lnTo>
                  <a:lnTo>
                    <a:pt x="103" y="5"/>
                  </a:lnTo>
                  <a:lnTo>
                    <a:pt x="99" y="5"/>
                  </a:lnTo>
                  <a:lnTo>
                    <a:pt x="94" y="9"/>
                  </a:lnTo>
                  <a:lnTo>
                    <a:pt x="90" y="18"/>
                  </a:lnTo>
                  <a:lnTo>
                    <a:pt x="56" y="104"/>
                  </a:lnTo>
                  <a:lnTo>
                    <a:pt x="51" y="104"/>
                  </a:lnTo>
                  <a:lnTo>
                    <a:pt x="13" y="18"/>
                  </a:lnTo>
                  <a:lnTo>
                    <a:pt x="13" y="9"/>
                  </a:lnTo>
                  <a:lnTo>
                    <a:pt x="8" y="9"/>
                  </a:lnTo>
                  <a:lnTo>
                    <a:pt x="8" y="5"/>
                  </a:lnTo>
                  <a:lnTo>
                    <a:pt x="4" y="5"/>
                  </a:lnTo>
                  <a:lnTo>
                    <a:pt x="4" y="0"/>
                  </a:lnTo>
                  <a:lnTo>
                    <a:pt x="0" y="0"/>
                  </a:lnTo>
                  <a:lnTo>
                    <a:pt x="38" y="0"/>
                  </a:lnTo>
                  <a:lnTo>
                    <a:pt x="34" y="0"/>
                  </a:lnTo>
                  <a:lnTo>
                    <a:pt x="30" y="5"/>
                  </a:lnTo>
                  <a:lnTo>
                    <a:pt x="30" y="9"/>
                  </a:lnTo>
                  <a:lnTo>
                    <a:pt x="30" y="13"/>
                  </a:lnTo>
                  <a:lnTo>
                    <a:pt x="34" y="22"/>
                  </a:lnTo>
                  <a:lnTo>
                    <a:pt x="60" y="82"/>
                  </a:lnTo>
                  <a:lnTo>
                    <a:pt x="82" y="22"/>
                  </a:lnTo>
                  <a:lnTo>
                    <a:pt x="86" y="13"/>
                  </a:lnTo>
                  <a:lnTo>
                    <a:pt x="86" y="9"/>
                  </a:lnTo>
                  <a:lnTo>
                    <a:pt x="86" y="5"/>
                  </a:lnTo>
                  <a:lnTo>
                    <a:pt x="82" y="5"/>
                  </a:lnTo>
                  <a:lnTo>
                    <a:pt x="77" y="0"/>
                  </a:lnTo>
                  <a:lnTo>
                    <a:pt x="73" y="0"/>
                  </a:lnTo>
                  <a:lnTo>
                    <a:pt x="107" y="0"/>
                  </a:lnTo>
                  <a:close/>
                </a:path>
              </a:pathLst>
            </a:custGeom>
            <a:solidFill>
              <a:srgbClr val="000000"/>
            </a:solidFill>
            <a:ln w="0">
              <a:solidFill>
                <a:srgbClr val="000000"/>
              </a:solidFill>
              <a:round/>
              <a:headEnd/>
              <a:tailEnd/>
            </a:ln>
          </p:spPr>
          <p:txBody>
            <a:bodyPr/>
            <a:lstStyle/>
            <a:p>
              <a:endParaRPr lang="en-US"/>
            </a:p>
          </p:txBody>
        </p:sp>
        <p:sp>
          <p:nvSpPr>
            <p:cNvPr id="21588" name="Freeform 78"/>
            <p:cNvSpPr>
              <a:spLocks noEditPoints="1"/>
            </p:cNvSpPr>
            <p:nvPr/>
          </p:nvSpPr>
          <p:spPr bwMode="auto">
            <a:xfrm>
              <a:off x="2018" y="1867"/>
              <a:ext cx="77" cy="104"/>
            </a:xfrm>
            <a:custGeom>
              <a:avLst/>
              <a:gdLst>
                <a:gd name="T0" fmla="*/ 26 w 77"/>
                <a:gd name="T1" fmla="*/ 56 h 104"/>
                <a:gd name="T2" fmla="*/ 26 w 77"/>
                <a:gd name="T3" fmla="*/ 87 h 104"/>
                <a:gd name="T4" fmla="*/ 26 w 77"/>
                <a:gd name="T5" fmla="*/ 95 h 104"/>
                <a:gd name="T6" fmla="*/ 30 w 77"/>
                <a:gd name="T7" fmla="*/ 99 h 104"/>
                <a:gd name="T8" fmla="*/ 34 w 77"/>
                <a:gd name="T9" fmla="*/ 99 h 104"/>
                <a:gd name="T10" fmla="*/ 39 w 77"/>
                <a:gd name="T11" fmla="*/ 104 h 104"/>
                <a:gd name="T12" fmla="*/ 43 w 77"/>
                <a:gd name="T13" fmla="*/ 104 h 104"/>
                <a:gd name="T14" fmla="*/ 43 w 77"/>
                <a:gd name="T15" fmla="*/ 104 h 104"/>
                <a:gd name="T16" fmla="*/ 0 w 77"/>
                <a:gd name="T17" fmla="*/ 104 h 104"/>
                <a:gd name="T18" fmla="*/ 0 w 77"/>
                <a:gd name="T19" fmla="*/ 104 h 104"/>
                <a:gd name="T20" fmla="*/ 0 w 77"/>
                <a:gd name="T21" fmla="*/ 104 h 104"/>
                <a:gd name="T22" fmla="*/ 8 w 77"/>
                <a:gd name="T23" fmla="*/ 99 h 104"/>
                <a:gd name="T24" fmla="*/ 13 w 77"/>
                <a:gd name="T25" fmla="*/ 95 h 104"/>
                <a:gd name="T26" fmla="*/ 13 w 77"/>
                <a:gd name="T27" fmla="*/ 95 h 104"/>
                <a:gd name="T28" fmla="*/ 13 w 77"/>
                <a:gd name="T29" fmla="*/ 87 h 104"/>
                <a:gd name="T30" fmla="*/ 13 w 77"/>
                <a:gd name="T31" fmla="*/ 18 h 104"/>
                <a:gd name="T32" fmla="*/ 13 w 77"/>
                <a:gd name="T33" fmla="*/ 9 h 104"/>
                <a:gd name="T34" fmla="*/ 8 w 77"/>
                <a:gd name="T35" fmla="*/ 5 h 104"/>
                <a:gd name="T36" fmla="*/ 8 w 77"/>
                <a:gd name="T37" fmla="*/ 0 h 104"/>
                <a:gd name="T38" fmla="*/ 0 w 77"/>
                <a:gd name="T39" fmla="*/ 0 h 104"/>
                <a:gd name="T40" fmla="*/ 0 w 77"/>
                <a:gd name="T41" fmla="*/ 0 h 104"/>
                <a:gd name="T42" fmla="*/ 0 w 77"/>
                <a:gd name="T43" fmla="*/ 0 h 104"/>
                <a:gd name="T44" fmla="*/ 34 w 77"/>
                <a:gd name="T45" fmla="*/ 0 h 104"/>
                <a:gd name="T46" fmla="*/ 47 w 77"/>
                <a:gd name="T47" fmla="*/ 0 h 104"/>
                <a:gd name="T48" fmla="*/ 56 w 77"/>
                <a:gd name="T49" fmla="*/ 5 h 104"/>
                <a:gd name="T50" fmla="*/ 64 w 77"/>
                <a:gd name="T51" fmla="*/ 5 h 104"/>
                <a:gd name="T52" fmla="*/ 73 w 77"/>
                <a:gd name="T53" fmla="*/ 13 h 104"/>
                <a:gd name="T54" fmla="*/ 77 w 77"/>
                <a:gd name="T55" fmla="*/ 18 h 104"/>
                <a:gd name="T56" fmla="*/ 77 w 77"/>
                <a:gd name="T57" fmla="*/ 26 h 104"/>
                <a:gd name="T58" fmla="*/ 73 w 77"/>
                <a:gd name="T59" fmla="*/ 39 h 104"/>
                <a:gd name="T60" fmla="*/ 69 w 77"/>
                <a:gd name="T61" fmla="*/ 48 h 104"/>
                <a:gd name="T62" fmla="*/ 60 w 77"/>
                <a:gd name="T63" fmla="*/ 56 h 104"/>
                <a:gd name="T64" fmla="*/ 43 w 77"/>
                <a:gd name="T65" fmla="*/ 56 h 104"/>
                <a:gd name="T66" fmla="*/ 39 w 77"/>
                <a:gd name="T67" fmla="*/ 56 h 104"/>
                <a:gd name="T68" fmla="*/ 34 w 77"/>
                <a:gd name="T69" fmla="*/ 56 h 104"/>
                <a:gd name="T70" fmla="*/ 30 w 77"/>
                <a:gd name="T71" fmla="*/ 56 h 104"/>
                <a:gd name="T72" fmla="*/ 26 w 77"/>
                <a:gd name="T73" fmla="*/ 56 h 104"/>
                <a:gd name="T74" fmla="*/ 26 w 77"/>
                <a:gd name="T75" fmla="*/ 52 h 104"/>
                <a:gd name="T76" fmla="*/ 30 w 77"/>
                <a:gd name="T77" fmla="*/ 52 h 104"/>
                <a:gd name="T78" fmla="*/ 34 w 77"/>
                <a:gd name="T79" fmla="*/ 52 h 104"/>
                <a:gd name="T80" fmla="*/ 39 w 77"/>
                <a:gd name="T81" fmla="*/ 52 h 104"/>
                <a:gd name="T82" fmla="*/ 39 w 77"/>
                <a:gd name="T83" fmla="*/ 52 h 104"/>
                <a:gd name="T84" fmla="*/ 47 w 77"/>
                <a:gd name="T85" fmla="*/ 52 h 104"/>
                <a:gd name="T86" fmla="*/ 51 w 77"/>
                <a:gd name="T87" fmla="*/ 43 h 104"/>
                <a:gd name="T88" fmla="*/ 56 w 77"/>
                <a:gd name="T89" fmla="*/ 39 h 104"/>
                <a:gd name="T90" fmla="*/ 60 w 77"/>
                <a:gd name="T91" fmla="*/ 30 h 104"/>
                <a:gd name="T92" fmla="*/ 60 w 77"/>
                <a:gd name="T93" fmla="*/ 22 h 104"/>
                <a:gd name="T94" fmla="*/ 56 w 77"/>
                <a:gd name="T95" fmla="*/ 18 h 104"/>
                <a:gd name="T96" fmla="*/ 51 w 77"/>
                <a:gd name="T97" fmla="*/ 13 h 104"/>
                <a:gd name="T98" fmla="*/ 47 w 77"/>
                <a:gd name="T99" fmla="*/ 9 h 104"/>
                <a:gd name="T100" fmla="*/ 43 w 77"/>
                <a:gd name="T101" fmla="*/ 5 h 104"/>
                <a:gd name="T102" fmla="*/ 39 w 77"/>
                <a:gd name="T103" fmla="*/ 5 h 104"/>
                <a:gd name="T104" fmla="*/ 34 w 77"/>
                <a:gd name="T105" fmla="*/ 5 h 104"/>
                <a:gd name="T106" fmla="*/ 26 w 77"/>
                <a:gd name="T107" fmla="*/ 5 h 104"/>
                <a:gd name="T108" fmla="*/ 26 w 77"/>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104"/>
                <a:gd name="T167" fmla="*/ 77 w 77"/>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104">
                  <a:moveTo>
                    <a:pt x="26" y="56"/>
                  </a:moveTo>
                  <a:lnTo>
                    <a:pt x="26" y="87"/>
                  </a:lnTo>
                  <a:lnTo>
                    <a:pt x="26" y="95"/>
                  </a:lnTo>
                  <a:lnTo>
                    <a:pt x="30" y="99"/>
                  </a:lnTo>
                  <a:lnTo>
                    <a:pt x="34" y="99"/>
                  </a:lnTo>
                  <a:lnTo>
                    <a:pt x="39" y="104"/>
                  </a:lnTo>
                  <a:lnTo>
                    <a:pt x="43" y="104"/>
                  </a:lnTo>
                  <a:lnTo>
                    <a:pt x="0" y="104"/>
                  </a:lnTo>
                  <a:lnTo>
                    <a:pt x="8" y="99"/>
                  </a:lnTo>
                  <a:lnTo>
                    <a:pt x="13" y="95"/>
                  </a:lnTo>
                  <a:lnTo>
                    <a:pt x="13" y="87"/>
                  </a:lnTo>
                  <a:lnTo>
                    <a:pt x="13" y="18"/>
                  </a:lnTo>
                  <a:lnTo>
                    <a:pt x="13" y="9"/>
                  </a:lnTo>
                  <a:lnTo>
                    <a:pt x="8" y="5"/>
                  </a:lnTo>
                  <a:lnTo>
                    <a:pt x="8" y="0"/>
                  </a:lnTo>
                  <a:lnTo>
                    <a:pt x="0" y="0"/>
                  </a:lnTo>
                  <a:lnTo>
                    <a:pt x="34" y="0"/>
                  </a:lnTo>
                  <a:lnTo>
                    <a:pt x="47" y="0"/>
                  </a:lnTo>
                  <a:lnTo>
                    <a:pt x="56" y="5"/>
                  </a:lnTo>
                  <a:lnTo>
                    <a:pt x="64" y="5"/>
                  </a:lnTo>
                  <a:lnTo>
                    <a:pt x="73" y="13"/>
                  </a:lnTo>
                  <a:lnTo>
                    <a:pt x="77" y="18"/>
                  </a:lnTo>
                  <a:lnTo>
                    <a:pt x="77" y="26"/>
                  </a:lnTo>
                  <a:lnTo>
                    <a:pt x="73" y="39"/>
                  </a:lnTo>
                  <a:lnTo>
                    <a:pt x="69" y="48"/>
                  </a:lnTo>
                  <a:lnTo>
                    <a:pt x="60" y="56"/>
                  </a:lnTo>
                  <a:lnTo>
                    <a:pt x="43" y="56"/>
                  </a:lnTo>
                  <a:lnTo>
                    <a:pt x="39" y="56"/>
                  </a:lnTo>
                  <a:lnTo>
                    <a:pt x="34" y="56"/>
                  </a:lnTo>
                  <a:lnTo>
                    <a:pt x="30" y="56"/>
                  </a:lnTo>
                  <a:lnTo>
                    <a:pt x="26" y="56"/>
                  </a:lnTo>
                  <a:close/>
                  <a:moveTo>
                    <a:pt x="26" y="52"/>
                  </a:moveTo>
                  <a:lnTo>
                    <a:pt x="30" y="52"/>
                  </a:lnTo>
                  <a:lnTo>
                    <a:pt x="34" y="52"/>
                  </a:lnTo>
                  <a:lnTo>
                    <a:pt x="39" y="52"/>
                  </a:lnTo>
                  <a:lnTo>
                    <a:pt x="47" y="52"/>
                  </a:lnTo>
                  <a:lnTo>
                    <a:pt x="51" y="43"/>
                  </a:lnTo>
                  <a:lnTo>
                    <a:pt x="56" y="39"/>
                  </a:lnTo>
                  <a:lnTo>
                    <a:pt x="60" y="30"/>
                  </a:lnTo>
                  <a:lnTo>
                    <a:pt x="60" y="22"/>
                  </a:lnTo>
                  <a:lnTo>
                    <a:pt x="56" y="18"/>
                  </a:lnTo>
                  <a:lnTo>
                    <a:pt x="51" y="13"/>
                  </a:lnTo>
                  <a:lnTo>
                    <a:pt x="47" y="9"/>
                  </a:lnTo>
                  <a:lnTo>
                    <a:pt x="43" y="5"/>
                  </a:lnTo>
                  <a:lnTo>
                    <a:pt x="39" y="5"/>
                  </a:lnTo>
                  <a:lnTo>
                    <a:pt x="34" y="5"/>
                  </a:lnTo>
                  <a:lnTo>
                    <a:pt x="26" y="5"/>
                  </a:lnTo>
                  <a:lnTo>
                    <a:pt x="26" y="52"/>
                  </a:lnTo>
                  <a:close/>
                </a:path>
              </a:pathLst>
            </a:custGeom>
            <a:solidFill>
              <a:srgbClr val="000000"/>
            </a:solidFill>
            <a:ln w="0">
              <a:solidFill>
                <a:srgbClr val="000000"/>
              </a:solidFill>
              <a:round/>
              <a:headEnd/>
              <a:tailEnd/>
            </a:ln>
          </p:spPr>
          <p:txBody>
            <a:bodyPr/>
            <a:lstStyle/>
            <a:p>
              <a:endParaRPr lang="en-US"/>
            </a:p>
          </p:txBody>
        </p:sp>
        <p:sp>
          <p:nvSpPr>
            <p:cNvPr id="21589" name="Freeform 79"/>
            <p:cNvSpPr>
              <a:spLocks/>
            </p:cNvSpPr>
            <p:nvPr/>
          </p:nvSpPr>
          <p:spPr bwMode="auto">
            <a:xfrm>
              <a:off x="2462" y="2247"/>
              <a:ext cx="112" cy="103"/>
            </a:xfrm>
            <a:custGeom>
              <a:avLst/>
              <a:gdLst>
                <a:gd name="T0" fmla="*/ 0 w 112"/>
                <a:gd name="T1" fmla="*/ 0 h 103"/>
                <a:gd name="T2" fmla="*/ 26 w 112"/>
                <a:gd name="T3" fmla="*/ 0 h 103"/>
                <a:gd name="T4" fmla="*/ 90 w 112"/>
                <a:gd name="T5" fmla="*/ 77 h 103"/>
                <a:gd name="T6" fmla="*/ 90 w 112"/>
                <a:gd name="T7" fmla="*/ 17 h 103"/>
                <a:gd name="T8" fmla="*/ 90 w 112"/>
                <a:gd name="T9" fmla="*/ 8 h 103"/>
                <a:gd name="T10" fmla="*/ 90 w 112"/>
                <a:gd name="T11" fmla="*/ 4 h 103"/>
                <a:gd name="T12" fmla="*/ 86 w 112"/>
                <a:gd name="T13" fmla="*/ 0 h 103"/>
                <a:gd name="T14" fmla="*/ 82 w 112"/>
                <a:gd name="T15" fmla="*/ 0 h 103"/>
                <a:gd name="T16" fmla="*/ 77 w 112"/>
                <a:gd name="T17" fmla="*/ 0 h 103"/>
                <a:gd name="T18" fmla="*/ 77 w 112"/>
                <a:gd name="T19" fmla="*/ 0 h 103"/>
                <a:gd name="T20" fmla="*/ 112 w 112"/>
                <a:gd name="T21" fmla="*/ 0 h 103"/>
                <a:gd name="T22" fmla="*/ 112 w 112"/>
                <a:gd name="T23" fmla="*/ 0 h 103"/>
                <a:gd name="T24" fmla="*/ 108 w 112"/>
                <a:gd name="T25" fmla="*/ 0 h 103"/>
                <a:gd name="T26" fmla="*/ 103 w 112"/>
                <a:gd name="T27" fmla="*/ 0 h 103"/>
                <a:gd name="T28" fmla="*/ 99 w 112"/>
                <a:gd name="T29" fmla="*/ 4 h 103"/>
                <a:gd name="T30" fmla="*/ 99 w 112"/>
                <a:gd name="T31" fmla="*/ 8 h 103"/>
                <a:gd name="T32" fmla="*/ 99 w 112"/>
                <a:gd name="T33" fmla="*/ 17 h 103"/>
                <a:gd name="T34" fmla="*/ 99 w 112"/>
                <a:gd name="T35" fmla="*/ 103 h 103"/>
                <a:gd name="T36" fmla="*/ 95 w 112"/>
                <a:gd name="T37" fmla="*/ 103 h 103"/>
                <a:gd name="T38" fmla="*/ 26 w 112"/>
                <a:gd name="T39" fmla="*/ 21 h 103"/>
                <a:gd name="T40" fmla="*/ 26 w 112"/>
                <a:gd name="T41" fmla="*/ 86 h 103"/>
                <a:gd name="T42" fmla="*/ 30 w 112"/>
                <a:gd name="T43" fmla="*/ 95 h 103"/>
                <a:gd name="T44" fmla="*/ 30 w 112"/>
                <a:gd name="T45" fmla="*/ 99 h 103"/>
                <a:gd name="T46" fmla="*/ 34 w 112"/>
                <a:gd name="T47" fmla="*/ 99 h 103"/>
                <a:gd name="T48" fmla="*/ 39 w 112"/>
                <a:gd name="T49" fmla="*/ 99 h 103"/>
                <a:gd name="T50" fmla="*/ 43 w 112"/>
                <a:gd name="T51" fmla="*/ 99 h 103"/>
                <a:gd name="T52" fmla="*/ 43 w 112"/>
                <a:gd name="T53" fmla="*/ 103 h 103"/>
                <a:gd name="T54" fmla="*/ 8 w 112"/>
                <a:gd name="T55" fmla="*/ 103 h 103"/>
                <a:gd name="T56" fmla="*/ 8 w 112"/>
                <a:gd name="T57" fmla="*/ 99 h 103"/>
                <a:gd name="T58" fmla="*/ 8 w 112"/>
                <a:gd name="T59" fmla="*/ 99 h 103"/>
                <a:gd name="T60" fmla="*/ 17 w 112"/>
                <a:gd name="T61" fmla="*/ 99 h 103"/>
                <a:gd name="T62" fmla="*/ 21 w 112"/>
                <a:gd name="T63" fmla="*/ 95 h 103"/>
                <a:gd name="T64" fmla="*/ 21 w 112"/>
                <a:gd name="T65" fmla="*/ 90 h 103"/>
                <a:gd name="T66" fmla="*/ 21 w 112"/>
                <a:gd name="T67" fmla="*/ 86 h 103"/>
                <a:gd name="T68" fmla="*/ 21 w 112"/>
                <a:gd name="T69" fmla="*/ 13 h 103"/>
                <a:gd name="T70" fmla="*/ 17 w 112"/>
                <a:gd name="T71" fmla="*/ 8 h 103"/>
                <a:gd name="T72" fmla="*/ 13 w 112"/>
                <a:gd name="T73" fmla="*/ 4 h 103"/>
                <a:gd name="T74" fmla="*/ 13 w 112"/>
                <a:gd name="T75" fmla="*/ 4 h 103"/>
                <a:gd name="T76" fmla="*/ 8 w 112"/>
                <a:gd name="T77" fmla="*/ 4 h 103"/>
                <a:gd name="T78" fmla="*/ 4 w 112"/>
                <a:gd name="T79" fmla="*/ 4 h 103"/>
                <a:gd name="T80" fmla="*/ 0 w 112"/>
                <a:gd name="T81" fmla="*/ 0 h 103"/>
                <a:gd name="T82" fmla="*/ 0 w 112"/>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3"/>
                <a:gd name="T128" fmla="*/ 112 w 112"/>
                <a:gd name="T129" fmla="*/ 103 h 1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3">
                  <a:moveTo>
                    <a:pt x="0" y="0"/>
                  </a:moveTo>
                  <a:lnTo>
                    <a:pt x="26" y="0"/>
                  </a:lnTo>
                  <a:lnTo>
                    <a:pt x="90" y="77"/>
                  </a:lnTo>
                  <a:lnTo>
                    <a:pt x="90" y="17"/>
                  </a:lnTo>
                  <a:lnTo>
                    <a:pt x="90" y="8"/>
                  </a:lnTo>
                  <a:lnTo>
                    <a:pt x="90" y="4"/>
                  </a:lnTo>
                  <a:lnTo>
                    <a:pt x="86" y="0"/>
                  </a:lnTo>
                  <a:lnTo>
                    <a:pt x="82" y="0"/>
                  </a:lnTo>
                  <a:lnTo>
                    <a:pt x="77" y="0"/>
                  </a:lnTo>
                  <a:lnTo>
                    <a:pt x="112" y="0"/>
                  </a:lnTo>
                  <a:lnTo>
                    <a:pt x="108" y="0"/>
                  </a:lnTo>
                  <a:lnTo>
                    <a:pt x="103" y="0"/>
                  </a:lnTo>
                  <a:lnTo>
                    <a:pt x="99" y="4"/>
                  </a:lnTo>
                  <a:lnTo>
                    <a:pt x="99" y="8"/>
                  </a:lnTo>
                  <a:lnTo>
                    <a:pt x="99" y="17"/>
                  </a:lnTo>
                  <a:lnTo>
                    <a:pt x="99" y="103"/>
                  </a:lnTo>
                  <a:lnTo>
                    <a:pt x="95" y="103"/>
                  </a:lnTo>
                  <a:lnTo>
                    <a:pt x="26" y="21"/>
                  </a:lnTo>
                  <a:lnTo>
                    <a:pt x="26" y="86"/>
                  </a:lnTo>
                  <a:lnTo>
                    <a:pt x="30" y="95"/>
                  </a:lnTo>
                  <a:lnTo>
                    <a:pt x="30" y="99"/>
                  </a:lnTo>
                  <a:lnTo>
                    <a:pt x="34" y="99"/>
                  </a:lnTo>
                  <a:lnTo>
                    <a:pt x="39" y="99"/>
                  </a:lnTo>
                  <a:lnTo>
                    <a:pt x="43" y="99"/>
                  </a:lnTo>
                  <a:lnTo>
                    <a:pt x="43" y="103"/>
                  </a:lnTo>
                  <a:lnTo>
                    <a:pt x="8" y="103"/>
                  </a:lnTo>
                  <a:lnTo>
                    <a:pt x="8" y="99"/>
                  </a:lnTo>
                  <a:lnTo>
                    <a:pt x="17" y="99"/>
                  </a:lnTo>
                  <a:lnTo>
                    <a:pt x="21" y="95"/>
                  </a:lnTo>
                  <a:lnTo>
                    <a:pt x="21" y="90"/>
                  </a:lnTo>
                  <a:lnTo>
                    <a:pt x="21" y="86"/>
                  </a:lnTo>
                  <a:lnTo>
                    <a:pt x="21" y="13"/>
                  </a:lnTo>
                  <a:lnTo>
                    <a:pt x="17" y="8"/>
                  </a:lnTo>
                  <a:lnTo>
                    <a:pt x="13"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1590" name="Freeform 80"/>
            <p:cNvSpPr>
              <a:spLocks noEditPoints="1"/>
            </p:cNvSpPr>
            <p:nvPr/>
          </p:nvSpPr>
          <p:spPr bwMode="auto">
            <a:xfrm>
              <a:off x="2578" y="2247"/>
              <a:ext cx="78" cy="103"/>
            </a:xfrm>
            <a:custGeom>
              <a:avLst/>
              <a:gdLst>
                <a:gd name="T0" fmla="*/ 30 w 78"/>
                <a:gd name="T1" fmla="*/ 52 h 103"/>
                <a:gd name="T2" fmla="*/ 30 w 78"/>
                <a:gd name="T3" fmla="*/ 86 h 103"/>
                <a:gd name="T4" fmla="*/ 30 w 78"/>
                <a:gd name="T5" fmla="*/ 95 h 103"/>
                <a:gd name="T6" fmla="*/ 30 w 78"/>
                <a:gd name="T7" fmla="*/ 99 h 103"/>
                <a:gd name="T8" fmla="*/ 35 w 78"/>
                <a:gd name="T9" fmla="*/ 99 h 103"/>
                <a:gd name="T10" fmla="*/ 39 w 78"/>
                <a:gd name="T11" fmla="*/ 99 h 103"/>
                <a:gd name="T12" fmla="*/ 43 w 78"/>
                <a:gd name="T13" fmla="*/ 99 h 103"/>
                <a:gd name="T14" fmla="*/ 43 w 78"/>
                <a:gd name="T15" fmla="*/ 103 h 103"/>
                <a:gd name="T16" fmla="*/ 0 w 78"/>
                <a:gd name="T17" fmla="*/ 103 h 103"/>
                <a:gd name="T18" fmla="*/ 0 w 78"/>
                <a:gd name="T19" fmla="*/ 99 h 103"/>
                <a:gd name="T20" fmla="*/ 5 w 78"/>
                <a:gd name="T21" fmla="*/ 99 h 103"/>
                <a:gd name="T22" fmla="*/ 9 w 78"/>
                <a:gd name="T23" fmla="*/ 99 h 103"/>
                <a:gd name="T24" fmla="*/ 13 w 78"/>
                <a:gd name="T25" fmla="*/ 95 h 103"/>
                <a:gd name="T26" fmla="*/ 13 w 78"/>
                <a:gd name="T27" fmla="*/ 90 h 103"/>
                <a:gd name="T28" fmla="*/ 13 w 78"/>
                <a:gd name="T29" fmla="*/ 86 h 103"/>
                <a:gd name="T30" fmla="*/ 13 w 78"/>
                <a:gd name="T31" fmla="*/ 17 h 103"/>
                <a:gd name="T32" fmla="*/ 13 w 78"/>
                <a:gd name="T33" fmla="*/ 8 h 103"/>
                <a:gd name="T34" fmla="*/ 13 w 78"/>
                <a:gd name="T35" fmla="*/ 4 h 103"/>
                <a:gd name="T36" fmla="*/ 9 w 78"/>
                <a:gd name="T37" fmla="*/ 0 h 103"/>
                <a:gd name="T38" fmla="*/ 5 w 78"/>
                <a:gd name="T39" fmla="*/ 0 h 103"/>
                <a:gd name="T40" fmla="*/ 0 w 78"/>
                <a:gd name="T41" fmla="*/ 0 h 103"/>
                <a:gd name="T42" fmla="*/ 0 w 78"/>
                <a:gd name="T43" fmla="*/ 0 h 103"/>
                <a:gd name="T44" fmla="*/ 39 w 78"/>
                <a:gd name="T45" fmla="*/ 0 h 103"/>
                <a:gd name="T46" fmla="*/ 52 w 78"/>
                <a:gd name="T47" fmla="*/ 0 h 103"/>
                <a:gd name="T48" fmla="*/ 61 w 78"/>
                <a:gd name="T49" fmla="*/ 0 h 103"/>
                <a:gd name="T50" fmla="*/ 69 w 78"/>
                <a:gd name="T51" fmla="*/ 4 h 103"/>
                <a:gd name="T52" fmla="*/ 73 w 78"/>
                <a:gd name="T53" fmla="*/ 13 h 103"/>
                <a:gd name="T54" fmla="*/ 78 w 78"/>
                <a:gd name="T55" fmla="*/ 17 h 103"/>
                <a:gd name="T56" fmla="*/ 78 w 78"/>
                <a:gd name="T57" fmla="*/ 26 h 103"/>
                <a:gd name="T58" fmla="*/ 78 w 78"/>
                <a:gd name="T59" fmla="*/ 39 h 103"/>
                <a:gd name="T60" fmla="*/ 69 w 78"/>
                <a:gd name="T61" fmla="*/ 47 h 103"/>
                <a:gd name="T62" fmla="*/ 61 w 78"/>
                <a:gd name="T63" fmla="*/ 52 h 103"/>
                <a:gd name="T64" fmla="*/ 48 w 78"/>
                <a:gd name="T65" fmla="*/ 56 h 103"/>
                <a:gd name="T66" fmla="*/ 43 w 78"/>
                <a:gd name="T67" fmla="*/ 56 h 103"/>
                <a:gd name="T68" fmla="*/ 39 w 78"/>
                <a:gd name="T69" fmla="*/ 56 h 103"/>
                <a:gd name="T70" fmla="*/ 35 w 78"/>
                <a:gd name="T71" fmla="*/ 56 h 103"/>
                <a:gd name="T72" fmla="*/ 30 w 78"/>
                <a:gd name="T73" fmla="*/ 52 h 103"/>
                <a:gd name="T74" fmla="*/ 30 w 78"/>
                <a:gd name="T75" fmla="*/ 47 h 103"/>
                <a:gd name="T76" fmla="*/ 35 w 78"/>
                <a:gd name="T77" fmla="*/ 52 h 103"/>
                <a:gd name="T78" fmla="*/ 39 w 78"/>
                <a:gd name="T79" fmla="*/ 52 h 103"/>
                <a:gd name="T80" fmla="*/ 39 w 78"/>
                <a:gd name="T81" fmla="*/ 52 h 103"/>
                <a:gd name="T82" fmla="*/ 43 w 78"/>
                <a:gd name="T83" fmla="*/ 52 h 103"/>
                <a:gd name="T84" fmla="*/ 52 w 78"/>
                <a:gd name="T85" fmla="*/ 47 h 103"/>
                <a:gd name="T86" fmla="*/ 56 w 78"/>
                <a:gd name="T87" fmla="*/ 43 h 103"/>
                <a:gd name="T88" fmla="*/ 61 w 78"/>
                <a:gd name="T89" fmla="*/ 39 h 103"/>
                <a:gd name="T90" fmla="*/ 61 w 78"/>
                <a:gd name="T91" fmla="*/ 30 h 103"/>
                <a:gd name="T92" fmla="*/ 61 w 78"/>
                <a:gd name="T93" fmla="*/ 21 h 103"/>
                <a:gd name="T94" fmla="*/ 61 w 78"/>
                <a:gd name="T95" fmla="*/ 17 h 103"/>
                <a:gd name="T96" fmla="*/ 56 w 78"/>
                <a:gd name="T97" fmla="*/ 8 h 103"/>
                <a:gd name="T98" fmla="*/ 52 w 78"/>
                <a:gd name="T99" fmla="*/ 8 h 103"/>
                <a:gd name="T100" fmla="*/ 48 w 78"/>
                <a:gd name="T101" fmla="*/ 4 h 103"/>
                <a:gd name="T102" fmla="*/ 39 w 78"/>
                <a:gd name="T103" fmla="*/ 4 h 103"/>
                <a:gd name="T104" fmla="*/ 35 w 78"/>
                <a:gd name="T105" fmla="*/ 4 h 103"/>
                <a:gd name="T106" fmla="*/ 30 w 78"/>
                <a:gd name="T107" fmla="*/ 4 h 103"/>
                <a:gd name="T108" fmla="*/ 30 w 78"/>
                <a:gd name="T109" fmla="*/ 47 h 1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03"/>
                <a:gd name="T167" fmla="*/ 78 w 78"/>
                <a:gd name="T168" fmla="*/ 103 h 1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03">
                  <a:moveTo>
                    <a:pt x="30" y="52"/>
                  </a:moveTo>
                  <a:lnTo>
                    <a:pt x="30" y="86"/>
                  </a:lnTo>
                  <a:lnTo>
                    <a:pt x="30" y="95"/>
                  </a:lnTo>
                  <a:lnTo>
                    <a:pt x="30" y="99"/>
                  </a:lnTo>
                  <a:lnTo>
                    <a:pt x="35" y="99"/>
                  </a:lnTo>
                  <a:lnTo>
                    <a:pt x="39" y="99"/>
                  </a:lnTo>
                  <a:lnTo>
                    <a:pt x="43" y="99"/>
                  </a:lnTo>
                  <a:lnTo>
                    <a:pt x="43" y="103"/>
                  </a:lnTo>
                  <a:lnTo>
                    <a:pt x="0" y="103"/>
                  </a:lnTo>
                  <a:lnTo>
                    <a:pt x="0" y="99"/>
                  </a:lnTo>
                  <a:lnTo>
                    <a:pt x="5" y="99"/>
                  </a:lnTo>
                  <a:lnTo>
                    <a:pt x="9" y="99"/>
                  </a:lnTo>
                  <a:lnTo>
                    <a:pt x="13" y="95"/>
                  </a:lnTo>
                  <a:lnTo>
                    <a:pt x="13" y="90"/>
                  </a:lnTo>
                  <a:lnTo>
                    <a:pt x="13" y="86"/>
                  </a:lnTo>
                  <a:lnTo>
                    <a:pt x="13" y="17"/>
                  </a:lnTo>
                  <a:lnTo>
                    <a:pt x="13" y="8"/>
                  </a:lnTo>
                  <a:lnTo>
                    <a:pt x="13" y="4"/>
                  </a:lnTo>
                  <a:lnTo>
                    <a:pt x="9" y="0"/>
                  </a:lnTo>
                  <a:lnTo>
                    <a:pt x="5" y="0"/>
                  </a:lnTo>
                  <a:lnTo>
                    <a:pt x="0" y="0"/>
                  </a:lnTo>
                  <a:lnTo>
                    <a:pt x="39" y="0"/>
                  </a:lnTo>
                  <a:lnTo>
                    <a:pt x="52" y="0"/>
                  </a:lnTo>
                  <a:lnTo>
                    <a:pt x="61" y="0"/>
                  </a:lnTo>
                  <a:lnTo>
                    <a:pt x="69" y="4"/>
                  </a:lnTo>
                  <a:lnTo>
                    <a:pt x="73" y="13"/>
                  </a:lnTo>
                  <a:lnTo>
                    <a:pt x="78" y="17"/>
                  </a:lnTo>
                  <a:lnTo>
                    <a:pt x="78" y="26"/>
                  </a:lnTo>
                  <a:lnTo>
                    <a:pt x="78" y="39"/>
                  </a:lnTo>
                  <a:lnTo>
                    <a:pt x="69" y="47"/>
                  </a:lnTo>
                  <a:lnTo>
                    <a:pt x="61" y="52"/>
                  </a:lnTo>
                  <a:lnTo>
                    <a:pt x="48" y="56"/>
                  </a:lnTo>
                  <a:lnTo>
                    <a:pt x="43" y="56"/>
                  </a:lnTo>
                  <a:lnTo>
                    <a:pt x="39" y="56"/>
                  </a:lnTo>
                  <a:lnTo>
                    <a:pt x="35" y="56"/>
                  </a:lnTo>
                  <a:lnTo>
                    <a:pt x="30" y="52"/>
                  </a:lnTo>
                  <a:close/>
                  <a:moveTo>
                    <a:pt x="30" y="47"/>
                  </a:moveTo>
                  <a:lnTo>
                    <a:pt x="35" y="52"/>
                  </a:lnTo>
                  <a:lnTo>
                    <a:pt x="39" y="52"/>
                  </a:lnTo>
                  <a:lnTo>
                    <a:pt x="43" y="52"/>
                  </a:lnTo>
                  <a:lnTo>
                    <a:pt x="52" y="47"/>
                  </a:lnTo>
                  <a:lnTo>
                    <a:pt x="56" y="43"/>
                  </a:lnTo>
                  <a:lnTo>
                    <a:pt x="61" y="39"/>
                  </a:lnTo>
                  <a:lnTo>
                    <a:pt x="61" y="30"/>
                  </a:lnTo>
                  <a:lnTo>
                    <a:pt x="61" y="21"/>
                  </a:lnTo>
                  <a:lnTo>
                    <a:pt x="61" y="17"/>
                  </a:lnTo>
                  <a:lnTo>
                    <a:pt x="56" y="8"/>
                  </a:lnTo>
                  <a:lnTo>
                    <a:pt x="52" y="8"/>
                  </a:lnTo>
                  <a:lnTo>
                    <a:pt x="48" y="4"/>
                  </a:lnTo>
                  <a:lnTo>
                    <a:pt x="39" y="4"/>
                  </a:lnTo>
                  <a:lnTo>
                    <a:pt x="35" y="4"/>
                  </a:lnTo>
                  <a:lnTo>
                    <a:pt x="30" y="4"/>
                  </a:lnTo>
                  <a:lnTo>
                    <a:pt x="30" y="47"/>
                  </a:lnTo>
                  <a:close/>
                </a:path>
              </a:pathLst>
            </a:custGeom>
            <a:solidFill>
              <a:srgbClr val="000000"/>
            </a:solidFill>
            <a:ln w="0">
              <a:solidFill>
                <a:srgbClr val="000000"/>
              </a:solidFill>
              <a:round/>
              <a:headEnd/>
              <a:tailEnd/>
            </a:ln>
          </p:spPr>
          <p:txBody>
            <a:bodyPr/>
            <a:lstStyle/>
            <a:p>
              <a:endParaRPr lang="en-US"/>
            </a:p>
          </p:txBody>
        </p:sp>
        <p:sp>
          <p:nvSpPr>
            <p:cNvPr id="21591" name="Freeform 81"/>
            <p:cNvSpPr>
              <a:spLocks noEditPoints="1"/>
            </p:cNvSpPr>
            <p:nvPr/>
          </p:nvSpPr>
          <p:spPr bwMode="auto">
            <a:xfrm>
              <a:off x="319" y="2622"/>
              <a:ext cx="82" cy="104"/>
            </a:xfrm>
            <a:custGeom>
              <a:avLst/>
              <a:gdLst>
                <a:gd name="T0" fmla="*/ 30 w 82"/>
                <a:gd name="T1" fmla="*/ 56 h 104"/>
                <a:gd name="T2" fmla="*/ 30 w 82"/>
                <a:gd name="T3" fmla="*/ 86 h 104"/>
                <a:gd name="T4" fmla="*/ 30 w 82"/>
                <a:gd name="T5" fmla="*/ 95 h 104"/>
                <a:gd name="T6" fmla="*/ 35 w 82"/>
                <a:gd name="T7" fmla="*/ 99 h 104"/>
                <a:gd name="T8" fmla="*/ 39 w 82"/>
                <a:gd name="T9" fmla="*/ 104 h 104"/>
                <a:gd name="T10" fmla="*/ 43 w 82"/>
                <a:gd name="T11" fmla="*/ 104 h 104"/>
                <a:gd name="T12" fmla="*/ 47 w 82"/>
                <a:gd name="T13" fmla="*/ 104 h 104"/>
                <a:gd name="T14" fmla="*/ 47 w 82"/>
                <a:gd name="T15" fmla="*/ 104 h 104"/>
                <a:gd name="T16" fmla="*/ 0 w 82"/>
                <a:gd name="T17" fmla="*/ 104 h 104"/>
                <a:gd name="T18" fmla="*/ 0 w 82"/>
                <a:gd name="T19" fmla="*/ 104 h 104"/>
                <a:gd name="T20" fmla="*/ 4 w 82"/>
                <a:gd name="T21" fmla="*/ 104 h 104"/>
                <a:gd name="T22" fmla="*/ 13 w 82"/>
                <a:gd name="T23" fmla="*/ 99 h 104"/>
                <a:gd name="T24" fmla="*/ 13 w 82"/>
                <a:gd name="T25" fmla="*/ 99 h 104"/>
                <a:gd name="T26" fmla="*/ 17 w 82"/>
                <a:gd name="T27" fmla="*/ 95 h 104"/>
                <a:gd name="T28" fmla="*/ 17 w 82"/>
                <a:gd name="T29" fmla="*/ 86 h 104"/>
                <a:gd name="T30" fmla="*/ 17 w 82"/>
                <a:gd name="T31" fmla="*/ 17 h 104"/>
                <a:gd name="T32" fmla="*/ 17 w 82"/>
                <a:gd name="T33" fmla="*/ 9 h 104"/>
                <a:gd name="T34" fmla="*/ 13 w 82"/>
                <a:gd name="T35" fmla="*/ 4 h 104"/>
                <a:gd name="T36" fmla="*/ 13 w 82"/>
                <a:gd name="T37" fmla="*/ 4 h 104"/>
                <a:gd name="T38" fmla="*/ 4 w 82"/>
                <a:gd name="T39" fmla="*/ 0 h 104"/>
                <a:gd name="T40" fmla="*/ 0 w 82"/>
                <a:gd name="T41" fmla="*/ 0 h 104"/>
                <a:gd name="T42" fmla="*/ 0 w 82"/>
                <a:gd name="T43" fmla="*/ 0 h 104"/>
                <a:gd name="T44" fmla="*/ 39 w 82"/>
                <a:gd name="T45" fmla="*/ 0 h 104"/>
                <a:gd name="T46" fmla="*/ 52 w 82"/>
                <a:gd name="T47" fmla="*/ 0 h 104"/>
                <a:gd name="T48" fmla="*/ 60 w 82"/>
                <a:gd name="T49" fmla="*/ 4 h 104"/>
                <a:gd name="T50" fmla="*/ 69 w 82"/>
                <a:gd name="T51" fmla="*/ 9 h 104"/>
                <a:gd name="T52" fmla="*/ 78 w 82"/>
                <a:gd name="T53" fmla="*/ 13 h 104"/>
                <a:gd name="T54" fmla="*/ 82 w 82"/>
                <a:gd name="T55" fmla="*/ 22 h 104"/>
                <a:gd name="T56" fmla="*/ 82 w 82"/>
                <a:gd name="T57" fmla="*/ 30 h 104"/>
                <a:gd name="T58" fmla="*/ 78 w 82"/>
                <a:gd name="T59" fmla="*/ 39 h 104"/>
                <a:gd name="T60" fmla="*/ 73 w 82"/>
                <a:gd name="T61" fmla="*/ 47 h 104"/>
                <a:gd name="T62" fmla="*/ 60 w 82"/>
                <a:gd name="T63" fmla="*/ 56 h 104"/>
                <a:gd name="T64" fmla="*/ 47 w 82"/>
                <a:gd name="T65" fmla="*/ 56 h 104"/>
                <a:gd name="T66" fmla="*/ 43 w 82"/>
                <a:gd name="T67" fmla="*/ 56 h 104"/>
                <a:gd name="T68" fmla="*/ 39 w 82"/>
                <a:gd name="T69" fmla="*/ 56 h 104"/>
                <a:gd name="T70" fmla="*/ 35 w 82"/>
                <a:gd name="T71" fmla="*/ 56 h 104"/>
                <a:gd name="T72" fmla="*/ 30 w 82"/>
                <a:gd name="T73" fmla="*/ 56 h 104"/>
                <a:gd name="T74" fmla="*/ 30 w 82"/>
                <a:gd name="T75" fmla="*/ 52 h 104"/>
                <a:gd name="T76" fmla="*/ 35 w 82"/>
                <a:gd name="T77" fmla="*/ 52 h 104"/>
                <a:gd name="T78" fmla="*/ 39 w 82"/>
                <a:gd name="T79" fmla="*/ 52 h 104"/>
                <a:gd name="T80" fmla="*/ 43 w 82"/>
                <a:gd name="T81" fmla="*/ 52 h 104"/>
                <a:gd name="T82" fmla="*/ 43 w 82"/>
                <a:gd name="T83" fmla="*/ 52 h 104"/>
                <a:gd name="T84" fmla="*/ 52 w 82"/>
                <a:gd name="T85" fmla="*/ 52 h 104"/>
                <a:gd name="T86" fmla="*/ 56 w 82"/>
                <a:gd name="T87" fmla="*/ 47 h 104"/>
                <a:gd name="T88" fmla="*/ 60 w 82"/>
                <a:gd name="T89" fmla="*/ 39 h 104"/>
                <a:gd name="T90" fmla="*/ 65 w 82"/>
                <a:gd name="T91" fmla="*/ 30 h 104"/>
                <a:gd name="T92" fmla="*/ 65 w 82"/>
                <a:gd name="T93" fmla="*/ 22 h 104"/>
                <a:gd name="T94" fmla="*/ 60 w 82"/>
                <a:gd name="T95" fmla="*/ 17 h 104"/>
                <a:gd name="T96" fmla="*/ 56 w 82"/>
                <a:gd name="T97" fmla="*/ 13 h 104"/>
                <a:gd name="T98" fmla="*/ 52 w 82"/>
                <a:gd name="T99" fmla="*/ 9 h 104"/>
                <a:gd name="T100" fmla="*/ 47 w 82"/>
                <a:gd name="T101" fmla="*/ 4 h 104"/>
                <a:gd name="T102" fmla="*/ 43 w 82"/>
                <a:gd name="T103" fmla="*/ 4 h 104"/>
                <a:gd name="T104" fmla="*/ 39 w 82"/>
                <a:gd name="T105" fmla="*/ 4 h 104"/>
                <a:gd name="T106" fmla="*/ 30 w 82"/>
                <a:gd name="T107" fmla="*/ 9 h 104"/>
                <a:gd name="T108" fmla="*/ 30 w 82"/>
                <a:gd name="T109" fmla="*/ 52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
                <a:gd name="T166" fmla="*/ 0 h 104"/>
                <a:gd name="T167" fmla="*/ 82 w 82"/>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 h="104">
                  <a:moveTo>
                    <a:pt x="30" y="56"/>
                  </a:moveTo>
                  <a:lnTo>
                    <a:pt x="30" y="86"/>
                  </a:lnTo>
                  <a:lnTo>
                    <a:pt x="30" y="95"/>
                  </a:lnTo>
                  <a:lnTo>
                    <a:pt x="35" y="99"/>
                  </a:lnTo>
                  <a:lnTo>
                    <a:pt x="39" y="104"/>
                  </a:lnTo>
                  <a:lnTo>
                    <a:pt x="43" y="104"/>
                  </a:lnTo>
                  <a:lnTo>
                    <a:pt x="47" y="104"/>
                  </a:lnTo>
                  <a:lnTo>
                    <a:pt x="0" y="104"/>
                  </a:lnTo>
                  <a:lnTo>
                    <a:pt x="4" y="104"/>
                  </a:lnTo>
                  <a:lnTo>
                    <a:pt x="13" y="99"/>
                  </a:lnTo>
                  <a:lnTo>
                    <a:pt x="17" y="95"/>
                  </a:lnTo>
                  <a:lnTo>
                    <a:pt x="17" y="86"/>
                  </a:lnTo>
                  <a:lnTo>
                    <a:pt x="17" y="17"/>
                  </a:lnTo>
                  <a:lnTo>
                    <a:pt x="17" y="9"/>
                  </a:lnTo>
                  <a:lnTo>
                    <a:pt x="13" y="4"/>
                  </a:lnTo>
                  <a:lnTo>
                    <a:pt x="4" y="0"/>
                  </a:lnTo>
                  <a:lnTo>
                    <a:pt x="0" y="0"/>
                  </a:lnTo>
                  <a:lnTo>
                    <a:pt x="39" y="0"/>
                  </a:lnTo>
                  <a:lnTo>
                    <a:pt x="52" y="0"/>
                  </a:lnTo>
                  <a:lnTo>
                    <a:pt x="60" y="4"/>
                  </a:lnTo>
                  <a:lnTo>
                    <a:pt x="69" y="9"/>
                  </a:lnTo>
                  <a:lnTo>
                    <a:pt x="78" y="13"/>
                  </a:lnTo>
                  <a:lnTo>
                    <a:pt x="82" y="22"/>
                  </a:lnTo>
                  <a:lnTo>
                    <a:pt x="82" y="30"/>
                  </a:lnTo>
                  <a:lnTo>
                    <a:pt x="78" y="39"/>
                  </a:lnTo>
                  <a:lnTo>
                    <a:pt x="73" y="47"/>
                  </a:lnTo>
                  <a:lnTo>
                    <a:pt x="60" y="56"/>
                  </a:lnTo>
                  <a:lnTo>
                    <a:pt x="47" y="56"/>
                  </a:lnTo>
                  <a:lnTo>
                    <a:pt x="43" y="56"/>
                  </a:lnTo>
                  <a:lnTo>
                    <a:pt x="39" y="56"/>
                  </a:lnTo>
                  <a:lnTo>
                    <a:pt x="35" y="56"/>
                  </a:lnTo>
                  <a:lnTo>
                    <a:pt x="30" y="56"/>
                  </a:lnTo>
                  <a:close/>
                  <a:moveTo>
                    <a:pt x="30" y="52"/>
                  </a:moveTo>
                  <a:lnTo>
                    <a:pt x="35" y="52"/>
                  </a:lnTo>
                  <a:lnTo>
                    <a:pt x="39" y="52"/>
                  </a:lnTo>
                  <a:lnTo>
                    <a:pt x="43" y="52"/>
                  </a:lnTo>
                  <a:lnTo>
                    <a:pt x="52" y="52"/>
                  </a:lnTo>
                  <a:lnTo>
                    <a:pt x="56" y="47"/>
                  </a:lnTo>
                  <a:lnTo>
                    <a:pt x="60" y="39"/>
                  </a:lnTo>
                  <a:lnTo>
                    <a:pt x="65" y="30"/>
                  </a:lnTo>
                  <a:lnTo>
                    <a:pt x="65" y="22"/>
                  </a:lnTo>
                  <a:lnTo>
                    <a:pt x="60" y="17"/>
                  </a:lnTo>
                  <a:lnTo>
                    <a:pt x="56" y="13"/>
                  </a:lnTo>
                  <a:lnTo>
                    <a:pt x="52" y="9"/>
                  </a:lnTo>
                  <a:lnTo>
                    <a:pt x="47" y="4"/>
                  </a:lnTo>
                  <a:lnTo>
                    <a:pt x="43" y="4"/>
                  </a:lnTo>
                  <a:lnTo>
                    <a:pt x="39" y="4"/>
                  </a:lnTo>
                  <a:lnTo>
                    <a:pt x="30" y="9"/>
                  </a:lnTo>
                  <a:lnTo>
                    <a:pt x="30" y="52"/>
                  </a:lnTo>
                  <a:close/>
                </a:path>
              </a:pathLst>
            </a:custGeom>
            <a:solidFill>
              <a:srgbClr val="000000"/>
            </a:solidFill>
            <a:ln w="0">
              <a:solidFill>
                <a:srgbClr val="000000"/>
              </a:solidFill>
              <a:round/>
              <a:headEnd/>
              <a:tailEnd/>
            </a:ln>
          </p:spPr>
          <p:txBody>
            <a:bodyPr/>
            <a:lstStyle/>
            <a:p>
              <a:endParaRPr lang="en-US"/>
            </a:p>
          </p:txBody>
        </p:sp>
        <p:sp>
          <p:nvSpPr>
            <p:cNvPr id="21592" name="Freeform 82"/>
            <p:cNvSpPr>
              <a:spLocks/>
            </p:cNvSpPr>
            <p:nvPr/>
          </p:nvSpPr>
          <p:spPr bwMode="auto">
            <a:xfrm>
              <a:off x="405"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5 w 52"/>
                <a:gd name="T31" fmla="*/ 8 h 69"/>
                <a:gd name="T32" fmla="*/ 35 w 52"/>
                <a:gd name="T33" fmla="*/ 8 h 69"/>
                <a:gd name="T34" fmla="*/ 35 w 52"/>
                <a:gd name="T35" fmla="*/ 8 h 69"/>
                <a:gd name="T36" fmla="*/ 30 w 52"/>
                <a:gd name="T37" fmla="*/ 12 h 69"/>
                <a:gd name="T38" fmla="*/ 26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9 w 52"/>
                <a:gd name="T79" fmla="*/ 12 h 69"/>
                <a:gd name="T80" fmla="*/ 9 w 52"/>
                <a:gd name="T81" fmla="*/ 8 h 69"/>
                <a:gd name="T82" fmla="*/ 9 w 52"/>
                <a:gd name="T83" fmla="*/ 8 h 69"/>
                <a:gd name="T84" fmla="*/ 9 w 52"/>
                <a:gd name="T85" fmla="*/ 8 h 69"/>
                <a:gd name="T86" fmla="*/ 5 w 52"/>
                <a:gd name="T87" fmla="*/ 8 h 69"/>
                <a:gd name="T88" fmla="*/ 5 w 52"/>
                <a:gd name="T89" fmla="*/ 8 h 69"/>
                <a:gd name="T90" fmla="*/ 0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5" y="8"/>
                  </a:lnTo>
                  <a:lnTo>
                    <a:pt x="30" y="12"/>
                  </a:lnTo>
                  <a:lnTo>
                    <a:pt x="26"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9" y="12"/>
                  </a:lnTo>
                  <a:lnTo>
                    <a:pt x="9" y="8"/>
                  </a:lnTo>
                  <a:lnTo>
                    <a:pt x="5" y="8"/>
                  </a:lnTo>
                  <a:lnTo>
                    <a:pt x="0"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3" name="Freeform 83"/>
            <p:cNvSpPr>
              <a:spLocks noEditPoints="1"/>
            </p:cNvSpPr>
            <p:nvPr/>
          </p:nvSpPr>
          <p:spPr bwMode="auto">
            <a:xfrm>
              <a:off x="461" y="2657"/>
              <a:ext cx="65" cy="69"/>
            </a:xfrm>
            <a:custGeom>
              <a:avLst/>
              <a:gdLst>
                <a:gd name="T0" fmla="*/ 35 w 65"/>
                <a:gd name="T1" fmla="*/ 0 h 69"/>
                <a:gd name="T2" fmla="*/ 43 w 65"/>
                <a:gd name="T3" fmla="*/ 0 h 69"/>
                <a:gd name="T4" fmla="*/ 52 w 65"/>
                <a:gd name="T5" fmla="*/ 4 h 69"/>
                <a:gd name="T6" fmla="*/ 61 w 65"/>
                <a:gd name="T7" fmla="*/ 8 h 69"/>
                <a:gd name="T8" fmla="*/ 65 w 65"/>
                <a:gd name="T9" fmla="*/ 21 h 69"/>
                <a:gd name="T10" fmla="*/ 65 w 65"/>
                <a:gd name="T11" fmla="*/ 34 h 69"/>
                <a:gd name="T12" fmla="*/ 65 w 65"/>
                <a:gd name="T13" fmla="*/ 43 h 69"/>
                <a:gd name="T14" fmla="*/ 61 w 65"/>
                <a:gd name="T15" fmla="*/ 51 h 69"/>
                <a:gd name="T16" fmla="*/ 56 w 65"/>
                <a:gd name="T17" fmla="*/ 60 h 69"/>
                <a:gd name="T18" fmla="*/ 52 w 65"/>
                <a:gd name="T19" fmla="*/ 64 h 69"/>
                <a:gd name="T20" fmla="*/ 43 w 65"/>
                <a:gd name="T21" fmla="*/ 69 h 69"/>
                <a:gd name="T22" fmla="*/ 35 w 65"/>
                <a:gd name="T23" fmla="*/ 69 h 69"/>
                <a:gd name="T24" fmla="*/ 22 w 65"/>
                <a:gd name="T25" fmla="*/ 69 h 69"/>
                <a:gd name="T26" fmla="*/ 13 w 65"/>
                <a:gd name="T27" fmla="*/ 64 h 69"/>
                <a:gd name="T28" fmla="*/ 9 w 65"/>
                <a:gd name="T29" fmla="*/ 60 h 69"/>
                <a:gd name="T30" fmla="*/ 5 w 65"/>
                <a:gd name="T31" fmla="*/ 47 h 69"/>
                <a:gd name="T32" fmla="*/ 0 w 65"/>
                <a:gd name="T33" fmla="*/ 34 h 69"/>
                <a:gd name="T34" fmla="*/ 0 w 65"/>
                <a:gd name="T35" fmla="*/ 25 h 69"/>
                <a:gd name="T36" fmla="*/ 5 w 65"/>
                <a:gd name="T37" fmla="*/ 17 h 69"/>
                <a:gd name="T38" fmla="*/ 9 w 65"/>
                <a:gd name="T39" fmla="*/ 8 h 69"/>
                <a:gd name="T40" fmla="*/ 18 w 65"/>
                <a:gd name="T41" fmla="*/ 4 h 69"/>
                <a:gd name="T42" fmla="*/ 26 w 65"/>
                <a:gd name="T43" fmla="*/ 0 h 69"/>
                <a:gd name="T44" fmla="*/ 35 w 65"/>
                <a:gd name="T45" fmla="*/ 0 h 69"/>
                <a:gd name="T46" fmla="*/ 30 w 65"/>
                <a:gd name="T47" fmla="*/ 4 h 69"/>
                <a:gd name="T48" fmla="*/ 26 w 65"/>
                <a:gd name="T49" fmla="*/ 4 h 69"/>
                <a:gd name="T50" fmla="*/ 22 w 65"/>
                <a:gd name="T51" fmla="*/ 4 h 69"/>
                <a:gd name="T52" fmla="*/ 18 w 65"/>
                <a:gd name="T53" fmla="*/ 8 h 69"/>
                <a:gd name="T54" fmla="*/ 18 w 65"/>
                <a:gd name="T55" fmla="*/ 12 h 69"/>
                <a:gd name="T56" fmla="*/ 13 w 65"/>
                <a:gd name="T57" fmla="*/ 21 h 69"/>
                <a:gd name="T58" fmla="*/ 13 w 65"/>
                <a:gd name="T59" fmla="*/ 30 h 69"/>
                <a:gd name="T60" fmla="*/ 13 w 65"/>
                <a:gd name="T61" fmla="*/ 43 h 69"/>
                <a:gd name="T62" fmla="*/ 22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52 w 65"/>
                <a:gd name="T77" fmla="*/ 21 h 69"/>
                <a:gd name="T78" fmla="*/ 48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5" y="0"/>
                  </a:moveTo>
                  <a:lnTo>
                    <a:pt x="43" y="0"/>
                  </a:lnTo>
                  <a:lnTo>
                    <a:pt x="52" y="4"/>
                  </a:lnTo>
                  <a:lnTo>
                    <a:pt x="61" y="8"/>
                  </a:lnTo>
                  <a:lnTo>
                    <a:pt x="65" y="21"/>
                  </a:lnTo>
                  <a:lnTo>
                    <a:pt x="65" y="34"/>
                  </a:lnTo>
                  <a:lnTo>
                    <a:pt x="65" y="43"/>
                  </a:lnTo>
                  <a:lnTo>
                    <a:pt x="61" y="51"/>
                  </a:lnTo>
                  <a:lnTo>
                    <a:pt x="56" y="60"/>
                  </a:lnTo>
                  <a:lnTo>
                    <a:pt x="52" y="64"/>
                  </a:lnTo>
                  <a:lnTo>
                    <a:pt x="43" y="69"/>
                  </a:lnTo>
                  <a:lnTo>
                    <a:pt x="35" y="69"/>
                  </a:lnTo>
                  <a:lnTo>
                    <a:pt x="22" y="69"/>
                  </a:lnTo>
                  <a:lnTo>
                    <a:pt x="13" y="64"/>
                  </a:lnTo>
                  <a:lnTo>
                    <a:pt x="9" y="60"/>
                  </a:lnTo>
                  <a:lnTo>
                    <a:pt x="5" y="47"/>
                  </a:lnTo>
                  <a:lnTo>
                    <a:pt x="0" y="34"/>
                  </a:lnTo>
                  <a:lnTo>
                    <a:pt x="0" y="25"/>
                  </a:lnTo>
                  <a:lnTo>
                    <a:pt x="5" y="17"/>
                  </a:lnTo>
                  <a:lnTo>
                    <a:pt x="9" y="8"/>
                  </a:lnTo>
                  <a:lnTo>
                    <a:pt x="18" y="4"/>
                  </a:lnTo>
                  <a:lnTo>
                    <a:pt x="26" y="0"/>
                  </a:lnTo>
                  <a:lnTo>
                    <a:pt x="35" y="0"/>
                  </a:lnTo>
                  <a:close/>
                  <a:moveTo>
                    <a:pt x="30" y="4"/>
                  </a:moveTo>
                  <a:lnTo>
                    <a:pt x="26" y="4"/>
                  </a:lnTo>
                  <a:lnTo>
                    <a:pt x="22" y="4"/>
                  </a:lnTo>
                  <a:lnTo>
                    <a:pt x="18" y="8"/>
                  </a:lnTo>
                  <a:lnTo>
                    <a:pt x="18" y="12"/>
                  </a:lnTo>
                  <a:lnTo>
                    <a:pt x="13" y="21"/>
                  </a:lnTo>
                  <a:lnTo>
                    <a:pt x="13" y="30"/>
                  </a:lnTo>
                  <a:lnTo>
                    <a:pt x="13" y="43"/>
                  </a:lnTo>
                  <a:lnTo>
                    <a:pt x="22" y="56"/>
                  </a:lnTo>
                  <a:lnTo>
                    <a:pt x="26" y="64"/>
                  </a:lnTo>
                  <a:lnTo>
                    <a:pt x="35" y="64"/>
                  </a:lnTo>
                  <a:lnTo>
                    <a:pt x="43" y="64"/>
                  </a:lnTo>
                  <a:lnTo>
                    <a:pt x="48" y="60"/>
                  </a:lnTo>
                  <a:lnTo>
                    <a:pt x="52" y="51"/>
                  </a:lnTo>
                  <a:lnTo>
                    <a:pt x="52" y="38"/>
                  </a:lnTo>
                  <a:lnTo>
                    <a:pt x="52" y="21"/>
                  </a:lnTo>
                  <a:lnTo>
                    <a:pt x="48"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594" name="Freeform 84"/>
            <p:cNvSpPr>
              <a:spLocks noEditPoints="1"/>
            </p:cNvSpPr>
            <p:nvPr/>
          </p:nvSpPr>
          <p:spPr bwMode="auto">
            <a:xfrm>
              <a:off x="535" y="2657"/>
              <a:ext cx="73" cy="103"/>
            </a:xfrm>
            <a:custGeom>
              <a:avLst/>
              <a:gdLst>
                <a:gd name="T0" fmla="*/ 21 w 73"/>
                <a:gd name="T1" fmla="*/ 0 h 103"/>
                <a:gd name="T2" fmla="*/ 25 w 73"/>
                <a:gd name="T3" fmla="*/ 12 h 103"/>
                <a:gd name="T4" fmla="*/ 34 w 73"/>
                <a:gd name="T5" fmla="*/ 0 h 103"/>
                <a:gd name="T6" fmla="*/ 47 w 73"/>
                <a:gd name="T7" fmla="*/ 0 h 103"/>
                <a:gd name="T8" fmla="*/ 64 w 73"/>
                <a:gd name="T9" fmla="*/ 4 h 103"/>
                <a:gd name="T10" fmla="*/ 73 w 73"/>
                <a:gd name="T11" fmla="*/ 30 h 103"/>
                <a:gd name="T12" fmla="*/ 60 w 73"/>
                <a:gd name="T13" fmla="*/ 60 h 103"/>
                <a:gd name="T14" fmla="*/ 38 w 73"/>
                <a:gd name="T15" fmla="*/ 69 h 103"/>
                <a:gd name="T16" fmla="*/ 30 w 73"/>
                <a:gd name="T17" fmla="*/ 69 h 103"/>
                <a:gd name="T18" fmla="*/ 25 w 73"/>
                <a:gd name="T19" fmla="*/ 64 h 103"/>
                <a:gd name="T20" fmla="*/ 25 w 73"/>
                <a:gd name="T21" fmla="*/ 94 h 103"/>
                <a:gd name="T22" fmla="*/ 25 w 73"/>
                <a:gd name="T23" fmla="*/ 99 h 103"/>
                <a:gd name="T24" fmla="*/ 30 w 73"/>
                <a:gd name="T25" fmla="*/ 103 h 103"/>
                <a:gd name="T26" fmla="*/ 34 w 73"/>
                <a:gd name="T27" fmla="*/ 103 h 103"/>
                <a:gd name="T28" fmla="*/ 0 w 73"/>
                <a:gd name="T29" fmla="*/ 103 h 103"/>
                <a:gd name="T30" fmla="*/ 4 w 73"/>
                <a:gd name="T31" fmla="*/ 99 h 103"/>
                <a:gd name="T32" fmla="*/ 8 w 73"/>
                <a:gd name="T33" fmla="*/ 99 h 103"/>
                <a:gd name="T34" fmla="*/ 13 w 73"/>
                <a:gd name="T35" fmla="*/ 94 h 103"/>
                <a:gd name="T36" fmla="*/ 13 w 73"/>
                <a:gd name="T37" fmla="*/ 17 h 103"/>
                <a:gd name="T38" fmla="*/ 8 w 73"/>
                <a:gd name="T39" fmla="*/ 8 h 103"/>
                <a:gd name="T40" fmla="*/ 8 w 73"/>
                <a:gd name="T41" fmla="*/ 8 h 103"/>
                <a:gd name="T42" fmla="*/ 4 w 73"/>
                <a:gd name="T43" fmla="*/ 8 h 103"/>
                <a:gd name="T44" fmla="*/ 4 w 73"/>
                <a:gd name="T45" fmla="*/ 8 h 103"/>
                <a:gd name="T46" fmla="*/ 25 w 73"/>
                <a:gd name="T47" fmla="*/ 17 h 103"/>
                <a:gd name="T48" fmla="*/ 25 w 73"/>
                <a:gd name="T49" fmla="*/ 51 h 103"/>
                <a:gd name="T50" fmla="*/ 25 w 73"/>
                <a:gd name="T51" fmla="*/ 60 h 103"/>
                <a:gd name="T52" fmla="*/ 34 w 73"/>
                <a:gd name="T53" fmla="*/ 64 h 103"/>
                <a:gd name="T54" fmla="*/ 47 w 73"/>
                <a:gd name="T55" fmla="*/ 64 h 103"/>
                <a:gd name="T56" fmla="*/ 56 w 73"/>
                <a:gd name="T57" fmla="*/ 51 h 103"/>
                <a:gd name="T58" fmla="*/ 56 w 73"/>
                <a:gd name="T59" fmla="*/ 25 h 103"/>
                <a:gd name="T60" fmla="*/ 47 w 73"/>
                <a:gd name="T61" fmla="*/ 12 h 103"/>
                <a:gd name="T62" fmla="*/ 38 w 73"/>
                <a:gd name="T63" fmla="*/ 8 h 103"/>
                <a:gd name="T64" fmla="*/ 30 w 73"/>
                <a:gd name="T65" fmla="*/ 12 h 1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03"/>
                <a:gd name="T101" fmla="*/ 73 w 73"/>
                <a:gd name="T102" fmla="*/ 103 h 1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03">
                  <a:moveTo>
                    <a:pt x="0" y="4"/>
                  </a:moveTo>
                  <a:lnTo>
                    <a:pt x="21" y="0"/>
                  </a:lnTo>
                  <a:lnTo>
                    <a:pt x="25" y="0"/>
                  </a:lnTo>
                  <a:lnTo>
                    <a:pt x="25" y="12"/>
                  </a:lnTo>
                  <a:lnTo>
                    <a:pt x="30" y="8"/>
                  </a:lnTo>
                  <a:lnTo>
                    <a:pt x="34" y="0"/>
                  </a:lnTo>
                  <a:lnTo>
                    <a:pt x="38" y="0"/>
                  </a:lnTo>
                  <a:lnTo>
                    <a:pt x="47" y="0"/>
                  </a:lnTo>
                  <a:lnTo>
                    <a:pt x="56" y="0"/>
                  </a:lnTo>
                  <a:lnTo>
                    <a:pt x="64" y="4"/>
                  </a:lnTo>
                  <a:lnTo>
                    <a:pt x="69" y="17"/>
                  </a:lnTo>
                  <a:lnTo>
                    <a:pt x="73" y="30"/>
                  </a:lnTo>
                  <a:lnTo>
                    <a:pt x="69" y="47"/>
                  </a:lnTo>
                  <a:lnTo>
                    <a:pt x="60" y="60"/>
                  </a:lnTo>
                  <a:lnTo>
                    <a:pt x="51" y="69"/>
                  </a:lnTo>
                  <a:lnTo>
                    <a:pt x="38" y="69"/>
                  </a:lnTo>
                  <a:lnTo>
                    <a:pt x="34" y="69"/>
                  </a:lnTo>
                  <a:lnTo>
                    <a:pt x="30" y="69"/>
                  </a:lnTo>
                  <a:lnTo>
                    <a:pt x="25" y="69"/>
                  </a:lnTo>
                  <a:lnTo>
                    <a:pt x="25" y="64"/>
                  </a:lnTo>
                  <a:lnTo>
                    <a:pt x="25" y="86"/>
                  </a:lnTo>
                  <a:lnTo>
                    <a:pt x="25" y="94"/>
                  </a:lnTo>
                  <a:lnTo>
                    <a:pt x="25" y="99"/>
                  </a:lnTo>
                  <a:lnTo>
                    <a:pt x="30" y="103"/>
                  </a:lnTo>
                  <a:lnTo>
                    <a:pt x="34" y="103"/>
                  </a:lnTo>
                  <a:lnTo>
                    <a:pt x="0" y="103"/>
                  </a:lnTo>
                  <a:lnTo>
                    <a:pt x="4" y="99"/>
                  </a:lnTo>
                  <a:lnTo>
                    <a:pt x="8" y="99"/>
                  </a:lnTo>
                  <a:lnTo>
                    <a:pt x="13" y="94"/>
                  </a:lnTo>
                  <a:lnTo>
                    <a:pt x="13" y="86"/>
                  </a:lnTo>
                  <a:lnTo>
                    <a:pt x="13" y="17"/>
                  </a:lnTo>
                  <a:lnTo>
                    <a:pt x="13" y="12"/>
                  </a:lnTo>
                  <a:lnTo>
                    <a:pt x="8" y="8"/>
                  </a:lnTo>
                  <a:lnTo>
                    <a:pt x="4" y="8"/>
                  </a:lnTo>
                  <a:lnTo>
                    <a:pt x="0" y="4"/>
                  </a:lnTo>
                  <a:close/>
                  <a:moveTo>
                    <a:pt x="25" y="17"/>
                  </a:moveTo>
                  <a:lnTo>
                    <a:pt x="25" y="43"/>
                  </a:lnTo>
                  <a:lnTo>
                    <a:pt x="25" y="51"/>
                  </a:lnTo>
                  <a:lnTo>
                    <a:pt x="25" y="56"/>
                  </a:lnTo>
                  <a:lnTo>
                    <a:pt x="25" y="60"/>
                  </a:lnTo>
                  <a:lnTo>
                    <a:pt x="30" y="64"/>
                  </a:lnTo>
                  <a:lnTo>
                    <a:pt x="34" y="64"/>
                  </a:lnTo>
                  <a:lnTo>
                    <a:pt x="38" y="64"/>
                  </a:lnTo>
                  <a:lnTo>
                    <a:pt x="47" y="64"/>
                  </a:lnTo>
                  <a:lnTo>
                    <a:pt x="51" y="60"/>
                  </a:lnTo>
                  <a:lnTo>
                    <a:pt x="56" y="51"/>
                  </a:lnTo>
                  <a:lnTo>
                    <a:pt x="60" y="38"/>
                  </a:lnTo>
                  <a:lnTo>
                    <a:pt x="56" y="25"/>
                  </a:lnTo>
                  <a:lnTo>
                    <a:pt x="51" y="17"/>
                  </a:lnTo>
                  <a:lnTo>
                    <a:pt x="47" y="12"/>
                  </a:lnTo>
                  <a:lnTo>
                    <a:pt x="38" y="8"/>
                  </a:lnTo>
                  <a:lnTo>
                    <a:pt x="34" y="12"/>
                  </a:lnTo>
                  <a:lnTo>
                    <a:pt x="30" y="12"/>
                  </a:lnTo>
                  <a:lnTo>
                    <a:pt x="25" y="17"/>
                  </a:lnTo>
                  <a:close/>
                </a:path>
              </a:pathLst>
            </a:custGeom>
            <a:solidFill>
              <a:srgbClr val="000000"/>
            </a:solidFill>
            <a:ln w="0">
              <a:solidFill>
                <a:srgbClr val="000000"/>
              </a:solidFill>
              <a:round/>
              <a:headEnd/>
              <a:tailEnd/>
            </a:ln>
          </p:spPr>
          <p:txBody>
            <a:bodyPr/>
            <a:lstStyle/>
            <a:p>
              <a:endParaRPr lang="en-US"/>
            </a:p>
          </p:txBody>
        </p:sp>
        <p:sp>
          <p:nvSpPr>
            <p:cNvPr id="21595" name="Freeform 85"/>
            <p:cNvSpPr>
              <a:spLocks noEditPoints="1"/>
            </p:cNvSpPr>
            <p:nvPr/>
          </p:nvSpPr>
          <p:spPr bwMode="auto">
            <a:xfrm>
              <a:off x="617" y="2657"/>
              <a:ext cx="60" cy="69"/>
            </a:xfrm>
            <a:custGeom>
              <a:avLst/>
              <a:gdLst>
                <a:gd name="T0" fmla="*/ 12 w 60"/>
                <a:gd name="T1" fmla="*/ 25 h 69"/>
                <a:gd name="T2" fmla="*/ 12 w 60"/>
                <a:gd name="T3" fmla="*/ 38 h 69"/>
                <a:gd name="T4" fmla="*/ 17 w 60"/>
                <a:gd name="T5" fmla="*/ 47 h 69"/>
                <a:gd name="T6" fmla="*/ 25 w 60"/>
                <a:gd name="T7" fmla="*/ 56 h 69"/>
                <a:gd name="T8" fmla="*/ 38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47 w 60"/>
                <a:gd name="T23" fmla="*/ 64 h 69"/>
                <a:gd name="T24" fmla="*/ 38 w 60"/>
                <a:gd name="T25" fmla="*/ 69 h 69"/>
                <a:gd name="T26" fmla="*/ 30 w 60"/>
                <a:gd name="T27" fmla="*/ 69 h 69"/>
                <a:gd name="T28" fmla="*/ 17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0 w 60"/>
                <a:gd name="T43" fmla="*/ 0 h 69"/>
                <a:gd name="T44" fmla="*/ 43 w 60"/>
                <a:gd name="T45" fmla="*/ 0 h 69"/>
                <a:gd name="T46" fmla="*/ 51 w 60"/>
                <a:gd name="T47" fmla="*/ 4 h 69"/>
                <a:gd name="T48" fmla="*/ 56 w 60"/>
                <a:gd name="T49" fmla="*/ 12 h 69"/>
                <a:gd name="T50" fmla="*/ 60 w 60"/>
                <a:gd name="T51" fmla="*/ 25 h 69"/>
                <a:gd name="T52" fmla="*/ 12 w 60"/>
                <a:gd name="T53" fmla="*/ 25 h 69"/>
                <a:gd name="T54" fmla="*/ 12 w 60"/>
                <a:gd name="T55" fmla="*/ 21 h 69"/>
                <a:gd name="T56" fmla="*/ 43 w 60"/>
                <a:gd name="T57" fmla="*/ 21 h 69"/>
                <a:gd name="T58" fmla="*/ 43 w 60"/>
                <a:gd name="T59" fmla="*/ 17 h 69"/>
                <a:gd name="T60" fmla="*/ 38 w 60"/>
                <a:gd name="T61" fmla="*/ 12 h 69"/>
                <a:gd name="T62" fmla="*/ 38 w 60"/>
                <a:gd name="T63" fmla="*/ 8 h 69"/>
                <a:gd name="T64" fmla="*/ 34 w 60"/>
                <a:gd name="T65" fmla="*/ 4 h 69"/>
                <a:gd name="T66" fmla="*/ 30 w 60"/>
                <a:gd name="T67" fmla="*/ 4 h 69"/>
                <a:gd name="T68" fmla="*/ 25 w 60"/>
                <a:gd name="T69" fmla="*/ 4 h 69"/>
                <a:gd name="T70" fmla="*/ 21 w 60"/>
                <a:gd name="T71" fmla="*/ 4 h 69"/>
                <a:gd name="T72" fmla="*/ 17 w 60"/>
                <a:gd name="T73" fmla="*/ 8 h 69"/>
                <a:gd name="T74" fmla="*/ 12 w 60"/>
                <a:gd name="T75" fmla="*/ 12 h 69"/>
                <a:gd name="T76" fmla="*/ 12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2" y="25"/>
                  </a:moveTo>
                  <a:lnTo>
                    <a:pt x="12" y="38"/>
                  </a:lnTo>
                  <a:lnTo>
                    <a:pt x="17" y="47"/>
                  </a:lnTo>
                  <a:lnTo>
                    <a:pt x="25" y="56"/>
                  </a:lnTo>
                  <a:lnTo>
                    <a:pt x="38" y="56"/>
                  </a:lnTo>
                  <a:lnTo>
                    <a:pt x="43" y="56"/>
                  </a:lnTo>
                  <a:lnTo>
                    <a:pt x="47" y="56"/>
                  </a:lnTo>
                  <a:lnTo>
                    <a:pt x="51" y="51"/>
                  </a:lnTo>
                  <a:lnTo>
                    <a:pt x="56" y="43"/>
                  </a:lnTo>
                  <a:lnTo>
                    <a:pt x="60" y="43"/>
                  </a:lnTo>
                  <a:lnTo>
                    <a:pt x="56" y="51"/>
                  </a:lnTo>
                  <a:lnTo>
                    <a:pt x="47" y="64"/>
                  </a:lnTo>
                  <a:lnTo>
                    <a:pt x="38" y="69"/>
                  </a:lnTo>
                  <a:lnTo>
                    <a:pt x="30" y="69"/>
                  </a:lnTo>
                  <a:lnTo>
                    <a:pt x="17" y="69"/>
                  </a:lnTo>
                  <a:lnTo>
                    <a:pt x="8" y="60"/>
                  </a:lnTo>
                  <a:lnTo>
                    <a:pt x="4" y="51"/>
                  </a:lnTo>
                  <a:lnTo>
                    <a:pt x="0" y="34"/>
                  </a:lnTo>
                  <a:lnTo>
                    <a:pt x="4" y="21"/>
                  </a:lnTo>
                  <a:lnTo>
                    <a:pt x="8" y="8"/>
                  </a:lnTo>
                  <a:lnTo>
                    <a:pt x="21" y="0"/>
                  </a:lnTo>
                  <a:lnTo>
                    <a:pt x="30" y="0"/>
                  </a:lnTo>
                  <a:lnTo>
                    <a:pt x="43" y="0"/>
                  </a:lnTo>
                  <a:lnTo>
                    <a:pt x="51" y="4"/>
                  </a:lnTo>
                  <a:lnTo>
                    <a:pt x="56" y="12"/>
                  </a:lnTo>
                  <a:lnTo>
                    <a:pt x="60" y="25"/>
                  </a:lnTo>
                  <a:lnTo>
                    <a:pt x="12" y="25"/>
                  </a:lnTo>
                  <a:close/>
                  <a:moveTo>
                    <a:pt x="12" y="21"/>
                  </a:moveTo>
                  <a:lnTo>
                    <a:pt x="43" y="21"/>
                  </a:lnTo>
                  <a:lnTo>
                    <a:pt x="43" y="17"/>
                  </a:lnTo>
                  <a:lnTo>
                    <a:pt x="38" y="12"/>
                  </a:lnTo>
                  <a:lnTo>
                    <a:pt x="38" y="8"/>
                  </a:lnTo>
                  <a:lnTo>
                    <a:pt x="34" y="4"/>
                  </a:lnTo>
                  <a:lnTo>
                    <a:pt x="30" y="4"/>
                  </a:lnTo>
                  <a:lnTo>
                    <a:pt x="25" y="4"/>
                  </a:lnTo>
                  <a:lnTo>
                    <a:pt x="21" y="4"/>
                  </a:lnTo>
                  <a:lnTo>
                    <a:pt x="17" y="8"/>
                  </a:lnTo>
                  <a:lnTo>
                    <a:pt x="12" y="12"/>
                  </a:lnTo>
                  <a:lnTo>
                    <a:pt x="12" y="21"/>
                  </a:lnTo>
                  <a:close/>
                </a:path>
              </a:pathLst>
            </a:custGeom>
            <a:solidFill>
              <a:srgbClr val="000000"/>
            </a:solidFill>
            <a:ln w="0">
              <a:solidFill>
                <a:srgbClr val="000000"/>
              </a:solidFill>
              <a:round/>
              <a:headEnd/>
              <a:tailEnd/>
            </a:ln>
          </p:spPr>
          <p:txBody>
            <a:bodyPr/>
            <a:lstStyle/>
            <a:p>
              <a:endParaRPr lang="en-US"/>
            </a:p>
          </p:txBody>
        </p:sp>
        <p:sp>
          <p:nvSpPr>
            <p:cNvPr id="21596" name="Freeform 86"/>
            <p:cNvSpPr>
              <a:spLocks/>
            </p:cNvSpPr>
            <p:nvPr/>
          </p:nvSpPr>
          <p:spPr bwMode="auto">
            <a:xfrm>
              <a:off x="681" y="2657"/>
              <a:ext cx="52" cy="69"/>
            </a:xfrm>
            <a:custGeom>
              <a:avLst/>
              <a:gdLst>
                <a:gd name="T0" fmla="*/ 26 w 52"/>
                <a:gd name="T1" fmla="*/ 0 h 69"/>
                <a:gd name="T2" fmla="*/ 26 w 52"/>
                <a:gd name="T3" fmla="*/ 17 h 69"/>
                <a:gd name="T4" fmla="*/ 30 w 52"/>
                <a:gd name="T5" fmla="*/ 4 h 69"/>
                <a:gd name="T6" fmla="*/ 35 w 52"/>
                <a:gd name="T7" fmla="*/ 0 h 69"/>
                <a:gd name="T8" fmla="*/ 43 w 52"/>
                <a:gd name="T9" fmla="*/ 0 h 69"/>
                <a:gd name="T10" fmla="*/ 48 w 52"/>
                <a:gd name="T11" fmla="*/ 0 h 69"/>
                <a:gd name="T12" fmla="*/ 48 w 52"/>
                <a:gd name="T13" fmla="*/ 0 h 69"/>
                <a:gd name="T14" fmla="*/ 52 w 52"/>
                <a:gd name="T15" fmla="*/ 4 h 69"/>
                <a:gd name="T16" fmla="*/ 52 w 52"/>
                <a:gd name="T17" fmla="*/ 8 h 69"/>
                <a:gd name="T18" fmla="*/ 52 w 52"/>
                <a:gd name="T19" fmla="*/ 12 h 69"/>
                <a:gd name="T20" fmla="*/ 52 w 52"/>
                <a:gd name="T21" fmla="*/ 12 h 69"/>
                <a:gd name="T22" fmla="*/ 48 w 52"/>
                <a:gd name="T23" fmla="*/ 17 h 69"/>
                <a:gd name="T24" fmla="*/ 48 w 52"/>
                <a:gd name="T25" fmla="*/ 17 h 69"/>
                <a:gd name="T26" fmla="*/ 43 w 52"/>
                <a:gd name="T27" fmla="*/ 17 h 69"/>
                <a:gd name="T28" fmla="*/ 39 w 52"/>
                <a:gd name="T29" fmla="*/ 12 h 69"/>
                <a:gd name="T30" fmla="*/ 39 w 52"/>
                <a:gd name="T31" fmla="*/ 8 h 69"/>
                <a:gd name="T32" fmla="*/ 35 w 52"/>
                <a:gd name="T33" fmla="*/ 8 h 69"/>
                <a:gd name="T34" fmla="*/ 35 w 52"/>
                <a:gd name="T35" fmla="*/ 8 h 69"/>
                <a:gd name="T36" fmla="*/ 30 w 52"/>
                <a:gd name="T37" fmla="*/ 12 h 69"/>
                <a:gd name="T38" fmla="*/ 30 w 52"/>
                <a:gd name="T39" fmla="*/ 17 h 69"/>
                <a:gd name="T40" fmla="*/ 26 w 52"/>
                <a:gd name="T41" fmla="*/ 21 h 69"/>
                <a:gd name="T42" fmla="*/ 26 w 52"/>
                <a:gd name="T43" fmla="*/ 51 h 69"/>
                <a:gd name="T44" fmla="*/ 26 w 52"/>
                <a:gd name="T45" fmla="*/ 60 h 69"/>
                <a:gd name="T46" fmla="*/ 26 w 52"/>
                <a:gd name="T47" fmla="*/ 60 h 69"/>
                <a:gd name="T48" fmla="*/ 26 w 52"/>
                <a:gd name="T49" fmla="*/ 64 h 69"/>
                <a:gd name="T50" fmla="*/ 30 w 52"/>
                <a:gd name="T51" fmla="*/ 64 h 69"/>
                <a:gd name="T52" fmla="*/ 35 w 52"/>
                <a:gd name="T53" fmla="*/ 69 h 69"/>
                <a:gd name="T54" fmla="*/ 39 w 52"/>
                <a:gd name="T55" fmla="*/ 69 h 69"/>
                <a:gd name="T56" fmla="*/ 39 w 52"/>
                <a:gd name="T57" fmla="*/ 69 h 69"/>
                <a:gd name="T58" fmla="*/ 0 w 52"/>
                <a:gd name="T59" fmla="*/ 69 h 69"/>
                <a:gd name="T60" fmla="*/ 0 w 52"/>
                <a:gd name="T61" fmla="*/ 69 h 69"/>
                <a:gd name="T62" fmla="*/ 5 w 52"/>
                <a:gd name="T63" fmla="*/ 69 h 69"/>
                <a:gd name="T64" fmla="*/ 9 w 52"/>
                <a:gd name="T65" fmla="*/ 64 h 69"/>
                <a:gd name="T66" fmla="*/ 9 w 52"/>
                <a:gd name="T67" fmla="*/ 64 h 69"/>
                <a:gd name="T68" fmla="*/ 13 w 52"/>
                <a:gd name="T69" fmla="*/ 60 h 69"/>
                <a:gd name="T70" fmla="*/ 13 w 52"/>
                <a:gd name="T71" fmla="*/ 60 h 69"/>
                <a:gd name="T72" fmla="*/ 13 w 52"/>
                <a:gd name="T73" fmla="*/ 51 h 69"/>
                <a:gd name="T74" fmla="*/ 13 w 52"/>
                <a:gd name="T75" fmla="*/ 25 h 69"/>
                <a:gd name="T76" fmla="*/ 13 w 52"/>
                <a:gd name="T77" fmla="*/ 17 h 69"/>
                <a:gd name="T78" fmla="*/ 13 w 52"/>
                <a:gd name="T79" fmla="*/ 12 h 69"/>
                <a:gd name="T80" fmla="*/ 9 w 52"/>
                <a:gd name="T81" fmla="*/ 8 h 69"/>
                <a:gd name="T82" fmla="*/ 9 w 52"/>
                <a:gd name="T83" fmla="*/ 8 h 69"/>
                <a:gd name="T84" fmla="*/ 9 w 52"/>
                <a:gd name="T85" fmla="*/ 8 h 69"/>
                <a:gd name="T86" fmla="*/ 9 w 52"/>
                <a:gd name="T87" fmla="*/ 8 h 69"/>
                <a:gd name="T88" fmla="*/ 5 w 52"/>
                <a:gd name="T89" fmla="*/ 8 h 69"/>
                <a:gd name="T90" fmla="*/ 5 w 52"/>
                <a:gd name="T91" fmla="*/ 8 h 69"/>
                <a:gd name="T92" fmla="*/ 0 w 52"/>
                <a:gd name="T93" fmla="*/ 4 h 69"/>
                <a:gd name="T94" fmla="*/ 22 w 52"/>
                <a:gd name="T95" fmla="*/ 0 h 69"/>
                <a:gd name="T96" fmla="*/ 26 w 52"/>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69"/>
                <a:gd name="T149" fmla="*/ 52 w 52"/>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69">
                  <a:moveTo>
                    <a:pt x="26" y="0"/>
                  </a:moveTo>
                  <a:lnTo>
                    <a:pt x="26" y="17"/>
                  </a:lnTo>
                  <a:lnTo>
                    <a:pt x="30" y="4"/>
                  </a:lnTo>
                  <a:lnTo>
                    <a:pt x="35" y="0"/>
                  </a:lnTo>
                  <a:lnTo>
                    <a:pt x="43" y="0"/>
                  </a:lnTo>
                  <a:lnTo>
                    <a:pt x="48" y="0"/>
                  </a:lnTo>
                  <a:lnTo>
                    <a:pt x="52" y="4"/>
                  </a:lnTo>
                  <a:lnTo>
                    <a:pt x="52" y="8"/>
                  </a:lnTo>
                  <a:lnTo>
                    <a:pt x="52" y="12"/>
                  </a:lnTo>
                  <a:lnTo>
                    <a:pt x="48" y="17"/>
                  </a:lnTo>
                  <a:lnTo>
                    <a:pt x="43" y="17"/>
                  </a:lnTo>
                  <a:lnTo>
                    <a:pt x="39" y="12"/>
                  </a:lnTo>
                  <a:lnTo>
                    <a:pt x="39" y="8"/>
                  </a:lnTo>
                  <a:lnTo>
                    <a:pt x="35" y="8"/>
                  </a:lnTo>
                  <a:lnTo>
                    <a:pt x="30" y="12"/>
                  </a:lnTo>
                  <a:lnTo>
                    <a:pt x="30" y="17"/>
                  </a:lnTo>
                  <a:lnTo>
                    <a:pt x="26" y="21"/>
                  </a:lnTo>
                  <a:lnTo>
                    <a:pt x="26" y="51"/>
                  </a:lnTo>
                  <a:lnTo>
                    <a:pt x="26" y="60"/>
                  </a:lnTo>
                  <a:lnTo>
                    <a:pt x="26" y="64"/>
                  </a:lnTo>
                  <a:lnTo>
                    <a:pt x="30" y="64"/>
                  </a:lnTo>
                  <a:lnTo>
                    <a:pt x="35" y="69"/>
                  </a:lnTo>
                  <a:lnTo>
                    <a:pt x="39" y="69"/>
                  </a:lnTo>
                  <a:lnTo>
                    <a:pt x="0" y="69"/>
                  </a:lnTo>
                  <a:lnTo>
                    <a:pt x="5" y="69"/>
                  </a:lnTo>
                  <a:lnTo>
                    <a:pt x="9" y="64"/>
                  </a:lnTo>
                  <a:lnTo>
                    <a:pt x="13" y="60"/>
                  </a:lnTo>
                  <a:lnTo>
                    <a:pt x="13" y="51"/>
                  </a:lnTo>
                  <a:lnTo>
                    <a:pt x="13" y="25"/>
                  </a:lnTo>
                  <a:lnTo>
                    <a:pt x="13" y="17"/>
                  </a:lnTo>
                  <a:lnTo>
                    <a:pt x="13" y="12"/>
                  </a:lnTo>
                  <a:lnTo>
                    <a:pt x="9" y="8"/>
                  </a:lnTo>
                  <a:lnTo>
                    <a:pt x="5" y="8"/>
                  </a:lnTo>
                  <a:lnTo>
                    <a:pt x="0" y="4"/>
                  </a:lnTo>
                  <a:lnTo>
                    <a:pt x="22" y="0"/>
                  </a:lnTo>
                  <a:lnTo>
                    <a:pt x="26" y="0"/>
                  </a:lnTo>
                  <a:close/>
                </a:path>
              </a:pathLst>
            </a:custGeom>
            <a:solidFill>
              <a:srgbClr val="000000"/>
            </a:solidFill>
            <a:ln w="0">
              <a:solidFill>
                <a:srgbClr val="000000"/>
              </a:solidFill>
              <a:round/>
              <a:headEnd/>
              <a:tailEnd/>
            </a:ln>
          </p:spPr>
          <p:txBody>
            <a:bodyPr/>
            <a:lstStyle/>
            <a:p>
              <a:endParaRPr lang="en-US"/>
            </a:p>
          </p:txBody>
        </p:sp>
        <p:sp>
          <p:nvSpPr>
            <p:cNvPr id="21597" name="Rectangle 87"/>
            <p:cNvSpPr>
              <a:spLocks noChangeArrowheads="1"/>
            </p:cNvSpPr>
            <p:nvPr/>
          </p:nvSpPr>
          <p:spPr bwMode="auto">
            <a:xfrm>
              <a:off x="737"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598" name="Freeform 88"/>
            <p:cNvSpPr>
              <a:spLocks/>
            </p:cNvSpPr>
            <p:nvPr/>
          </p:nvSpPr>
          <p:spPr bwMode="auto">
            <a:xfrm>
              <a:off x="780"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7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100 w 112"/>
                <a:gd name="T29" fmla="*/ 4 h 104"/>
                <a:gd name="T30" fmla="*/ 100 w 112"/>
                <a:gd name="T31" fmla="*/ 9 h 104"/>
                <a:gd name="T32" fmla="*/ 100 w 112"/>
                <a:gd name="T33" fmla="*/ 17 h 104"/>
                <a:gd name="T34" fmla="*/ 100 w 112"/>
                <a:gd name="T35" fmla="*/ 104 h 104"/>
                <a:gd name="T36" fmla="*/ 95 w 112"/>
                <a:gd name="T37" fmla="*/ 104 h 104"/>
                <a:gd name="T38" fmla="*/ 26 w 112"/>
                <a:gd name="T39" fmla="*/ 22 h 104"/>
                <a:gd name="T40" fmla="*/ 26 w 112"/>
                <a:gd name="T41" fmla="*/ 86 h 104"/>
                <a:gd name="T42" fmla="*/ 26 w 112"/>
                <a:gd name="T43" fmla="*/ 95 h 104"/>
                <a:gd name="T44" fmla="*/ 31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3 w 112"/>
                <a:gd name="T61" fmla="*/ 99 h 104"/>
                <a:gd name="T62" fmla="*/ 18 w 112"/>
                <a:gd name="T63" fmla="*/ 99 h 104"/>
                <a:gd name="T64" fmla="*/ 22 w 112"/>
                <a:gd name="T65" fmla="*/ 95 h 104"/>
                <a:gd name="T66" fmla="*/ 22 w 112"/>
                <a:gd name="T67" fmla="*/ 86 h 104"/>
                <a:gd name="T68" fmla="*/ 22 w 112"/>
                <a:gd name="T69" fmla="*/ 13 h 104"/>
                <a:gd name="T70" fmla="*/ 18 w 112"/>
                <a:gd name="T71" fmla="*/ 9 h 104"/>
                <a:gd name="T72" fmla="*/ 13 w 112"/>
                <a:gd name="T73" fmla="*/ 9 h 104"/>
                <a:gd name="T74" fmla="*/ 9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7" y="4"/>
                  </a:lnTo>
                  <a:lnTo>
                    <a:pt x="82" y="0"/>
                  </a:lnTo>
                  <a:lnTo>
                    <a:pt x="78" y="0"/>
                  </a:lnTo>
                  <a:lnTo>
                    <a:pt x="112" y="0"/>
                  </a:lnTo>
                  <a:lnTo>
                    <a:pt x="108" y="0"/>
                  </a:lnTo>
                  <a:lnTo>
                    <a:pt x="104" y="4"/>
                  </a:lnTo>
                  <a:lnTo>
                    <a:pt x="100" y="4"/>
                  </a:lnTo>
                  <a:lnTo>
                    <a:pt x="100" y="9"/>
                  </a:lnTo>
                  <a:lnTo>
                    <a:pt x="100" y="17"/>
                  </a:lnTo>
                  <a:lnTo>
                    <a:pt x="100" y="104"/>
                  </a:lnTo>
                  <a:lnTo>
                    <a:pt x="95" y="104"/>
                  </a:lnTo>
                  <a:lnTo>
                    <a:pt x="26" y="22"/>
                  </a:lnTo>
                  <a:lnTo>
                    <a:pt x="26" y="86"/>
                  </a:lnTo>
                  <a:lnTo>
                    <a:pt x="26" y="95"/>
                  </a:lnTo>
                  <a:lnTo>
                    <a:pt x="31" y="99"/>
                  </a:lnTo>
                  <a:lnTo>
                    <a:pt x="35" y="104"/>
                  </a:lnTo>
                  <a:lnTo>
                    <a:pt x="39" y="104"/>
                  </a:lnTo>
                  <a:lnTo>
                    <a:pt x="43" y="104"/>
                  </a:lnTo>
                  <a:lnTo>
                    <a:pt x="5" y="104"/>
                  </a:lnTo>
                  <a:lnTo>
                    <a:pt x="9" y="104"/>
                  </a:lnTo>
                  <a:lnTo>
                    <a:pt x="13" y="99"/>
                  </a:lnTo>
                  <a:lnTo>
                    <a:pt x="18" y="99"/>
                  </a:lnTo>
                  <a:lnTo>
                    <a:pt x="22" y="95"/>
                  </a:lnTo>
                  <a:lnTo>
                    <a:pt x="22" y="86"/>
                  </a:lnTo>
                  <a:lnTo>
                    <a:pt x="22" y="13"/>
                  </a:lnTo>
                  <a:lnTo>
                    <a:pt x="18" y="9"/>
                  </a:lnTo>
                  <a:lnTo>
                    <a:pt x="13" y="9"/>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599" name="Freeform 89"/>
            <p:cNvSpPr>
              <a:spLocks noEditPoints="1"/>
            </p:cNvSpPr>
            <p:nvPr/>
          </p:nvSpPr>
          <p:spPr bwMode="auto">
            <a:xfrm>
              <a:off x="901" y="2657"/>
              <a:ext cx="65" cy="69"/>
            </a:xfrm>
            <a:custGeom>
              <a:avLst/>
              <a:gdLst>
                <a:gd name="T0" fmla="*/ 30 w 65"/>
                <a:gd name="T1" fmla="*/ 0 h 69"/>
                <a:gd name="T2" fmla="*/ 43 w 65"/>
                <a:gd name="T3" fmla="*/ 0 h 69"/>
                <a:gd name="T4" fmla="*/ 48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8 w 65"/>
                <a:gd name="T19" fmla="*/ 64 h 69"/>
                <a:gd name="T20" fmla="*/ 39 w 65"/>
                <a:gd name="T21" fmla="*/ 69 h 69"/>
                <a:gd name="T22" fmla="*/ 30 w 65"/>
                <a:gd name="T23" fmla="*/ 69 h 69"/>
                <a:gd name="T24" fmla="*/ 22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2 w 65"/>
                <a:gd name="T43" fmla="*/ 0 h 69"/>
                <a:gd name="T44" fmla="*/ 30 w 65"/>
                <a:gd name="T45" fmla="*/ 0 h 69"/>
                <a:gd name="T46" fmla="*/ 30 w 65"/>
                <a:gd name="T47" fmla="*/ 4 h 69"/>
                <a:gd name="T48" fmla="*/ 26 w 65"/>
                <a:gd name="T49" fmla="*/ 4 h 69"/>
                <a:gd name="T50" fmla="*/ 22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5 w 65"/>
                <a:gd name="T67" fmla="*/ 64 h 69"/>
                <a:gd name="T68" fmla="*/ 43 w 65"/>
                <a:gd name="T69" fmla="*/ 64 h 69"/>
                <a:gd name="T70" fmla="*/ 48 w 65"/>
                <a:gd name="T71" fmla="*/ 60 h 69"/>
                <a:gd name="T72" fmla="*/ 52 w 65"/>
                <a:gd name="T73" fmla="*/ 51 h 69"/>
                <a:gd name="T74" fmla="*/ 52 w 65"/>
                <a:gd name="T75" fmla="*/ 38 h 69"/>
                <a:gd name="T76" fmla="*/ 48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48" y="4"/>
                  </a:lnTo>
                  <a:lnTo>
                    <a:pt x="56" y="8"/>
                  </a:lnTo>
                  <a:lnTo>
                    <a:pt x="65" y="21"/>
                  </a:lnTo>
                  <a:lnTo>
                    <a:pt x="65" y="34"/>
                  </a:lnTo>
                  <a:lnTo>
                    <a:pt x="65" y="43"/>
                  </a:lnTo>
                  <a:lnTo>
                    <a:pt x="60" y="51"/>
                  </a:lnTo>
                  <a:lnTo>
                    <a:pt x="56" y="60"/>
                  </a:lnTo>
                  <a:lnTo>
                    <a:pt x="48" y="64"/>
                  </a:lnTo>
                  <a:lnTo>
                    <a:pt x="39" y="69"/>
                  </a:lnTo>
                  <a:lnTo>
                    <a:pt x="30" y="69"/>
                  </a:lnTo>
                  <a:lnTo>
                    <a:pt x="22" y="69"/>
                  </a:lnTo>
                  <a:lnTo>
                    <a:pt x="13" y="64"/>
                  </a:lnTo>
                  <a:lnTo>
                    <a:pt x="4" y="60"/>
                  </a:lnTo>
                  <a:lnTo>
                    <a:pt x="0" y="47"/>
                  </a:lnTo>
                  <a:lnTo>
                    <a:pt x="0" y="34"/>
                  </a:lnTo>
                  <a:lnTo>
                    <a:pt x="0" y="25"/>
                  </a:lnTo>
                  <a:lnTo>
                    <a:pt x="4" y="17"/>
                  </a:lnTo>
                  <a:lnTo>
                    <a:pt x="9" y="8"/>
                  </a:lnTo>
                  <a:lnTo>
                    <a:pt x="17" y="4"/>
                  </a:lnTo>
                  <a:lnTo>
                    <a:pt x="22" y="0"/>
                  </a:lnTo>
                  <a:lnTo>
                    <a:pt x="30" y="0"/>
                  </a:lnTo>
                  <a:close/>
                  <a:moveTo>
                    <a:pt x="30" y="4"/>
                  </a:moveTo>
                  <a:lnTo>
                    <a:pt x="26" y="4"/>
                  </a:lnTo>
                  <a:lnTo>
                    <a:pt x="22" y="4"/>
                  </a:lnTo>
                  <a:lnTo>
                    <a:pt x="17" y="8"/>
                  </a:lnTo>
                  <a:lnTo>
                    <a:pt x="13" y="12"/>
                  </a:lnTo>
                  <a:lnTo>
                    <a:pt x="13" y="21"/>
                  </a:lnTo>
                  <a:lnTo>
                    <a:pt x="13" y="30"/>
                  </a:lnTo>
                  <a:lnTo>
                    <a:pt x="13" y="43"/>
                  </a:lnTo>
                  <a:lnTo>
                    <a:pt x="17" y="56"/>
                  </a:lnTo>
                  <a:lnTo>
                    <a:pt x="26" y="64"/>
                  </a:lnTo>
                  <a:lnTo>
                    <a:pt x="35" y="64"/>
                  </a:lnTo>
                  <a:lnTo>
                    <a:pt x="43" y="64"/>
                  </a:lnTo>
                  <a:lnTo>
                    <a:pt x="48" y="60"/>
                  </a:lnTo>
                  <a:lnTo>
                    <a:pt x="52" y="51"/>
                  </a:lnTo>
                  <a:lnTo>
                    <a:pt x="52" y="38"/>
                  </a:lnTo>
                  <a:lnTo>
                    <a:pt x="48"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00" name="Freeform 90"/>
            <p:cNvSpPr>
              <a:spLocks/>
            </p:cNvSpPr>
            <p:nvPr/>
          </p:nvSpPr>
          <p:spPr bwMode="auto">
            <a:xfrm>
              <a:off x="974"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1 w 74"/>
                <a:gd name="T33" fmla="*/ 69 h 69"/>
                <a:gd name="T34" fmla="*/ 26 w 74"/>
                <a:gd name="T35" fmla="*/ 69 h 69"/>
                <a:gd name="T36" fmla="*/ 22 w 74"/>
                <a:gd name="T37" fmla="*/ 69 h 69"/>
                <a:gd name="T38" fmla="*/ 18 w 74"/>
                <a:gd name="T39" fmla="*/ 69 h 69"/>
                <a:gd name="T40" fmla="*/ 13 w 74"/>
                <a:gd name="T41" fmla="*/ 64 h 69"/>
                <a:gd name="T42" fmla="*/ 9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1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1" y="69"/>
                  </a:lnTo>
                  <a:lnTo>
                    <a:pt x="26" y="69"/>
                  </a:lnTo>
                  <a:lnTo>
                    <a:pt x="22" y="69"/>
                  </a:lnTo>
                  <a:lnTo>
                    <a:pt x="18" y="69"/>
                  </a:lnTo>
                  <a:lnTo>
                    <a:pt x="13" y="64"/>
                  </a:lnTo>
                  <a:lnTo>
                    <a:pt x="9"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1"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01" name="Freeform 91"/>
            <p:cNvSpPr>
              <a:spLocks/>
            </p:cNvSpPr>
            <p:nvPr/>
          </p:nvSpPr>
          <p:spPr bwMode="auto">
            <a:xfrm>
              <a:off x="1052" y="2657"/>
              <a:ext cx="73" cy="69"/>
            </a:xfrm>
            <a:custGeom>
              <a:avLst/>
              <a:gdLst>
                <a:gd name="T0" fmla="*/ 22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5 w 73"/>
                <a:gd name="T15" fmla="*/ 17 h 69"/>
                <a:gd name="T16" fmla="*/ 65 w 73"/>
                <a:gd name="T17" fmla="*/ 25 h 69"/>
                <a:gd name="T18" fmla="*/ 65 w 73"/>
                <a:gd name="T19" fmla="*/ 51 h 69"/>
                <a:gd name="T20" fmla="*/ 65 w 73"/>
                <a:gd name="T21" fmla="*/ 60 h 69"/>
                <a:gd name="T22" fmla="*/ 65 w 73"/>
                <a:gd name="T23" fmla="*/ 64 h 69"/>
                <a:gd name="T24" fmla="*/ 65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3 w 73"/>
                <a:gd name="T59" fmla="*/ 8 h 69"/>
                <a:gd name="T60" fmla="*/ 39 w 73"/>
                <a:gd name="T61" fmla="*/ 8 h 69"/>
                <a:gd name="T62" fmla="*/ 30 w 73"/>
                <a:gd name="T63" fmla="*/ 8 h 69"/>
                <a:gd name="T64" fmla="*/ 22 w 73"/>
                <a:gd name="T65" fmla="*/ 17 h 69"/>
                <a:gd name="T66" fmla="*/ 22 w 73"/>
                <a:gd name="T67" fmla="*/ 51 h 69"/>
                <a:gd name="T68" fmla="*/ 22 w 73"/>
                <a:gd name="T69" fmla="*/ 60 h 69"/>
                <a:gd name="T70" fmla="*/ 22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9 w 73"/>
                <a:gd name="T91" fmla="*/ 64 h 69"/>
                <a:gd name="T92" fmla="*/ 9 w 73"/>
                <a:gd name="T93" fmla="*/ 60 h 69"/>
                <a:gd name="T94" fmla="*/ 9 w 73"/>
                <a:gd name="T95" fmla="*/ 51 h 69"/>
                <a:gd name="T96" fmla="*/ 9 w 73"/>
                <a:gd name="T97" fmla="*/ 25 h 69"/>
                <a:gd name="T98" fmla="*/ 9 w 73"/>
                <a:gd name="T99" fmla="*/ 17 h 69"/>
                <a:gd name="T100" fmla="*/ 9 w 73"/>
                <a:gd name="T101" fmla="*/ 12 h 69"/>
                <a:gd name="T102" fmla="*/ 9 w 73"/>
                <a:gd name="T103" fmla="*/ 8 h 69"/>
                <a:gd name="T104" fmla="*/ 9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2 w 73"/>
                <a:gd name="T119" fmla="*/ 0 h 69"/>
                <a:gd name="T120" fmla="*/ 22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2" y="12"/>
                  </a:moveTo>
                  <a:lnTo>
                    <a:pt x="34" y="0"/>
                  </a:lnTo>
                  <a:lnTo>
                    <a:pt x="47" y="0"/>
                  </a:lnTo>
                  <a:lnTo>
                    <a:pt x="52" y="0"/>
                  </a:lnTo>
                  <a:lnTo>
                    <a:pt x="56" y="0"/>
                  </a:lnTo>
                  <a:lnTo>
                    <a:pt x="60" y="4"/>
                  </a:lnTo>
                  <a:lnTo>
                    <a:pt x="60" y="8"/>
                  </a:lnTo>
                  <a:lnTo>
                    <a:pt x="65" y="17"/>
                  </a:lnTo>
                  <a:lnTo>
                    <a:pt x="65" y="25"/>
                  </a:lnTo>
                  <a:lnTo>
                    <a:pt x="65" y="51"/>
                  </a:lnTo>
                  <a:lnTo>
                    <a:pt x="65" y="60"/>
                  </a:lnTo>
                  <a:lnTo>
                    <a:pt x="65"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3" y="8"/>
                  </a:lnTo>
                  <a:lnTo>
                    <a:pt x="39" y="8"/>
                  </a:lnTo>
                  <a:lnTo>
                    <a:pt x="30" y="8"/>
                  </a:lnTo>
                  <a:lnTo>
                    <a:pt x="22" y="17"/>
                  </a:lnTo>
                  <a:lnTo>
                    <a:pt x="22" y="51"/>
                  </a:lnTo>
                  <a:lnTo>
                    <a:pt x="22" y="60"/>
                  </a:lnTo>
                  <a:lnTo>
                    <a:pt x="22" y="64"/>
                  </a:lnTo>
                  <a:lnTo>
                    <a:pt x="26" y="64"/>
                  </a:lnTo>
                  <a:lnTo>
                    <a:pt x="26" y="69"/>
                  </a:lnTo>
                  <a:lnTo>
                    <a:pt x="30" y="69"/>
                  </a:lnTo>
                  <a:lnTo>
                    <a:pt x="0" y="69"/>
                  </a:lnTo>
                  <a:lnTo>
                    <a:pt x="4" y="69"/>
                  </a:lnTo>
                  <a:lnTo>
                    <a:pt x="9" y="64"/>
                  </a:lnTo>
                  <a:lnTo>
                    <a:pt x="9" y="60"/>
                  </a:lnTo>
                  <a:lnTo>
                    <a:pt x="9" y="51"/>
                  </a:lnTo>
                  <a:lnTo>
                    <a:pt x="9" y="25"/>
                  </a:lnTo>
                  <a:lnTo>
                    <a:pt x="9" y="17"/>
                  </a:lnTo>
                  <a:lnTo>
                    <a:pt x="9" y="12"/>
                  </a:lnTo>
                  <a:lnTo>
                    <a:pt x="9" y="8"/>
                  </a:lnTo>
                  <a:lnTo>
                    <a:pt x="4" y="8"/>
                  </a:lnTo>
                  <a:lnTo>
                    <a:pt x="0" y="8"/>
                  </a:lnTo>
                  <a:lnTo>
                    <a:pt x="0" y="4"/>
                  </a:lnTo>
                  <a:lnTo>
                    <a:pt x="17" y="0"/>
                  </a:lnTo>
                  <a:lnTo>
                    <a:pt x="22" y="0"/>
                  </a:lnTo>
                  <a:lnTo>
                    <a:pt x="22" y="12"/>
                  </a:lnTo>
                  <a:close/>
                </a:path>
              </a:pathLst>
            </a:custGeom>
            <a:solidFill>
              <a:srgbClr val="000000"/>
            </a:solidFill>
            <a:ln w="0">
              <a:solidFill>
                <a:srgbClr val="000000"/>
              </a:solidFill>
              <a:round/>
              <a:headEnd/>
              <a:tailEnd/>
            </a:ln>
          </p:spPr>
          <p:txBody>
            <a:bodyPr/>
            <a:lstStyle/>
            <a:p>
              <a:endParaRPr lang="en-US"/>
            </a:p>
          </p:txBody>
        </p:sp>
        <p:sp>
          <p:nvSpPr>
            <p:cNvPr id="21602" name="Freeform 92"/>
            <p:cNvSpPr>
              <a:spLocks/>
            </p:cNvSpPr>
            <p:nvPr/>
          </p:nvSpPr>
          <p:spPr bwMode="auto">
            <a:xfrm>
              <a:off x="1462" y="2622"/>
              <a:ext cx="112" cy="104"/>
            </a:xfrm>
            <a:custGeom>
              <a:avLst/>
              <a:gdLst>
                <a:gd name="T0" fmla="*/ 112 w 112"/>
                <a:gd name="T1" fmla="*/ 0 h 104"/>
                <a:gd name="T2" fmla="*/ 112 w 112"/>
                <a:gd name="T3" fmla="*/ 0 h 104"/>
                <a:gd name="T4" fmla="*/ 103 w 112"/>
                <a:gd name="T5" fmla="*/ 4 h 104"/>
                <a:gd name="T6" fmla="*/ 103 w 112"/>
                <a:gd name="T7" fmla="*/ 4 h 104"/>
                <a:gd name="T8" fmla="*/ 99 w 112"/>
                <a:gd name="T9" fmla="*/ 13 h 104"/>
                <a:gd name="T10" fmla="*/ 94 w 112"/>
                <a:gd name="T11" fmla="*/ 17 h 104"/>
                <a:gd name="T12" fmla="*/ 60 w 112"/>
                <a:gd name="T13" fmla="*/ 104 h 104"/>
                <a:gd name="T14" fmla="*/ 56 w 112"/>
                <a:gd name="T15" fmla="*/ 104 h 104"/>
                <a:gd name="T16" fmla="*/ 17 w 112"/>
                <a:gd name="T17" fmla="*/ 17 h 104"/>
                <a:gd name="T18" fmla="*/ 17 w 112"/>
                <a:gd name="T19" fmla="*/ 13 h 104"/>
                <a:gd name="T20" fmla="*/ 12 w 112"/>
                <a:gd name="T21" fmla="*/ 9 h 104"/>
                <a:gd name="T22" fmla="*/ 12 w 112"/>
                <a:gd name="T23" fmla="*/ 4 h 104"/>
                <a:gd name="T24" fmla="*/ 8 w 112"/>
                <a:gd name="T25" fmla="*/ 4 h 104"/>
                <a:gd name="T26" fmla="*/ 4 w 112"/>
                <a:gd name="T27" fmla="*/ 4 h 104"/>
                <a:gd name="T28" fmla="*/ 0 w 112"/>
                <a:gd name="T29" fmla="*/ 0 h 104"/>
                <a:gd name="T30" fmla="*/ 0 w 112"/>
                <a:gd name="T31" fmla="*/ 0 h 104"/>
                <a:gd name="T32" fmla="*/ 43 w 112"/>
                <a:gd name="T33" fmla="*/ 0 h 104"/>
                <a:gd name="T34" fmla="*/ 43 w 112"/>
                <a:gd name="T35" fmla="*/ 0 h 104"/>
                <a:gd name="T36" fmla="*/ 38 w 112"/>
                <a:gd name="T37" fmla="*/ 4 h 104"/>
                <a:gd name="T38" fmla="*/ 34 w 112"/>
                <a:gd name="T39" fmla="*/ 4 h 104"/>
                <a:gd name="T40" fmla="*/ 34 w 112"/>
                <a:gd name="T41" fmla="*/ 4 h 104"/>
                <a:gd name="T42" fmla="*/ 30 w 112"/>
                <a:gd name="T43" fmla="*/ 9 h 104"/>
                <a:gd name="T44" fmla="*/ 34 w 112"/>
                <a:gd name="T45" fmla="*/ 13 h 104"/>
                <a:gd name="T46" fmla="*/ 34 w 112"/>
                <a:gd name="T47" fmla="*/ 22 h 104"/>
                <a:gd name="T48" fmla="*/ 60 w 112"/>
                <a:gd name="T49" fmla="*/ 82 h 104"/>
                <a:gd name="T50" fmla="*/ 86 w 112"/>
                <a:gd name="T51" fmla="*/ 22 h 104"/>
                <a:gd name="T52" fmla="*/ 90 w 112"/>
                <a:gd name="T53" fmla="*/ 13 h 104"/>
                <a:gd name="T54" fmla="*/ 90 w 112"/>
                <a:gd name="T55" fmla="*/ 9 h 104"/>
                <a:gd name="T56" fmla="*/ 90 w 112"/>
                <a:gd name="T57" fmla="*/ 9 h 104"/>
                <a:gd name="T58" fmla="*/ 86 w 112"/>
                <a:gd name="T59" fmla="*/ 4 h 104"/>
                <a:gd name="T60" fmla="*/ 86 w 112"/>
                <a:gd name="T61" fmla="*/ 4 h 104"/>
                <a:gd name="T62" fmla="*/ 81 w 112"/>
                <a:gd name="T63" fmla="*/ 4 h 104"/>
                <a:gd name="T64" fmla="*/ 77 w 112"/>
                <a:gd name="T65" fmla="*/ 0 h 104"/>
                <a:gd name="T66" fmla="*/ 77 w 112"/>
                <a:gd name="T67" fmla="*/ 0 h 104"/>
                <a:gd name="T68" fmla="*/ 77 w 112"/>
                <a:gd name="T69" fmla="*/ 0 h 104"/>
                <a:gd name="T70" fmla="*/ 112 w 112"/>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2"/>
                <a:gd name="T109" fmla="*/ 0 h 104"/>
                <a:gd name="T110" fmla="*/ 112 w 112"/>
                <a:gd name="T111" fmla="*/ 104 h 1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2" h="104">
                  <a:moveTo>
                    <a:pt x="112" y="0"/>
                  </a:moveTo>
                  <a:lnTo>
                    <a:pt x="112" y="0"/>
                  </a:lnTo>
                  <a:lnTo>
                    <a:pt x="103" y="4"/>
                  </a:lnTo>
                  <a:lnTo>
                    <a:pt x="99" y="13"/>
                  </a:lnTo>
                  <a:lnTo>
                    <a:pt x="94" y="17"/>
                  </a:lnTo>
                  <a:lnTo>
                    <a:pt x="60" y="104"/>
                  </a:lnTo>
                  <a:lnTo>
                    <a:pt x="56" y="104"/>
                  </a:lnTo>
                  <a:lnTo>
                    <a:pt x="17" y="17"/>
                  </a:lnTo>
                  <a:lnTo>
                    <a:pt x="17" y="13"/>
                  </a:lnTo>
                  <a:lnTo>
                    <a:pt x="12" y="9"/>
                  </a:lnTo>
                  <a:lnTo>
                    <a:pt x="12" y="4"/>
                  </a:lnTo>
                  <a:lnTo>
                    <a:pt x="8" y="4"/>
                  </a:lnTo>
                  <a:lnTo>
                    <a:pt x="4" y="4"/>
                  </a:lnTo>
                  <a:lnTo>
                    <a:pt x="0" y="0"/>
                  </a:lnTo>
                  <a:lnTo>
                    <a:pt x="43" y="0"/>
                  </a:lnTo>
                  <a:lnTo>
                    <a:pt x="38" y="4"/>
                  </a:lnTo>
                  <a:lnTo>
                    <a:pt x="34" y="4"/>
                  </a:lnTo>
                  <a:lnTo>
                    <a:pt x="30" y="9"/>
                  </a:lnTo>
                  <a:lnTo>
                    <a:pt x="34" y="13"/>
                  </a:lnTo>
                  <a:lnTo>
                    <a:pt x="34" y="22"/>
                  </a:lnTo>
                  <a:lnTo>
                    <a:pt x="60" y="82"/>
                  </a:lnTo>
                  <a:lnTo>
                    <a:pt x="86" y="22"/>
                  </a:lnTo>
                  <a:lnTo>
                    <a:pt x="90" y="13"/>
                  </a:lnTo>
                  <a:lnTo>
                    <a:pt x="90" y="9"/>
                  </a:lnTo>
                  <a:lnTo>
                    <a:pt x="86" y="4"/>
                  </a:lnTo>
                  <a:lnTo>
                    <a:pt x="81" y="4"/>
                  </a:lnTo>
                  <a:lnTo>
                    <a:pt x="77" y="0"/>
                  </a:lnTo>
                  <a:lnTo>
                    <a:pt x="112" y="0"/>
                  </a:lnTo>
                  <a:close/>
                </a:path>
              </a:pathLst>
            </a:custGeom>
            <a:solidFill>
              <a:srgbClr val="000000"/>
            </a:solidFill>
            <a:ln w="0">
              <a:solidFill>
                <a:srgbClr val="000000"/>
              </a:solidFill>
              <a:round/>
              <a:headEnd/>
              <a:tailEnd/>
            </a:ln>
          </p:spPr>
          <p:txBody>
            <a:bodyPr/>
            <a:lstStyle/>
            <a:p>
              <a:endParaRPr lang="en-US"/>
            </a:p>
          </p:txBody>
        </p:sp>
        <p:sp>
          <p:nvSpPr>
            <p:cNvPr id="21603" name="Freeform 93"/>
            <p:cNvSpPr>
              <a:spLocks noEditPoints="1"/>
            </p:cNvSpPr>
            <p:nvPr/>
          </p:nvSpPr>
          <p:spPr bwMode="auto">
            <a:xfrm>
              <a:off x="1561" y="2657"/>
              <a:ext cx="60" cy="69"/>
            </a:xfrm>
            <a:custGeom>
              <a:avLst/>
              <a:gdLst>
                <a:gd name="T0" fmla="*/ 13 w 60"/>
                <a:gd name="T1" fmla="*/ 25 h 69"/>
                <a:gd name="T2" fmla="*/ 13 w 60"/>
                <a:gd name="T3" fmla="*/ 38 h 69"/>
                <a:gd name="T4" fmla="*/ 21 w 60"/>
                <a:gd name="T5" fmla="*/ 47 h 69"/>
                <a:gd name="T6" fmla="*/ 26 w 60"/>
                <a:gd name="T7" fmla="*/ 56 h 69"/>
                <a:gd name="T8" fmla="*/ 39 w 60"/>
                <a:gd name="T9" fmla="*/ 56 h 69"/>
                <a:gd name="T10" fmla="*/ 43 w 60"/>
                <a:gd name="T11" fmla="*/ 56 h 69"/>
                <a:gd name="T12" fmla="*/ 47 w 60"/>
                <a:gd name="T13" fmla="*/ 56 h 69"/>
                <a:gd name="T14" fmla="*/ 51 w 60"/>
                <a:gd name="T15" fmla="*/ 51 h 69"/>
                <a:gd name="T16" fmla="*/ 56 w 60"/>
                <a:gd name="T17" fmla="*/ 43 h 69"/>
                <a:gd name="T18" fmla="*/ 60 w 60"/>
                <a:gd name="T19" fmla="*/ 43 h 69"/>
                <a:gd name="T20" fmla="*/ 56 w 60"/>
                <a:gd name="T21" fmla="*/ 51 h 69"/>
                <a:gd name="T22" fmla="*/ 51 w 60"/>
                <a:gd name="T23" fmla="*/ 64 h 69"/>
                <a:gd name="T24" fmla="*/ 43 w 60"/>
                <a:gd name="T25" fmla="*/ 69 h 69"/>
                <a:gd name="T26" fmla="*/ 30 w 60"/>
                <a:gd name="T27" fmla="*/ 69 h 69"/>
                <a:gd name="T28" fmla="*/ 21 w 60"/>
                <a:gd name="T29" fmla="*/ 69 h 69"/>
                <a:gd name="T30" fmla="*/ 8 w 60"/>
                <a:gd name="T31" fmla="*/ 60 h 69"/>
                <a:gd name="T32" fmla="*/ 4 w 60"/>
                <a:gd name="T33" fmla="*/ 51 h 69"/>
                <a:gd name="T34" fmla="*/ 0 w 60"/>
                <a:gd name="T35" fmla="*/ 34 h 69"/>
                <a:gd name="T36" fmla="*/ 4 w 60"/>
                <a:gd name="T37" fmla="*/ 21 h 69"/>
                <a:gd name="T38" fmla="*/ 8 w 60"/>
                <a:gd name="T39" fmla="*/ 8 h 69"/>
                <a:gd name="T40" fmla="*/ 21 w 60"/>
                <a:gd name="T41" fmla="*/ 0 h 69"/>
                <a:gd name="T42" fmla="*/ 34 w 60"/>
                <a:gd name="T43" fmla="*/ 0 h 69"/>
                <a:gd name="T44" fmla="*/ 43 w 60"/>
                <a:gd name="T45" fmla="*/ 0 h 69"/>
                <a:gd name="T46" fmla="*/ 51 w 60"/>
                <a:gd name="T47" fmla="*/ 4 h 69"/>
                <a:gd name="T48" fmla="*/ 56 w 60"/>
                <a:gd name="T49" fmla="*/ 12 h 69"/>
                <a:gd name="T50" fmla="*/ 60 w 60"/>
                <a:gd name="T51" fmla="*/ 25 h 69"/>
                <a:gd name="T52" fmla="*/ 13 w 60"/>
                <a:gd name="T53" fmla="*/ 25 h 69"/>
                <a:gd name="T54" fmla="*/ 13 w 60"/>
                <a:gd name="T55" fmla="*/ 21 h 69"/>
                <a:gd name="T56" fmla="*/ 43 w 60"/>
                <a:gd name="T57" fmla="*/ 21 h 69"/>
                <a:gd name="T58" fmla="*/ 43 w 60"/>
                <a:gd name="T59" fmla="*/ 17 h 69"/>
                <a:gd name="T60" fmla="*/ 43 w 60"/>
                <a:gd name="T61" fmla="*/ 12 h 69"/>
                <a:gd name="T62" fmla="*/ 39 w 60"/>
                <a:gd name="T63" fmla="*/ 8 h 69"/>
                <a:gd name="T64" fmla="*/ 34 w 60"/>
                <a:gd name="T65" fmla="*/ 4 h 69"/>
                <a:gd name="T66" fmla="*/ 30 w 60"/>
                <a:gd name="T67" fmla="*/ 4 h 69"/>
                <a:gd name="T68" fmla="*/ 30 w 60"/>
                <a:gd name="T69" fmla="*/ 4 h 69"/>
                <a:gd name="T70" fmla="*/ 21 w 60"/>
                <a:gd name="T71" fmla="*/ 4 h 69"/>
                <a:gd name="T72" fmla="*/ 17 w 60"/>
                <a:gd name="T73" fmla="*/ 8 h 69"/>
                <a:gd name="T74" fmla="*/ 13 w 60"/>
                <a:gd name="T75" fmla="*/ 12 h 69"/>
                <a:gd name="T76" fmla="*/ 13 w 60"/>
                <a:gd name="T77" fmla="*/ 21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69"/>
                <a:gd name="T119" fmla="*/ 60 w 60"/>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69">
                  <a:moveTo>
                    <a:pt x="13" y="25"/>
                  </a:moveTo>
                  <a:lnTo>
                    <a:pt x="13" y="38"/>
                  </a:lnTo>
                  <a:lnTo>
                    <a:pt x="21" y="47"/>
                  </a:lnTo>
                  <a:lnTo>
                    <a:pt x="26" y="56"/>
                  </a:lnTo>
                  <a:lnTo>
                    <a:pt x="39" y="56"/>
                  </a:lnTo>
                  <a:lnTo>
                    <a:pt x="43" y="56"/>
                  </a:lnTo>
                  <a:lnTo>
                    <a:pt x="47" y="56"/>
                  </a:lnTo>
                  <a:lnTo>
                    <a:pt x="51" y="51"/>
                  </a:lnTo>
                  <a:lnTo>
                    <a:pt x="56" y="43"/>
                  </a:lnTo>
                  <a:lnTo>
                    <a:pt x="60" y="43"/>
                  </a:lnTo>
                  <a:lnTo>
                    <a:pt x="56" y="51"/>
                  </a:lnTo>
                  <a:lnTo>
                    <a:pt x="51" y="64"/>
                  </a:lnTo>
                  <a:lnTo>
                    <a:pt x="43" y="69"/>
                  </a:lnTo>
                  <a:lnTo>
                    <a:pt x="30" y="69"/>
                  </a:lnTo>
                  <a:lnTo>
                    <a:pt x="21" y="69"/>
                  </a:lnTo>
                  <a:lnTo>
                    <a:pt x="8" y="60"/>
                  </a:lnTo>
                  <a:lnTo>
                    <a:pt x="4" y="51"/>
                  </a:lnTo>
                  <a:lnTo>
                    <a:pt x="0" y="34"/>
                  </a:lnTo>
                  <a:lnTo>
                    <a:pt x="4" y="21"/>
                  </a:lnTo>
                  <a:lnTo>
                    <a:pt x="8" y="8"/>
                  </a:lnTo>
                  <a:lnTo>
                    <a:pt x="21" y="0"/>
                  </a:lnTo>
                  <a:lnTo>
                    <a:pt x="34" y="0"/>
                  </a:lnTo>
                  <a:lnTo>
                    <a:pt x="43" y="0"/>
                  </a:lnTo>
                  <a:lnTo>
                    <a:pt x="51" y="4"/>
                  </a:lnTo>
                  <a:lnTo>
                    <a:pt x="56" y="12"/>
                  </a:lnTo>
                  <a:lnTo>
                    <a:pt x="60" y="25"/>
                  </a:lnTo>
                  <a:lnTo>
                    <a:pt x="13" y="25"/>
                  </a:lnTo>
                  <a:close/>
                  <a:moveTo>
                    <a:pt x="13" y="21"/>
                  </a:moveTo>
                  <a:lnTo>
                    <a:pt x="43" y="21"/>
                  </a:lnTo>
                  <a:lnTo>
                    <a:pt x="43" y="17"/>
                  </a:lnTo>
                  <a:lnTo>
                    <a:pt x="43" y="12"/>
                  </a:lnTo>
                  <a:lnTo>
                    <a:pt x="39" y="8"/>
                  </a:lnTo>
                  <a:lnTo>
                    <a:pt x="34" y="4"/>
                  </a:lnTo>
                  <a:lnTo>
                    <a:pt x="30" y="4"/>
                  </a:lnTo>
                  <a:lnTo>
                    <a:pt x="21" y="4"/>
                  </a:lnTo>
                  <a:lnTo>
                    <a:pt x="17" y="8"/>
                  </a:lnTo>
                  <a:lnTo>
                    <a:pt x="13" y="12"/>
                  </a:lnTo>
                  <a:lnTo>
                    <a:pt x="13" y="21"/>
                  </a:lnTo>
                  <a:close/>
                </a:path>
              </a:pathLst>
            </a:custGeom>
            <a:solidFill>
              <a:srgbClr val="000000"/>
            </a:solidFill>
            <a:ln w="0">
              <a:solidFill>
                <a:srgbClr val="000000"/>
              </a:solidFill>
              <a:round/>
              <a:headEnd/>
              <a:tailEnd/>
            </a:ln>
          </p:spPr>
          <p:txBody>
            <a:bodyPr/>
            <a:lstStyle/>
            <a:p>
              <a:endParaRPr lang="en-US"/>
            </a:p>
          </p:txBody>
        </p:sp>
        <p:sp>
          <p:nvSpPr>
            <p:cNvPr id="21604" name="Freeform 94"/>
            <p:cNvSpPr>
              <a:spLocks/>
            </p:cNvSpPr>
            <p:nvPr/>
          </p:nvSpPr>
          <p:spPr bwMode="auto">
            <a:xfrm>
              <a:off x="1630" y="2657"/>
              <a:ext cx="47" cy="69"/>
            </a:xfrm>
            <a:custGeom>
              <a:avLst/>
              <a:gdLst>
                <a:gd name="T0" fmla="*/ 21 w 47"/>
                <a:gd name="T1" fmla="*/ 0 h 69"/>
                <a:gd name="T2" fmla="*/ 21 w 47"/>
                <a:gd name="T3" fmla="*/ 17 h 69"/>
                <a:gd name="T4" fmla="*/ 26 w 47"/>
                <a:gd name="T5" fmla="*/ 4 h 69"/>
                <a:gd name="T6" fmla="*/ 34 w 47"/>
                <a:gd name="T7" fmla="*/ 0 h 69"/>
                <a:gd name="T8" fmla="*/ 39 w 47"/>
                <a:gd name="T9" fmla="*/ 0 h 69"/>
                <a:gd name="T10" fmla="*/ 43 w 47"/>
                <a:gd name="T11" fmla="*/ 0 h 69"/>
                <a:gd name="T12" fmla="*/ 47 w 47"/>
                <a:gd name="T13" fmla="*/ 0 h 69"/>
                <a:gd name="T14" fmla="*/ 47 w 47"/>
                <a:gd name="T15" fmla="*/ 4 h 69"/>
                <a:gd name="T16" fmla="*/ 47 w 47"/>
                <a:gd name="T17" fmla="*/ 8 h 69"/>
                <a:gd name="T18" fmla="*/ 47 w 47"/>
                <a:gd name="T19" fmla="*/ 12 h 69"/>
                <a:gd name="T20" fmla="*/ 47 w 47"/>
                <a:gd name="T21" fmla="*/ 12 h 69"/>
                <a:gd name="T22" fmla="*/ 43 w 47"/>
                <a:gd name="T23" fmla="*/ 17 h 69"/>
                <a:gd name="T24" fmla="*/ 43 w 47"/>
                <a:gd name="T25" fmla="*/ 17 h 69"/>
                <a:gd name="T26" fmla="*/ 39 w 47"/>
                <a:gd name="T27" fmla="*/ 17 h 69"/>
                <a:gd name="T28" fmla="*/ 34 w 47"/>
                <a:gd name="T29" fmla="*/ 12 h 69"/>
                <a:gd name="T30" fmla="*/ 34 w 47"/>
                <a:gd name="T31" fmla="*/ 8 h 69"/>
                <a:gd name="T32" fmla="*/ 30 w 47"/>
                <a:gd name="T33" fmla="*/ 8 h 69"/>
                <a:gd name="T34" fmla="*/ 30 w 47"/>
                <a:gd name="T35" fmla="*/ 8 h 69"/>
                <a:gd name="T36" fmla="*/ 30 w 47"/>
                <a:gd name="T37" fmla="*/ 12 h 69"/>
                <a:gd name="T38" fmla="*/ 26 w 47"/>
                <a:gd name="T39" fmla="*/ 17 h 69"/>
                <a:gd name="T40" fmla="*/ 21 w 47"/>
                <a:gd name="T41" fmla="*/ 21 h 69"/>
                <a:gd name="T42" fmla="*/ 21 w 47"/>
                <a:gd name="T43" fmla="*/ 51 h 69"/>
                <a:gd name="T44" fmla="*/ 21 w 47"/>
                <a:gd name="T45" fmla="*/ 60 h 69"/>
                <a:gd name="T46" fmla="*/ 21 w 47"/>
                <a:gd name="T47" fmla="*/ 60 h 69"/>
                <a:gd name="T48" fmla="*/ 26 w 47"/>
                <a:gd name="T49" fmla="*/ 64 h 69"/>
                <a:gd name="T50" fmla="*/ 26 w 47"/>
                <a:gd name="T51" fmla="*/ 64 h 69"/>
                <a:gd name="T52" fmla="*/ 30 w 47"/>
                <a:gd name="T53" fmla="*/ 69 h 69"/>
                <a:gd name="T54" fmla="*/ 34 w 47"/>
                <a:gd name="T55" fmla="*/ 69 h 69"/>
                <a:gd name="T56" fmla="*/ 34 w 47"/>
                <a:gd name="T57" fmla="*/ 69 h 69"/>
                <a:gd name="T58" fmla="*/ 0 w 47"/>
                <a:gd name="T59" fmla="*/ 69 h 69"/>
                <a:gd name="T60" fmla="*/ 0 w 47"/>
                <a:gd name="T61" fmla="*/ 69 h 69"/>
                <a:gd name="T62" fmla="*/ 4 w 47"/>
                <a:gd name="T63" fmla="*/ 69 h 69"/>
                <a:gd name="T64" fmla="*/ 4 w 47"/>
                <a:gd name="T65" fmla="*/ 64 h 69"/>
                <a:gd name="T66" fmla="*/ 8 w 47"/>
                <a:gd name="T67" fmla="*/ 64 h 69"/>
                <a:gd name="T68" fmla="*/ 8 w 47"/>
                <a:gd name="T69" fmla="*/ 60 h 69"/>
                <a:gd name="T70" fmla="*/ 8 w 47"/>
                <a:gd name="T71" fmla="*/ 60 h 69"/>
                <a:gd name="T72" fmla="*/ 8 w 47"/>
                <a:gd name="T73" fmla="*/ 51 h 69"/>
                <a:gd name="T74" fmla="*/ 8 w 47"/>
                <a:gd name="T75" fmla="*/ 25 h 69"/>
                <a:gd name="T76" fmla="*/ 8 w 47"/>
                <a:gd name="T77" fmla="*/ 17 h 69"/>
                <a:gd name="T78" fmla="*/ 8 w 47"/>
                <a:gd name="T79" fmla="*/ 12 h 69"/>
                <a:gd name="T80" fmla="*/ 8 w 47"/>
                <a:gd name="T81" fmla="*/ 8 h 69"/>
                <a:gd name="T82" fmla="*/ 4 w 47"/>
                <a:gd name="T83" fmla="*/ 8 h 69"/>
                <a:gd name="T84" fmla="*/ 4 w 47"/>
                <a:gd name="T85" fmla="*/ 8 h 69"/>
                <a:gd name="T86" fmla="*/ 4 w 47"/>
                <a:gd name="T87" fmla="*/ 8 h 69"/>
                <a:gd name="T88" fmla="*/ 0 w 47"/>
                <a:gd name="T89" fmla="*/ 8 h 69"/>
                <a:gd name="T90" fmla="*/ 0 w 47"/>
                <a:gd name="T91" fmla="*/ 8 h 69"/>
                <a:gd name="T92" fmla="*/ 0 w 47"/>
                <a:gd name="T93" fmla="*/ 4 h 69"/>
                <a:gd name="T94" fmla="*/ 17 w 47"/>
                <a:gd name="T95" fmla="*/ 0 h 69"/>
                <a:gd name="T96" fmla="*/ 21 w 47"/>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69"/>
                <a:gd name="T149" fmla="*/ 47 w 47"/>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69">
                  <a:moveTo>
                    <a:pt x="21" y="0"/>
                  </a:moveTo>
                  <a:lnTo>
                    <a:pt x="21" y="17"/>
                  </a:lnTo>
                  <a:lnTo>
                    <a:pt x="26" y="4"/>
                  </a:lnTo>
                  <a:lnTo>
                    <a:pt x="34" y="0"/>
                  </a:lnTo>
                  <a:lnTo>
                    <a:pt x="39" y="0"/>
                  </a:lnTo>
                  <a:lnTo>
                    <a:pt x="43" y="0"/>
                  </a:lnTo>
                  <a:lnTo>
                    <a:pt x="47" y="0"/>
                  </a:lnTo>
                  <a:lnTo>
                    <a:pt x="47" y="4"/>
                  </a:lnTo>
                  <a:lnTo>
                    <a:pt x="47" y="8"/>
                  </a:lnTo>
                  <a:lnTo>
                    <a:pt x="47" y="12"/>
                  </a:lnTo>
                  <a:lnTo>
                    <a:pt x="43" y="17"/>
                  </a:lnTo>
                  <a:lnTo>
                    <a:pt x="39" y="17"/>
                  </a:lnTo>
                  <a:lnTo>
                    <a:pt x="34" y="12"/>
                  </a:lnTo>
                  <a:lnTo>
                    <a:pt x="34" y="8"/>
                  </a:lnTo>
                  <a:lnTo>
                    <a:pt x="30" y="8"/>
                  </a:lnTo>
                  <a:lnTo>
                    <a:pt x="30" y="12"/>
                  </a:lnTo>
                  <a:lnTo>
                    <a:pt x="26" y="17"/>
                  </a:lnTo>
                  <a:lnTo>
                    <a:pt x="21" y="21"/>
                  </a:lnTo>
                  <a:lnTo>
                    <a:pt x="21" y="51"/>
                  </a:lnTo>
                  <a:lnTo>
                    <a:pt x="21" y="60"/>
                  </a:lnTo>
                  <a:lnTo>
                    <a:pt x="26" y="64"/>
                  </a:lnTo>
                  <a:lnTo>
                    <a:pt x="30" y="69"/>
                  </a:lnTo>
                  <a:lnTo>
                    <a:pt x="34" y="69"/>
                  </a:lnTo>
                  <a:lnTo>
                    <a:pt x="0" y="69"/>
                  </a:lnTo>
                  <a:lnTo>
                    <a:pt x="4" y="69"/>
                  </a:lnTo>
                  <a:lnTo>
                    <a:pt x="4" y="64"/>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05" name="Freeform 95"/>
            <p:cNvSpPr>
              <a:spLocks noEditPoints="1"/>
            </p:cNvSpPr>
            <p:nvPr/>
          </p:nvSpPr>
          <p:spPr bwMode="auto">
            <a:xfrm>
              <a:off x="1681" y="2618"/>
              <a:ext cx="69" cy="108"/>
            </a:xfrm>
            <a:custGeom>
              <a:avLst/>
              <a:gdLst>
                <a:gd name="T0" fmla="*/ 22 w 69"/>
                <a:gd name="T1" fmla="*/ 51 h 108"/>
                <a:gd name="T2" fmla="*/ 31 w 69"/>
                <a:gd name="T3" fmla="*/ 39 h 108"/>
                <a:gd name="T4" fmla="*/ 44 w 69"/>
                <a:gd name="T5" fmla="*/ 39 h 108"/>
                <a:gd name="T6" fmla="*/ 52 w 69"/>
                <a:gd name="T7" fmla="*/ 39 h 108"/>
                <a:gd name="T8" fmla="*/ 61 w 69"/>
                <a:gd name="T9" fmla="*/ 47 h 108"/>
                <a:gd name="T10" fmla="*/ 69 w 69"/>
                <a:gd name="T11" fmla="*/ 56 h 108"/>
                <a:gd name="T12" fmla="*/ 69 w 69"/>
                <a:gd name="T13" fmla="*/ 69 h 108"/>
                <a:gd name="T14" fmla="*/ 69 w 69"/>
                <a:gd name="T15" fmla="*/ 82 h 108"/>
                <a:gd name="T16" fmla="*/ 65 w 69"/>
                <a:gd name="T17" fmla="*/ 90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3 w 69"/>
                <a:gd name="T29" fmla="*/ 103 h 108"/>
                <a:gd name="T30" fmla="*/ 9 w 69"/>
                <a:gd name="T31" fmla="*/ 103 h 108"/>
                <a:gd name="T32" fmla="*/ 9 w 69"/>
                <a:gd name="T33" fmla="*/ 30 h 108"/>
                <a:gd name="T34" fmla="*/ 9 w 69"/>
                <a:gd name="T35" fmla="*/ 17 h 108"/>
                <a:gd name="T36" fmla="*/ 9 w 69"/>
                <a:gd name="T37" fmla="*/ 13 h 108"/>
                <a:gd name="T38" fmla="*/ 9 w 69"/>
                <a:gd name="T39" fmla="*/ 13 h 108"/>
                <a:gd name="T40" fmla="*/ 5 w 69"/>
                <a:gd name="T41" fmla="*/ 8 h 108"/>
                <a:gd name="T42" fmla="*/ 5 w 69"/>
                <a:gd name="T43" fmla="*/ 8 h 108"/>
                <a:gd name="T44" fmla="*/ 5 w 69"/>
                <a:gd name="T45" fmla="*/ 8 h 108"/>
                <a:gd name="T46" fmla="*/ 0 w 69"/>
                <a:gd name="T47" fmla="*/ 8 h 108"/>
                <a:gd name="T48" fmla="*/ 0 w 69"/>
                <a:gd name="T49" fmla="*/ 8 h 108"/>
                <a:gd name="T50" fmla="*/ 0 w 69"/>
                <a:gd name="T51" fmla="*/ 8 h 108"/>
                <a:gd name="T52" fmla="*/ 18 w 69"/>
                <a:gd name="T53" fmla="*/ 0 h 108"/>
                <a:gd name="T54" fmla="*/ 22 w 69"/>
                <a:gd name="T55" fmla="*/ 0 h 108"/>
                <a:gd name="T56" fmla="*/ 22 w 69"/>
                <a:gd name="T57" fmla="*/ 51 h 108"/>
                <a:gd name="T58" fmla="*/ 22 w 69"/>
                <a:gd name="T59" fmla="*/ 56 h 108"/>
                <a:gd name="T60" fmla="*/ 22 w 69"/>
                <a:gd name="T61" fmla="*/ 99 h 108"/>
                <a:gd name="T62" fmla="*/ 26 w 69"/>
                <a:gd name="T63" fmla="*/ 99 h 108"/>
                <a:gd name="T64" fmla="*/ 31 w 69"/>
                <a:gd name="T65" fmla="*/ 103 h 108"/>
                <a:gd name="T66" fmla="*/ 35 w 69"/>
                <a:gd name="T67" fmla="*/ 103 h 108"/>
                <a:gd name="T68" fmla="*/ 39 w 69"/>
                <a:gd name="T69" fmla="*/ 103 h 108"/>
                <a:gd name="T70" fmla="*/ 44 w 69"/>
                <a:gd name="T71" fmla="*/ 103 h 108"/>
                <a:gd name="T72" fmla="*/ 52 w 69"/>
                <a:gd name="T73" fmla="*/ 99 h 108"/>
                <a:gd name="T74" fmla="*/ 56 w 69"/>
                <a:gd name="T75" fmla="*/ 86 h 108"/>
                <a:gd name="T76" fmla="*/ 56 w 69"/>
                <a:gd name="T77" fmla="*/ 77 h 108"/>
                <a:gd name="T78" fmla="*/ 56 w 69"/>
                <a:gd name="T79" fmla="*/ 64 h 108"/>
                <a:gd name="T80" fmla="*/ 52 w 69"/>
                <a:gd name="T81" fmla="*/ 56 h 108"/>
                <a:gd name="T82" fmla="*/ 44 w 69"/>
                <a:gd name="T83" fmla="*/ 51 h 108"/>
                <a:gd name="T84" fmla="*/ 39 w 69"/>
                <a:gd name="T85" fmla="*/ 47 h 108"/>
                <a:gd name="T86" fmla="*/ 35 w 69"/>
                <a:gd name="T87" fmla="*/ 47 h 108"/>
                <a:gd name="T88" fmla="*/ 31 w 69"/>
                <a:gd name="T89" fmla="*/ 51 h 108"/>
                <a:gd name="T90" fmla="*/ 26 w 69"/>
                <a:gd name="T91" fmla="*/ 51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1"/>
                  </a:moveTo>
                  <a:lnTo>
                    <a:pt x="31" y="39"/>
                  </a:lnTo>
                  <a:lnTo>
                    <a:pt x="44" y="39"/>
                  </a:lnTo>
                  <a:lnTo>
                    <a:pt x="52" y="39"/>
                  </a:lnTo>
                  <a:lnTo>
                    <a:pt x="61" y="47"/>
                  </a:lnTo>
                  <a:lnTo>
                    <a:pt x="69" y="56"/>
                  </a:lnTo>
                  <a:lnTo>
                    <a:pt x="69" y="69"/>
                  </a:lnTo>
                  <a:lnTo>
                    <a:pt x="69" y="82"/>
                  </a:lnTo>
                  <a:lnTo>
                    <a:pt x="65" y="90"/>
                  </a:lnTo>
                  <a:lnTo>
                    <a:pt x="56" y="99"/>
                  </a:lnTo>
                  <a:lnTo>
                    <a:pt x="48" y="108"/>
                  </a:lnTo>
                  <a:lnTo>
                    <a:pt x="35" y="108"/>
                  </a:lnTo>
                  <a:lnTo>
                    <a:pt x="26" y="108"/>
                  </a:lnTo>
                  <a:lnTo>
                    <a:pt x="22" y="108"/>
                  </a:lnTo>
                  <a:lnTo>
                    <a:pt x="13" y="103"/>
                  </a:lnTo>
                  <a:lnTo>
                    <a:pt x="9" y="103"/>
                  </a:lnTo>
                  <a:lnTo>
                    <a:pt x="9" y="30"/>
                  </a:lnTo>
                  <a:lnTo>
                    <a:pt x="9" y="17"/>
                  </a:lnTo>
                  <a:lnTo>
                    <a:pt x="9" y="13"/>
                  </a:lnTo>
                  <a:lnTo>
                    <a:pt x="5" y="8"/>
                  </a:lnTo>
                  <a:lnTo>
                    <a:pt x="0" y="8"/>
                  </a:lnTo>
                  <a:lnTo>
                    <a:pt x="18" y="0"/>
                  </a:lnTo>
                  <a:lnTo>
                    <a:pt x="22" y="0"/>
                  </a:lnTo>
                  <a:lnTo>
                    <a:pt x="22" y="51"/>
                  </a:lnTo>
                  <a:close/>
                  <a:moveTo>
                    <a:pt x="22" y="56"/>
                  </a:moveTo>
                  <a:lnTo>
                    <a:pt x="22" y="99"/>
                  </a:lnTo>
                  <a:lnTo>
                    <a:pt x="26" y="99"/>
                  </a:lnTo>
                  <a:lnTo>
                    <a:pt x="31" y="103"/>
                  </a:lnTo>
                  <a:lnTo>
                    <a:pt x="35" y="103"/>
                  </a:lnTo>
                  <a:lnTo>
                    <a:pt x="39" y="103"/>
                  </a:lnTo>
                  <a:lnTo>
                    <a:pt x="44" y="103"/>
                  </a:lnTo>
                  <a:lnTo>
                    <a:pt x="52" y="99"/>
                  </a:lnTo>
                  <a:lnTo>
                    <a:pt x="56" y="86"/>
                  </a:lnTo>
                  <a:lnTo>
                    <a:pt x="56" y="77"/>
                  </a:lnTo>
                  <a:lnTo>
                    <a:pt x="56" y="64"/>
                  </a:lnTo>
                  <a:lnTo>
                    <a:pt x="52" y="56"/>
                  </a:lnTo>
                  <a:lnTo>
                    <a:pt x="44" y="51"/>
                  </a:lnTo>
                  <a:lnTo>
                    <a:pt x="39" y="47"/>
                  </a:lnTo>
                  <a:lnTo>
                    <a:pt x="35" y="47"/>
                  </a:lnTo>
                  <a:lnTo>
                    <a:pt x="31" y="51"/>
                  </a:lnTo>
                  <a:lnTo>
                    <a:pt x="26" y="51"/>
                  </a:lnTo>
                  <a:lnTo>
                    <a:pt x="22" y="56"/>
                  </a:lnTo>
                  <a:close/>
                </a:path>
              </a:pathLst>
            </a:custGeom>
            <a:solidFill>
              <a:srgbClr val="000000"/>
            </a:solidFill>
            <a:ln w="0">
              <a:solidFill>
                <a:srgbClr val="000000"/>
              </a:solidFill>
              <a:round/>
              <a:headEnd/>
              <a:tailEnd/>
            </a:ln>
          </p:spPr>
          <p:txBody>
            <a:bodyPr/>
            <a:lstStyle/>
            <a:p>
              <a:endParaRPr lang="en-US"/>
            </a:p>
          </p:txBody>
        </p:sp>
        <p:sp>
          <p:nvSpPr>
            <p:cNvPr id="21606" name="Freeform 96"/>
            <p:cNvSpPr>
              <a:spLocks/>
            </p:cNvSpPr>
            <p:nvPr/>
          </p:nvSpPr>
          <p:spPr bwMode="auto">
            <a:xfrm>
              <a:off x="2203" y="2622"/>
              <a:ext cx="134" cy="104"/>
            </a:xfrm>
            <a:custGeom>
              <a:avLst/>
              <a:gdLst>
                <a:gd name="T0" fmla="*/ 65 w 134"/>
                <a:gd name="T1" fmla="*/ 104 h 104"/>
                <a:gd name="T2" fmla="*/ 22 w 134"/>
                <a:gd name="T3" fmla="*/ 17 h 104"/>
                <a:gd name="T4" fmla="*/ 22 w 134"/>
                <a:gd name="T5" fmla="*/ 86 h 104"/>
                <a:gd name="T6" fmla="*/ 22 w 134"/>
                <a:gd name="T7" fmla="*/ 95 h 104"/>
                <a:gd name="T8" fmla="*/ 26 w 134"/>
                <a:gd name="T9" fmla="*/ 99 h 104"/>
                <a:gd name="T10" fmla="*/ 26 w 134"/>
                <a:gd name="T11" fmla="*/ 104 h 104"/>
                <a:gd name="T12" fmla="*/ 35 w 134"/>
                <a:gd name="T13" fmla="*/ 104 h 104"/>
                <a:gd name="T14" fmla="*/ 39 w 134"/>
                <a:gd name="T15" fmla="*/ 104 h 104"/>
                <a:gd name="T16" fmla="*/ 39 w 134"/>
                <a:gd name="T17" fmla="*/ 104 h 104"/>
                <a:gd name="T18" fmla="*/ 0 w 134"/>
                <a:gd name="T19" fmla="*/ 104 h 104"/>
                <a:gd name="T20" fmla="*/ 0 w 134"/>
                <a:gd name="T21" fmla="*/ 104 h 104"/>
                <a:gd name="T22" fmla="*/ 4 w 134"/>
                <a:gd name="T23" fmla="*/ 104 h 104"/>
                <a:gd name="T24" fmla="*/ 9 w 134"/>
                <a:gd name="T25" fmla="*/ 99 h 104"/>
                <a:gd name="T26" fmla="*/ 13 w 134"/>
                <a:gd name="T27" fmla="*/ 99 h 104"/>
                <a:gd name="T28" fmla="*/ 17 w 134"/>
                <a:gd name="T29" fmla="*/ 95 h 104"/>
                <a:gd name="T30" fmla="*/ 17 w 134"/>
                <a:gd name="T31" fmla="*/ 86 h 104"/>
                <a:gd name="T32" fmla="*/ 17 w 134"/>
                <a:gd name="T33" fmla="*/ 17 h 104"/>
                <a:gd name="T34" fmla="*/ 17 w 134"/>
                <a:gd name="T35" fmla="*/ 13 h 104"/>
                <a:gd name="T36" fmla="*/ 13 w 134"/>
                <a:gd name="T37" fmla="*/ 9 h 104"/>
                <a:gd name="T38" fmla="*/ 13 w 134"/>
                <a:gd name="T39" fmla="*/ 4 h 104"/>
                <a:gd name="T40" fmla="*/ 9 w 134"/>
                <a:gd name="T41" fmla="*/ 4 h 104"/>
                <a:gd name="T42" fmla="*/ 9 w 134"/>
                <a:gd name="T43" fmla="*/ 4 h 104"/>
                <a:gd name="T44" fmla="*/ 0 w 134"/>
                <a:gd name="T45" fmla="*/ 0 h 104"/>
                <a:gd name="T46" fmla="*/ 0 w 134"/>
                <a:gd name="T47" fmla="*/ 0 h 104"/>
                <a:gd name="T48" fmla="*/ 30 w 134"/>
                <a:gd name="T49" fmla="*/ 0 h 104"/>
                <a:gd name="T50" fmla="*/ 69 w 134"/>
                <a:gd name="T51" fmla="*/ 82 h 104"/>
                <a:gd name="T52" fmla="*/ 108 w 134"/>
                <a:gd name="T53" fmla="*/ 0 h 104"/>
                <a:gd name="T54" fmla="*/ 134 w 134"/>
                <a:gd name="T55" fmla="*/ 0 h 104"/>
                <a:gd name="T56" fmla="*/ 134 w 134"/>
                <a:gd name="T57" fmla="*/ 0 h 104"/>
                <a:gd name="T58" fmla="*/ 134 w 134"/>
                <a:gd name="T59" fmla="*/ 0 h 104"/>
                <a:gd name="T60" fmla="*/ 125 w 134"/>
                <a:gd name="T61" fmla="*/ 4 h 104"/>
                <a:gd name="T62" fmla="*/ 121 w 134"/>
                <a:gd name="T63" fmla="*/ 4 h 104"/>
                <a:gd name="T64" fmla="*/ 121 w 134"/>
                <a:gd name="T65" fmla="*/ 9 h 104"/>
                <a:gd name="T66" fmla="*/ 121 w 134"/>
                <a:gd name="T67" fmla="*/ 17 h 104"/>
                <a:gd name="T68" fmla="*/ 121 w 134"/>
                <a:gd name="T69" fmla="*/ 86 h 104"/>
                <a:gd name="T70" fmla="*/ 121 w 134"/>
                <a:gd name="T71" fmla="*/ 95 h 104"/>
                <a:gd name="T72" fmla="*/ 121 w 134"/>
                <a:gd name="T73" fmla="*/ 99 h 104"/>
                <a:gd name="T74" fmla="*/ 125 w 134"/>
                <a:gd name="T75" fmla="*/ 104 h 104"/>
                <a:gd name="T76" fmla="*/ 134 w 134"/>
                <a:gd name="T77" fmla="*/ 104 h 104"/>
                <a:gd name="T78" fmla="*/ 134 w 134"/>
                <a:gd name="T79" fmla="*/ 104 h 104"/>
                <a:gd name="T80" fmla="*/ 134 w 134"/>
                <a:gd name="T81" fmla="*/ 104 h 104"/>
                <a:gd name="T82" fmla="*/ 91 w 134"/>
                <a:gd name="T83" fmla="*/ 104 h 104"/>
                <a:gd name="T84" fmla="*/ 91 w 134"/>
                <a:gd name="T85" fmla="*/ 104 h 104"/>
                <a:gd name="T86" fmla="*/ 95 w 134"/>
                <a:gd name="T87" fmla="*/ 104 h 104"/>
                <a:gd name="T88" fmla="*/ 99 w 134"/>
                <a:gd name="T89" fmla="*/ 99 h 104"/>
                <a:gd name="T90" fmla="*/ 104 w 134"/>
                <a:gd name="T91" fmla="*/ 99 h 104"/>
                <a:gd name="T92" fmla="*/ 108 w 134"/>
                <a:gd name="T93" fmla="*/ 95 h 104"/>
                <a:gd name="T94" fmla="*/ 108 w 134"/>
                <a:gd name="T95" fmla="*/ 86 h 104"/>
                <a:gd name="T96" fmla="*/ 108 w 134"/>
                <a:gd name="T97" fmla="*/ 17 h 104"/>
                <a:gd name="T98" fmla="*/ 65 w 134"/>
                <a:gd name="T99" fmla="*/ 104 h 104"/>
                <a:gd name="T100" fmla="*/ 65 w 134"/>
                <a:gd name="T101" fmla="*/ 104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104"/>
                <a:gd name="T155" fmla="*/ 134 w 134"/>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104">
                  <a:moveTo>
                    <a:pt x="65" y="104"/>
                  </a:moveTo>
                  <a:lnTo>
                    <a:pt x="22" y="17"/>
                  </a:lnTo>
                  <a:lnTo>
                    <a:pt x="22" y="86"/>
                  </a:lnTo>
                  <a:lnTo>
                    <a:pt x="22" y="95"/>
                  </a:lnTo>
                  <a:lnTo>
                    <a:pt x="26" y="99"/>
                  </a:lnTo>
                  <a:lnTo>
                    <a:pt x="26" y="104"/>
                  </a:lnTo>
                  <a:lnTo>
                    <a:pt x="35" y="104"/>
                  </a:lnTo>
                  <a:lnTo>
                    <a:pt x="39" y="104"/>
                  </a:lnTo>
                  <a:lnTo>
                    <a:pt x="0" y="104"/>
                  </a:lnTo>
                  <a:lnTo>
                    <a:pt x="4" y="104"/>
                  </a:lnTo>
                  <a:lnTo>
                    <a:pt x="9" y="99"/>
                  </a:lnTo>
                  <a:lnTo>
                    <a:pt x="13" y="99"/>
                  </a:lnTo>
                  <a:lnTo>
                    <a:pt x="17" y="95"/>
                  </a:lnTo>
                  <a:lnTo>
                    <a:pt x="17" y="86"/>
                  </a:lnTo>
                  <a:lnTo>
                    <a:pt x="17" y="17"/>
                  </a:lnTo>
                  <a:lnTo>
                    <a:pt x="17" y="13"/>
                  </a:lnTo>
                  <a:lnTo>
                    <a:pt x="13" y="9"/>
                  </a:lnTo>
                  <a:lnTo>
                    <a:pt x="13" y="4"/>
                  </a:lnTo>
                  <a:lnTo>
                    <a:pt x="9" y="4"/>
                  </a:lnTo>
                  <a:lnTo>
                    <a:pt x="0" y="0"/>
                  </a:lnTo>
                  <a:lnTo>
                    <a:pt x="30" y="0"/>
                  </a:lnTo>
                  <a:lnTo>
                    <a:pt x="69" y="82"/>
                  </a:lnTo>
                  <a:lnTo>
                    <a:pt x="108" y="0"/>
                  </a:lnTo>
                  <a:lnTo>
                    <a:pt x="134" y="0"/>
                  </a:lnTo>
                  <a:lnTo>
                    <a:pt x="125" y="4"/>
                  </a:lnTo>
                  <a:lnTo>
                    <a:pt x="121" y="4"/>
                  </a:lnTo>
                  <a:lnTo>
                    <a:pt x="121" y="9"/>
                  </a:lnTo>
                  <a:lnTo>
                    <a:pt x="121" y="17"/>
                  </a:lnTo>
                  <a:lnTo>
                    <a:pt x="121" y="86"/>
                  </a:lnTo>
                  <a:lnTo>
                    <a:pt x="121" y="95"/>
                  </a:lnTo>
                  <a:lnTo>
                    <a:pt x="121" y="99"/>
                  </a:lnTo>
                  <a:lnTo>
                    <a:pt x="125" y="104"/>
                  </a:lnTo>
                  <a:lnTo>
                    <a:pt x="134" y="104"/>
                  </a:lnTo>
                  <a:lnTo>
                    <a:pt x="91" y="104"/>
                  </a:lnTo>
                  <a:lnTo>
                    <a:pt x="95" y="104"/>
                  </a:lnTo>
                  <a:lnTo>
                    <a:pt x="99" y="99"/>
                  </a:lnTo>
                  <a:lnTo>
                    <a:pt x="104" y="99"/>
                  </a:lnTo>
                  <a:lnTo>
                    <a:pt x="108" y="95"/>
                  </a:lnTo>
                  <a:lnTo>
                    <a:pt x="108" y="86"/>
                  </a:lnTo>
                  <a:lnTo>
                    <a:pt x="108" y="17"/>
                  </a:lnTo>
                  <a:lnTo>
                    <a:pt x="65" y="104"/>
                  </a:lnTo>
                  <a:close/>
                </a:path>
              </a:pathLst>
            </a:custGeom>
            <a:solidFill>
              <a:srgbClr val="000000"/>
            </a:solidFill>
            <a:ln w="0">
              <a:solidFill>
                <a:srgbClr val="000000"/>
              </a:solidFill>
              <a:round/>
              <a:headEnd/>
              <a:tailEnd/>
            </a:ln>
          </p:spPr>
          <p:txBody>
            <a:bodyPr/>
            <a:lstStyle/>
            <a:p>
              <a:endParaRPr lang="en-US"/>
            </a:p>
          </p:txBody>
        </p:sp>
        <p:sp>
          <p:nvSpPr>
            <p:cNvPr id="21607" name="Freeform 97"/>
            <p:cNvSpPr>
              <a:spLocks noEditPoints="1"/>
            </p:cNvSpPr>
            <p:nvPr/>
          </p:nvSpPr>
          <p:spPr bwMode="auto">
            <a:xfrm>
              <a:off x="2345" y="2657"/>
              <a:ext cx="65" cy="69"/>
            </a:xfrm>
            <a:custGeom>
              <a:avLst/>
              <a:gdLst>
                <a:gd name="T0" fmla="*/ 31 w 65"/>
                <a:gd name="T1" fmla="*/ 64 h 69"/>
                <a:gd name="T2" fmla="*/ 22 w 65"/>
                <a:gd name="T3" fmla="*/ 69 h 69"/>
                <a:gd name="T4" fmla="*/ 9 w 65"/>
                <a:gd name="T5" fmla="*/ 69 h 69"/>
                <a:gd name="T6" fmla="*/ 0 w 65"/>
                <a:gd name="T7" fmla="*/ 60 h 69"/>
                <a:gd name="T8" fmla="*/ 0 w 65"/>
                <a:gd name="T9" fmla="*/ 47 h 69"/>
                <a:gd name="T10" fmla="*/ 5 w 65"/>
                <a:gd name="T11" fmla="*/ 38 h 69"/>
                <a:gd name="T12" fmla="*/ 22 w 65"/>
                <a:gd name="T13" fmla="*/ 30 h 69"/>
                <a:gd name="T14" fmla="*/ 39 w 65"/>
                <a:gd name="T15" fmla="*/ 21 h 69"/>
                <a:gd name="T16" fmla="*/ 35 w 65"/>
                <a:gd name="T17" fmla="*/ 8 h 69"/>
                <a:gd name="T18" fmla="*/ 26 w 65"/>
                <a:gd name="T19" fmla="*/ 4 h 69"/>
                <a:gd name="T20" fmla="*/ 18 w 65"/>
                <a:gd name="T21" fmla="*/ 4 h 69"/>
                <a:gd name="T22" fmla="*/ 18 w 65"/>
                <a:gd name="T23" fmla="*/ 12 h 69"/>
                <a:gd name="T24" fmla="*/ 18 w 65"/>
                <a:gd name="T25" fmla="*/ 21 h 69"/>
                <a:gd name="T26" fmla="*/ 13 w 65"/>
                <a:gd name="T27" fmla="*/ 21 h 69"/>
                <a:gd name="T28" fmla="*/ 9 w 65"/>
                <a:gd name="T29" fmla="*/ 21 h 69"/>
                <a:gd name="T30" fmla="*/ 5 w 65"/>
                <a:gd name="T31" fmla="*/ 21 h 69"/>
                <a:gd name="T32" fmla="*/ 5 w 65"/>
                <a:gd name="T33" fmla="*/ 8 h 69"/>
                <a:gd name="T34" fmla="*/ 18 w 65"/>
                <a:gd name="T35" fmla="*/ 0 h 69"/>
                <a:gd name="T36" fmla="*/ 35 w 65"/>
                <a:gd name="T37" fmla="*/ 0 h 69"/>
                <a:gd name="T38" fmla="*/ 48 w 65"/>
                <a:gd name="T39" fmla="*/ 4 h 69"/>
                <a:gd name="T40" fmla="*/ 52 w 65"/>
                <a:gd name="T41" fmla="*/ 12 h 69"/>
                <a:gd name="T42" fmla="*/ 52 w 65"/>
                <a:gd name="T43" fmla="*/ 47 h 69"/>
                <a:gd name="T44" fmla="*/ 52 w 65"/>
                <a:gd name="T45" fmla="*/ 56 h 69"/>
                <a:gd name="T46" fmla="*/ 52 w 65"/>
                <a:gd name="T47" fmla="*/ 60 h 69"/>
                <a:gd name="T48" fmla="*/ 56 w 65"/>
                <a:gd name="T49" fmla="*/ 60 h 69"/>
                <a:gd name="T50" fmla="*/ 56 w 65"/>
                <a:gd name="T51" fmla="*/ 60 h 69"/>
                <a:gd name="T52" fmla="*/ 65 w 65"/>
                <a:gd name="T53" fmla="*/ 56 h 69"/>
                <a:gd name="T54" fmla="*/ 56 w 65"/>
                <a:gd name="T55" fmla="*/ 69 h 69"/>
                <a:gd name="T56" fmla="*/ 44 w 65"/>
                <a:gd name="T57" fmla="*/ 69 h 69"/>
                <a:gd name="T58" fmla="*/ 39 w 65"/>
                <a:gd name="T59" fmla="*/ 64 h 69"/>
                <a:gd name="T60" fmla="*/ 39 w 65"/>
                <a:gd name="T61" fmla="*/ 56 h 69"/>
                <a:gd name="T62" fmla="*/ 31 w 65"/>
                <a:gd name="T63" fmla="*/ 34 h 69"/>
                <a:gd name="T64" fmla="*/ 18 w 65"/>
                <a:gd name="T65" fmla="*/ 38 h 69"/>
                <a:gd name="T66" fmla="*/ 13 w 65"/>
                <a:gd name="T67" fmla="*/ 43 h 69"/>
                <a:gd name="T68" fmla="*/ 13 w 65"/>
                <a:gd name="T69" fmla="*/ 56 h 69"/>
                <a:gd name="T70" fmla="*/ 18 w 65"/>
                <a:gd name="T71" fmla="*/ 60 h 69"/>
                <a:gd name="T72" fmla="*/ 31 w 65"/>
                <a:gd name="T73" fmla="*/ 6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69"/>
                <a:gd name="T113" fmla="*/ 65 w 65"/>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69">
                  <a:moveTo>
                    <a:pt x="39" y="60"/>
                  </a:moveTo>
                  <a:lnTo>
                    <a:pt x="31" y="64"/>
                  </a:lnTo>
                  <a:lnTo>
                    <a:pt x="26" y="69"/>
                  </a:lnTo>
                  <a:lnTo>
                    <a:pt x="22" y="69"/>
                  </a:lnTo>
                  <a:lnTo>
                    <a:pt x="18" y="69"/>
                  </a:lnTo>
                  <a:lnTo>
                    <a:pt x="9" y="69"/>
                  </a:lnTo>
                  <a:lnTo>
                    <a:pt x="5" y="64"/>
                  </a:lnTo>
                  <a:lnTo>
                    <a:pt x="0" y="60"/>
                  </a:lnTo>
                  <a:lnTo>
                    <a:pt x="0" y="51"/>
                  </a:lnTo>
                  <a:lnTo>
                    <a:pt x="0" y="47"/>
                  </a:lnTo>
                  <a:lnTo>
                    <a:pt x="0" y="43"/>
                  </a:lnTo>
                  <a:lnTo>
                    <a:pt x="5" y="38"/>
                  </a:lnTo>
                  <a:lnTo>
                    <a:pt x="13" y="34"/>
                  </a:lnTo>
                  <a:lnTo>
                    <a:pt x="22" y="30"/>
                  </a:lnTo>
                  <a:lnTo>
                    <a:pt x="39" y="25"/>
                  </a:lnTo>
                  <a:lnTo>
                    <a:pt x="39" y="21"/>
                  </a:lnTo>
                  <a:lnTo>
                    <a:pt x="39" y="12"/>
                  </a:lnTo>
                  <a:lnTo>
                    <a:pt x="35" y="8"/>
                  </a:lnTo>
                  <a:lnTo>
                    <a:pt x="31" y="4"/>
                  </a:lnTo>
                  <a:lnTo>
                    <a:pt x="26" y="4"/>
                  </a:lnTo>
                  <a:lnTo>
                    <a:pt x="22" y="4"/>
                  </a:lnTo>
                  <a:lnTo>
                    <a:pt x="18" y="4"/>
                  </a:lnTo>
                  <a:lnTo>
                    <a:pt x="18" y="8"/>
                  </a:lnTo>
                  <a:lnTo>
                    <a:pt x="18" y="12"/>
                  </a:lnTo>
                  <a:lnTo>
                    <a:pt x="18" y="17"/>
                  </a:lnTo>
                  <a:lnTo>
                    <a:pt x="18" y="21"/>
                  </a:lnTo>
                  <a:lnTo>
                    <a:pt x="13" y="21"/>
                  </a:lnTo>
                  <a:lnTo>
                    <a:pt x="9" y="25"/>
                  </a:lnTo>
                  <a:lnTo>
                    <a:pt x="9" y="21"/>
                  </a:lnTo>
                  <a:lnTo>
                    <a:pt x="5" y="21"/>
                  </a:lnTo>
                  <a:lnTo>
                    <a:pt x="5" y="17"/>
                  </a:lnTo>
                  <a:lnTo>
                    <a:pt x="5" y="8"/>
                  </a:lnTo>
                  <a:lnTo>
                    <a:pt x="9" y="4"/>
                  </a:lnTo>
                  <a:lnTo>
                    <a:pt x="18" y="0"/>
                  </a:lnTo>
                  <a:lnTo>
                    <a:pt x="31" y="0"/>
                  </a:lnTo>
                  <a:lnTo>
                    <a:pt x="35" y="0"/>
                  </a:lnTo>
                  <a:lnTo>
                    <a:pt x="44" y="0"/>
                  </a:lnTo>
                  <a:lnTo>
                    <a:pt x="48" y="4"/>
                  </a:lnTo>
                  <a:lnTo>
                    <a:pt x="52" y="8"/>
                  </a:lnTo>
                  <a:lnTo>
                    <a:pt x="52" y="12"/>
                  </a:lnTo>
                  <a:lnTo>
                    <a:pt x="52" y="21"/>
                  </a:lnTo>
                  <a:lnTo>
                    <a:pt x="52" y="47"/>
                  </a:lnTo>
                  <a:lnTo>
                    <a:pt x="52" y="51"/>
                  </a:lnTo>
                  <a:lnTo>
                    <a:pt x="52" y="56"/>
                  </a:lnTo>
                  <a:lnTo>
                    <a:pt x="52" y="60"/>
                  </a:lnTo>
                  <a:lnTo>
                    <a:pt x="56" y="60"/>
                  </a:lnTo>
                  <a:lnTo>
                    <a:pt x="61" y="60"/>
                  </a:lnTo>
                  <a:lnTo>
                    <a:pt x="65" y="56"/>
                  </a:lnTo>
                  <a:lnTo>
                    <a:pt x="65" y="60"/>
                  </a:lnTo>
                  <a:lnTo>
                    <a:pt x="56" y="69"/>
                  </a:lnTo>
                  <a:lnTo>
                    <a:pt x="48" y="69"/>
                  </a:lnTo>
                  <a:lnTo>
                    <a:pt x="44" y="69"/>
                  </a:lnTo>
                  <a:lnTo>
                    <a:pt x="39" y="69"/>
                  </a:lnTo>
                  <a:lnTo>
                    <a:pt x="39" y="64"/>
                  </a:lnTo>
                  <a:lnTo>
                    <a:pt x="39" y="60"/>
                  </a:lnTo>
                  <a:close/>
                  <a:moveTo>
                    <a:pt x="39" y="56"/>
                  </a:moveTo>
                  <a:lnTo>
                    <a:pt x="39" y="30"/>
                  </a:lnTo>
                  <a:lnTo>
                    <a:pt x="31" y="34"/>
                  </a:lnTo>
                  <a:lnTo>
                    <a:pt x="22" y="34"/>
                  </a:lnTo>
                  <a:lnTo>
                    <a:pt x="18" y="38"/>
                  </a:lnTo>
                  <a:lnTo>
                    <a:pt x="13" y="43"/>
                  </a:lnTo>
                  <a:lnTo>
                    <a:pt x="13" y="47"/>
                  </a:lnTo>
                  <a:lnTo>
                    <a:pt x="13" y="56"/>
                  </a:lnTo>
                  <a:lnTo>
                    <a:pt x="18" y="56"/>
                  </a:lnTo>
                  <a:lnTo>
                    <a:pt x="18" y="60"/>
                  </a:lnTo>
                  <a:lnTo>
                    <a:pt x="22" y="60"/>
                  </a:lnTo>
                  <a:lnTo>
                    <a:pt x="31" y="60"/>
                  </a:lnTo>
                  <a:lnTo>
                    <a:pt x="39" y="56"/>
                  </a:lnTo>
                  <a:close/>
                </a:path>
              </a:pathLst>
            </a:custGeom>
            <a:solidFill>
              <a:srgbClr val="000000"/>
            </a:solidFill>
            <a:ln w="0">
              <a:solidFill>
                <a:srgbClr val="000000"/>
              </a:solidFill>
              <a:round/>
              <a:headEnd/>
              <a:tailEnd/>
            </a:ln>
          </p:spPr>
          <p:txBody>
            <a:bodyPr/>
            <a:lstStyle/>
            <a:p>
              <a:endParaRPr lang="en-US"/>
            </a:p>
          </p:txBody>
        </p:sp>
        <p:sp>
          <p:nvSpPr>
            <p:cNvPr id="21608" name="Freeform 98"/>
            <p:cNvSpPr>
              <a:spLocks/>
            </p:cNvSpPr>
            <p:nvPr/>
          </p:nvSpPr>
          <p:spPr bwMode="auto">
            <a:xfrm>
              <a:off x="2419" y="2657"/>
              <a:ext cx="47" cy="69"/>
            </a:xfrm>
            <a:custGeom>
              <a:avLst/>
              <a:gdLst>
                <a:gd name="T0" fmla="*/ 43 w 47"/>
                <a:gd name="T1" fmla="*/ 0 h 69"/>
                <a:gd name="T2" fmla="*/ 43 w 47"/>
                <a:gd name="T3" fmla="*/ 21 h 69"/>
                <a:gd name="T4" fmla="*/ 38 w 47"/>
                <a:gd name="T5" fmla="*/ 21 h 69"/>
                <a:gd name="T6" fmla="*/ 34 w 47"/>
                <a:gd name="T7" fmla="*/ 12 h 69"/>
                <a:gd name="T8" fmla="*/ 30 w 47"/>
                <a:gd name="T9" fmla="*/ 8 h 69"/>
                <a:gd name="T10" fmla="*/ 26 w 47"/>
                <a:gd name="T11" fmla="*/ 4 h 69"/>
                <a:gd name="T12" fmla="*/ 21 w 47"/>
                <a:gd name="T13" fmla="*/ 4 h 69"/>
                <a:gd name="T14" fmla="*/ 17 w 47"/>
                <a:gd name="T15" fmla="*/ 4 h 69"/>
                <a:gd name="T16" fmla="*/ 13 w 47"/>
                <a:gd name="T17" fmla="*/ 4 h 69"/>
                <a:gd name="T18" fmla="*/ 8 w 47"/>
                <a:gd name="T19" fmla="*/ 8 h 69"/>
                <a:gd name="T20" fmla="*/ 8 w 47"/>
                <a:gd name="T21" fmla="*/ 12 h 69"/>
                <a:gd name="T22" fmla="*/ 8 w 47"/>
                <a:gd name="T23" fmla="*/ 17 h 69"/>
                <a:gd name="T24" fmla="*/ 8 w 47"/>
                <a:gd name="T25" fmla="*/ 17 h 69"/>
                <a:gd name="T26" fmla="*/ 13 w 47"/>
                <a:gd name="T27" fmla="*/ 21 h 69"/>
                <a:gd name="T28" fmla="*/ 21 w 47"/>
                <a:gd name="T29" fmla="*/ 25 h 69"/>
                <a:gd name="T30" fmla="*/ 30 w 47"/>
                <a:gd name="T31" fmla="*/ 30 h 69"/>
                <a:gd name="T32" fmla="*/ 38 w 47"/>
                <a:gd name="T33" fmla="*/ 34 h 69"/>
                <a:gd name="T34" fmla="*/ 43 w 47"/>
                <a:gd name="T35" fmla="*/ 43 h 69"/>
                <a:gd name="T36" fmla="*/ 47 w 47"/>
                <a:gd name="T37" fmla="*/ 51 h 69"/>
                <a:gd name="T38" fmla="*/ 43 w 47"/>
                <a:gd name="T39" fmla="*/ 60 h 69"/>
                <a:gd name="T40" fmla="*/ 38 w 47"/>
                <a:gd name="T41" fmla="*/ 64 h 69"/>
                <a:gd name="T42" fmla="*/ 30 w 47"/>
                <a:gd name="T43" fmla="*/ 69 h 69"/>
                <a:gd name="T44" fmla="*/ 21 w 47"/>
                <a:gd name="T45" fmla="*/ 69 h 69"/>
                <a:gd name="T46" fmla="*/ 17 w 47"/>
                <a:gd name="T47" fmla="*/ 69 h 69"/>
                <a:gd name="T48" fmla="*/ 8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8 w 47"/>
                <a:gd name="T67" fmla="*/ 60 h 69"/>
                <a:gd name="T68" fmla="*/ 17 w 47"/>
                <a:gd name="T69" fmla="*/ 64 h 69"/>
                <a:gd name="T70" fmla="*/ 21 w 47"/>
                <a:gd name="T71" fmla="*/ 64 h 69"/>
                <a:gd name="T72" fmla="*/ 26 w 47"/>
                <a:gd name="T73" fmla="*/ 64 h 69"/>
                <a:gd name="T74" fmla="*/ 30 w 47"/>
                <a:gd name="T75" fmla="*/ 64 h 69"/>
                <a:gd name="T76" fmla="*/ 34 w 47"/>
                <a:gd name="T77" fmla="*/ 60 h 69"/>
                <a:gd name="T78" fmla="*/ 34 w 47"/>
                <a:gd name="T79" fmla="*/ 56 h 69"/>
                <a:gd name="T80" fmla="*/ 34 w 47"/>
                <a:gd name="T81" fmla="*/ 51 h 69"/>
                <a:gd name="T82" fmla="*/ 30 w 47"/>
                <a:gd name="T83" fmla="*/ 47 h 69"/>
                <a:gd name="T84" fmla="*/ 26 w 47"/>
                <a:gd name="T85" fmla="*/ 43 h 69"/>
                <a:gd name="T86" fmla="*/ 17 w 47"/>
                <a:gd name="T87" fmla="*/ 38 h 69"/>
                <a:gd name="T88" fmla="*/ 8 w 47"/>
                <a:gd name="T89" fmla="*/ 34 h 69"/>
                <a:gd name="T90" fmla="*/ 4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1 w 47"/>
                <a:gd name="T103" fmla="*/ 0 h 69"/>
                <a:gd name="T104" fmla="*/ 26 w 47"/>
                <a:gd name="T105" fmla="*/ 0 h 69"/>
                <a:gd name="T106" fmla="*/ 30 w 47"/>
                <a:gd name="T107" fmla="*/ 0 h 69"/>
                <a:gd name="T108" fmla="*/ 34 w 47"/>
                <a:gd name="T109" fmla="*/ 0 h 69"/>
                <a:gd name="T110" fmla="*/ 34 w 47"/>
                <a:gd name="T111" fmla="*/ 0 h 69"/>
                <a:gd name="T112" fmla="*/ 38 w 47"/>
                <a:gd name="T113" fmla="*/ 0 h 69"/>
                <a:gd name="T114" fmla="*/ 38 w 47"/>
                <a:gd name="T115" fmla="*/ 0 h 69"/>
                <a:gd name="T116" fmla="*/ 38 w 47"/>
                <a:gd name="T117" fmla="*/ 0 h 69"/>
                <a:gd name="T118" fmla="*/ 38 w 47"/>
                <a:gd name="T119" fmla="*/ 0 h 69"/>
                <a:gd name="T120" fmla="*/ 43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43" y="0"/>
                  </a:moveTo>
                  <a:lnTo>
                    <a:pt x="43" y="21"/>
                  </a:lnTo>
                  <a:lnTo>
                    <a:pt x="38" y="21"/>
                  </a:lnTo>
                  <a:lnTo>
                    <a:pt x="34" y="12"/>
                  </a:lnTo>
                  <a:lnTo>
                    <a:pt x="30" y="8"/>
                  </a:lnTo>
                  <a:lnTo>
                    <a:pt x="26" y="4"/>
                  </a:lnTo>
                  <a:lnTo>
                    <a:pt x="21" y="4"/>
                  </a:lnTo>
                  <a:lnTo>
                    <a:pt x="17" y="4"/>
                  </a:lnTo>
                  <a:lnTo>
                    <a:pt x="13" y="4"/>
                  </a:lnTo>
                  <a:lnTo>
                    <a:pt x="8" y="8"/>
                  </a:lnTo>
                  <a:lnTo>
                    <a:pt x="8" y="12"/>
                  </a:lnTo>
                  <a:lnTo>
                    <a:pt x="8" y="17"/>
                  </a:lnTo>
                  <a:lnTo>
                    <a:pt x="13" y="21"/>
                  </a:lnTo>
                  <a:lnTo>
                    <a:pt x="21" y="25"/>
                  </a:lnTo>
                  <a:lnTo>
                    <a:pt x="30" y="30"/>
                  </a:lnTo>
                  <a:lnTo>
                    <a:pt x="38" y="34"/>
                  </a:lnTo>
                  <a:lnTo>
                    <a:pt x="43" y="43"/>
                  </a:lnTo>
                  <a:lnTo>
                    <a:pt x="47" y="51"/>
                  </a:lnTo>
                  <a:lnTo>
                    <a:pt x="43" y="60"/>
                  </a:lnTo>
                  <a:lnTo>
                    <a:pt x="38" y="64"/>
                  </a:lnTo>
                  <a:lnTo>
                    <a:pt x="30" y="69"/>
                  </a:lnTo>
                  <a:lnTo>
                    <a:pt x="21" y="69"/>
                  </a:lnTo>
                  <a:lnTo>
                    <a:pt x="17" y="69"/>
                  </a:lnTo>
                  <a:lnTo>
                    <a:pt x="8" y="69"/>
                  </a:lnTo>
                  <a:lnTo>
                    <a:pt x="4" y="69"/>
                  </a:lnTo>
                  <a:lnTo>
                    <a:pt x="0" y="69"/>
                  </a:lnTo>
                  <a:lnTo>
                    <a:pt x="0" y="47"/>
                  </a:lnTo>
                  <a:lnTo>
                    <a:pt x="4" y="56"/>
                  </a:lnTo>
                  <a:lnTo>
                    <a:pt x="8" y="60"/>
                  </a:lnTo>
                  <a:lnTo>
                    <a:pt x="17" y="64"/>
                  </a:lnTo>
                  <a:lnTo>
                    <a:pt x="21" y="64"/>
                  </a:lnTo>
                  <a:lnTo>
                    <a:pt x="26" y="64"/>
                  </a:lnTo>
                  <a:lnTo>
                    <a:pt x="30" y="64"/>
                  </a:lnTo>
                  <a:lnTo>
                    <a:pt x="34" y="60"/>
                  </a:lnTo>
                  <a:lnTo>
                    <a:pt x="34" y="56"/>
                  </a:lnTo>
                  <a:lnTo>
                    <a:pt x="34" y="51"/>
                  </a:lnTo>
                  <a:lnTo>
                    <a:pt x="30" y="47"/>
                  </a:lnTo>
                  <a:lnTo>
                    <a:pt x="26" y="43"/>
                  </a:lnTo>
                  <a:lnTo>
                    <a:pt x="17" y="38"/>
                  </a:lnTo>
                  <a:lnTo>
                    <a:pt x="8" y="34"/>
                  </a:lnTo>
                  <a:lnTo>
                    <a:pt x="4" y="30"/>
                  </a:lnTo>
                  <a:lnTo>
                    <a:pt x="0" y="25"/>
                  </a:lnTo>
                  <a:lnTo>
                    <a:pt x="0" y="17"/>
                  </a:lnTo>
                  <a:lnTo>
                    <a:pt x="0" y="8"/>
                  </a:lnTo>
                  <a:lnTo>
                    <a:pt x="4" y="4"/>
                  </a:lnTo>
                  <a:lnTo>
                    <a:pt x="13" y="0"/>
                  </a:lnTo>
                  <a:lnTo>
                    <a:pt x="21" y="0"/>
                  </a:lnTo>
                  <a:lnTo>
                    <a:pt x="26" y="0"/>
                  </a:lnTo>
                  <a:lnTo>
                    <a:pt x="30" y="0"/>
                  </a:lnTo>
                  <a:lnTo>
                    <a:pt x="34" y="0"/>
                  </a:lnTo>
                  <a:lnTo>
                    <a:pt x="38" y="0"/>
                  </a:lnTo>
                  <a:lnTo>
                    <a:pt x="43" y="0"/>
                  </a:lnTo>
                  <a:close/>
                </a:path>
              </a:pathLst>
            </a:custGeom>
            <a:solidFill>
              <a:srgbClr val="000000"/>
            </a:solidFill>
            <a:ln w="0">
              <a:solidFill>
                <a:srgbClr val="000000"/>
              </a:solidFill>
              <a:round/>
              <a:headEnd/>
              <a:tailEnd/>
            </a:ln>
          </p:spPr>
          <p:txBody>
            <a:bodyPr/>
            <a:lstStyle/>
            <a:p>
              <a:endParaRPr lang="en-US"/>
            </a:p>
          </p:txBody>
        </p:sp>
        <p:sp>
          <p:nvSpPr>
            <p:cNvPr id="21609" name="Freeform 99"/>
            <p:cNvSpPr>
              <a:spLocks/>
            </p:cNvSpPr>
            <p:nvPr/>
          </p:nvSpPr>
          <p:spPr bwMode="auto">
            <a:xfrm>
              <a:off x="2479" y="2657"/>
              <a:ext cx="47" cy="69"/>
            </a:xfrm>
            <a:custGeom>
              <a:avLst/>
              <a:gdLst>
                <a:gd name="T0" fmla="*/ 39 w 47"/>
                <a:gd name="T1" fmla="*/ 0 h 69"/>
                <a:gd name="T2" fmla="*/ 39 w 47"/>
                <a:gd name="T3" fmla="*/ 21 h 69"/>
                <a:gd name="T4" fmla="*/ 39 w 47"/>
                <a:gd name="T5" fmla="*/ 21 h 69"/>
                <a:gd name="T6" fmla="*/ 35 w 47"/>
                <a:gd name="T7" fmla="*/ 12 h 69"/>
                <a:gd name="T8" fmla="*/ 30 w 47"/>
                <a:gd name="T9" fmla="*/ 8 h 69"/>
                <a:gd name="T10" fmla="*/ 26 w 47"/>
                <a:gd name="T11" fmla="*/ 4 h 69"/>
                <a:gd name="T12" fmla="*/ 22 w 47"/>
                <a:gd name="T13" fmla="*/ 4 h 69"/>
                <a:gd name="T14" fmla="*/ 17 w 47"/>
                <a:gd name="T15" fmla="*/ 4 h 69"/>
                <a:gd name="T16" fmla="*/ 13 w 47"/>
                <a:gd name="T17" fmla="*/ 4 h 69"/>
                <a:gd name="T18" fmla="*/ 9 w 47"/>
                <a:gd name="T19" fmla="*/ 8 h 69"/>
                <a:gd name="T20" fmla="*/ 9 w 47"/>
                <a:gd name="T21" fmla="*/ 12 h 69"/>
                <a:gd name="T22" fmla="*/ 9 w 47"/>
                <a:gd name="T23" fmla="*/ 17 h 69"/>
                <a:gd name="T24" fmla="*/ 9 w 47"/>
                <a:gd name="T25" fmla="*/ 17 h 69"/>
                <a:gd name="T26" fmla="*/ 13 w 47"/>
                <a:gd name="T27" fmla="*/ 21 h 69"/>
                <a:gd name="T28" fmla="*/ 17 w 47"/>
                <a:gd name="T29" fmla="*/ 25 h 69"/>
                <a:gd name="T30" fmla="*/ 30 w 47"/>
                <a:gd name="T31" fmla="*/ 30 h 69"/>
                <a:gd name="T32" fmla="*/ 39 w 47"/>
                <a:gd name="T33" fmla="*/ 34 h 69"/>
                <a:gd name="T34" fmla="*/ 43 w 47"/>
                <a:gd name="T35" fmla="*/ 43 h 69"/>
                <a:gd name="T36" fmla="*/ 47 w 47"/>
                <a:gd name="T37" fmla="*/ 51 h 69"/>
                <a:gd name="T38" fmla="*/ 43 w 47"/>
                <a:gd name="T39" fmla="*/ 60 h 69"/>
                <a:gd name="T40" fmla="*/ 39 w 47"/>
                <a:gd name="T41" fmla="*/ 64 h 69"/>
                <a:gd name="T42" fmla="*/ 30 w 47"/>
                <a:gd name="T43" fmla="*/ 69 h 69"/>
                <a:gd name="T44" fmla="*/ 22 w 47"/>
                <a:gd name="T45" fmla="*/ 69 h 69"/>
                <a:gd name="T46" fmla="*/ 13 w 47"/>
                <a:gd name="T47" fmla="*/ 69 h 69"/>
                <a:gd name="T48" fmla="*/ 9 w 47"/>
                <a:gd name="T49" fmla="*/ 69 h 69"/>
                <a:gd name="T50" fmla="*/ 4 w 47"/>
                <a:gd name="T51" fmla="*/ 69 h 69"/>
                <a:gd name="T52" fmla="*/ 4 w 47"/>
                <a:gd name="T53" fmla="*/ 69 h 69"/>
                <a:gd name="T54" fmla="*/ 0 w 47"/>
                <a:gd name="T55" fmla="*/ 69 h 69"/>
                <a:gd name="T56" fmla="*/ 0 w 47"/>
                <a:gd name="T57" fmla="*/ 69 h 69"/>
                <a:gd name="T58" fmla="*/ 0 w 47"/>
                <a:gd name="T59" fmla="*/ 69 h 69"/>
                <a:gd name="T60" fmla="*/ 0 w 47"/>
                <a:gd name="T61" fmla="*/ 47 h 69"/>
                <a:gd name="T62" fmla="*/ 0 w 47"/>
                <a:gd name="T63" fmla="*/ 47 h 69"/>
                <a:gd name="T64" fmla="*/ 4 w 47"/>
                <a:gd name="T65" fmla="*/ 56 h 69"/>
                <a:gd name="T66" fmla="*/ 9 w 47"/>
                <a:gd name="T67" fmla="*/ 60 h 69"/>
                <a:gd name="T68" fmla="*/ 13 w 47"/>
                <a:gd name="T69" fmla="*/ 64 h 69"/>
                <a:gd name="T70" fmla="*/ 22 w 47"/>
                <a:gd name="T71" fmla="*/ 64 h 69"/>
                <a:gd name="T72" fmla="*/ 26 w 47"/>
                <a:gd name="T73" fmla="*/ 64 h 69"/>
                <a:gd name="T74" fmla="*/ 30 w 47"/>
                <a:gd name="T75" fmla="*/ 64 h 69"/>
                <a:gd name="T76" fmla="*/ 35 w 47"/>
                <a:gd name="T77" fmla="*/ 60 h 69"/>
                <a:gd name="T78" fmla="*/ 35 w 47"/>
                <a:gd name="T79" fmla="*/ 56 h 69"/>
                <a:gd name="T80" fmla="*/ 35 w 47"/>
                <a:gd name="T81" fmla="*/ 51 h 69"/>
                <a:gd name="T82" fmla="*/ 30 w 47"/>
                <a:gd name="T83" fmla="*/ 47 h 69"/>
                <a:gd name="T84" fmla="*/ 26 w 47"/>
                <a:gd name="T85" fmla="*/ 43 h 69"/>
                <a:gd name="T86" fmla="*/ 17 w 47"/>
                <a:gd name="T87" fmla="*/ 38 h 69"/>
                <a:gd name="T88" fmla="*/ 9 w 47"/>
                <a:gd name="T89" fmla="*/ 34 h 69"/>
                <a:gd name="T90" fmla="*/ 0 w 47"/>
                <a:gd name="T91" fmla="*/ 30 h 69"/>
                <a:gd name="T92" fmla="*/ 0 w 47"/>
                <a:gd name="T93" fmla="*/ 25 h 69"/>
                <a:gd name="T94" fmla="*/ 0 w 47"/>
                <a:gd name="T95" fmla="*/ 17 h 69"/>
                <a:gd name="T96" fmla="*/ 0 w 47"/>
                <a:gd name="T97" fmla="*/ 8 h 69"/>
                <a:gd name="T98" fmla="*/ 4 w 47"/>
                <a:gd name="T99" fmla="*/ 4 h 69"/>
                <a:gd name="T100" fmla="*/ 13 w 47"/>
                <a:gd name="T101" fmla="*/ 0 h 69"/>
                <a:gd name="T102" fmla="*/ 22 w 47"/>
                <a:gd name="T103" fmla="*/ 0 h 69"/>
                <a:gd name="T104" fmla="*/ 26 w 47"/>
                <a:gd name="T105" fmla="*/ 0 h 69"/>
                <a:gd name="T106" fmla="*/ 30 w 47"/>
                <a:gd name="T107" fmla="*/ 0 h 69"/>
                <a:gd name="T108" fmla="*/ 35 w 47"/>
                <a:gd name="T109" fmla="*/ 0 h 69"/>
                <a:gd name="T110" fmla="*/ 35 w 47"/>
                <a:gd name="T111" fmla="*/ 0 h 69"/>
                <a:gd name="T112" fmla="*/ 35 w 47"/>
                <a:gd name="T113" fmla="*/ 0 h 69"/>
                <a:gd name="T114" fmla="*/ 39 w 47"/>
                <a:gd name="T115" fmla="*/ 0 h 69"/>
                <a:gd name="T116" fmla="*/ 39 w 47"/>
                <a:gd name="T117" fmla="*/ 0 h 69"/>
                <a:gd name="T118" fmla="*/ 39 w 47"/>
                <a:gd name="T119" fmla="*/ 0 h 69"/>
                <a:gd name="T120" fmla="*/ 39 w 47"/>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69"/>
                <a:gd name="T185" fmla="*/ 47 w 47"/>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69">
                  <a:moveTo>
                    <a:pt x="39" y="0"/>
                  </a:moveTo>
                  <a:lnTo>
                    <a:pt x="39" y="21"/>
                  </a:lnTo>
                  <a:lnTo>
                    <a:pt x="35" y="12"/>
                  </a:lnTo>
                  <a:lnTo>
                    <a:pt x="30" y="8"/>
                  </a:lnTo>
                  <a:lnTo>
                    <a:pt x="26" y="4"/>
                  </a:lnTo>
                  <a:lnTo>
                    <a:pt x="22" y="4"/>
                  </a:lnTo>
                  <a:lnTo>
                    <a:pt x="17" y="4"/>
                  </a:lnTo>
                  <a:lnTo>
                    <a:pt x="13" y="4"/>
                  </a:lnTo>
                  <a:lnTo>
                    <a:pt x="9" y="8"/>
                  </a:lnTo>
                  <a:lnTo>
                    <a:pt x="9" y="12"/>
                  </a:lnTo>
                  <a:lnTo>
                    <a:pt x="9" y="17"/>
                  </a:lnTo>
                  <a:lnTo>
                    <a:pt x="13" y="21"/>
                  </a:lnTo>
                  <a:lnTo>
                    <a:pt x="17" y="25"/>
                  </a:lnTo>
                  <a:lnTo>
                    <a:pt x="30" y="30"/>
                  </a:lnTo>
                  <a:lnTo>
                    <a:pt x="39" y="34"/>
                  </a:lnTo>
                  <a:lnTo>
                    <a:pt x="43" y="43"/>
                  </a:lnTo>
                  <a:lnTo>
                    <a:pt x="47" y="51"/>
                  </a:lnTo>
                  <a:lnTo>
                    <a:pt x="43" y="60"/>
                  </a:lnTo>
                  <a:lnTo>
                    <a:pt x="39" y="64"/>
                  </a:lnTo>
                  <a:lnTo>
                    <a:pt x="30" y="69"/>
                  </a:lnTo>
                  <a:lnTo>
                    <a:pt x="22" y="69"/>
                  </a:lnTo>
                  <a:lnTo>
                    <a:pt x="13" y="69"/>
                  </a:lnTo>
                  <a:lnTo>
                    <a:pt x="9" y="69"/>
                  </a:lnTo>
                  <a:lnTo>
                    <a:pt x="4" y="69"/>
                  </a:lnTo>
                  <a:lnTo>
                    <a:pt x="0" y="69"/>
                  </a:lnTo>
                  <a:lnTo>
                    <a:pt x="0" y="47"/>
                  </a:lnTo>
                  <a:lnTo>
                    <a:pt x="4" y="56"/>
                  </a:lnTo>
                  <a:lnTo>
                    <a:pt x="9" y="60"/>
                  </a:lnTo>
                  <a:lnTo>
                    <a:pt x="13" y="64"/>
                  </a:lnTo>
                  <a:lnTo>
                    <a:pt x="22" y="64"/>
                  </a:lnTo>
                  <a:lnTo>
                    <a:pt x="26" y="64"/>
                  </a:lnTo>
                  <a:lnTo>
                    <a:pt x="30" y="64"/>
                  </a:lnTo>
                  <a:lnTo>
                    <a:pt x="35" y="60"/>
                  </a:lnTo>
                  <a:lnTo>
                    <a:pt x="35" y="56"/>
                  </a:lnTo>
                  <a:lnTo>
                    <a:pt x="35" y="51"/>
                  </a:lnTo>
                  <a:lnTo>
                    <a:pt x="30" y="47"/>
                  </a:lnTo>
                  <a:lnTo>
                    <a:pt x="26" y="43"/>
                  </a:lnTo>
                  <a:lnTo>
                    <a:pt x="17" y="38"/>
                  </a:lnTo>
                  <a:lnTo>
                    <a:pt x="9" y="34"/>
                  </a:lnTo>
                  <a:lnTo>
                    <a:pt x="0" y="30"/>
                  </a:lnTo>
                  <a:lnTo>
                    <a:pt x="0" y="25"/>
                  </a:lnTo>
                  <a:lnTo>
                    <a:pt x="0" y="17"/>
                  </a:lnTo>
                  <a:lnTo>
                    <a:pt x="0" y="8"/>
                  </a:lnTo>
                  <a:lnTo>
                    <a:pt x="4" y="4"/>
                  </a:lnTo>
                  <a:lnTo>
                    <a:pt x="13" y="0"/>
                  </a:lnTo>
                  <a:lnTo>
                    <a:pt x="22" y="0"/>
                  </a:lnTo>
                  <a:lnTo>
                    <a:pt x="26" y="0"/>
                  </a:lnTo>
                  <a:lnTo>
                    <a:pt x="30" y="0"/>
                  </a:lnTo>
                  <a:lnTo>
                    <a:pt x="35" y="0"/>
                  </a:lnTo>
                  <a:lnTo>
                    <a:pt x="39" y="0"/>
                  </a:lnTo>
                  <a:close/>
                </a:path>
              </a:pathLst>
            </a:custGeom>
            <a:solidFill>
              <a:srgbClr val="000000"/>
            </a:solidFill>
            <a:ln w="0">
              <a:solidFill>
                <a:srgbClr val="000000"/>
              </a:solidFill>
              <a:round/>
              <a:headEnd/>
              <a:tailEnd/>
            </a:ln>
          </p:spPr>
          <p:txBody>
            <a:bodyPr/>
            <a:lstStyle/>
            <a:p>
              <a:endParaRPr lang="en-US"/>
            </a:p>
          </p:txBody>
        </p:sp>
        <p:sp>
          <p:nvSpPr>
            <p:cNvPr id="21610" name="Rectangle 100"/>
            <p:cNvSpPr>
              <a:spLocks noChangeArrowheads="1"/>
            </p:cNvSpPr>
            <p:nvPr/>
          </p:nvSpPr>
          <p:spPr bwMode="auto">
            <a:xfrm>
              <a:off x="2535" y="2682"/>
              <a:ext cx="39" cy="13"/>
            </a:xfrm>
            <a:prstGeom prst="rect">
              <a:avLst/>
            </a:prstGeom>
            <a:solidFill>
              <a:srgbClr val="000000"/>
            </a:solidFill>
            <a:ln w="0">
              <a:solidFill>
                <a:srgbClr val="000000"/>
              </a:solidFill>
              <a:miter lim="800000"/>
              <a:headEnd/>
              <a:tailEnd/>
            </a:ln>
          </p:spPr>
          <p:txBody>
            <a:bodyPr/>
            <a:lstStyle/>
            <a:p>
              <a:endParaRPr lang="en-US"/>
            </a:p>
          </p:txBody>
        </p:sp>
        <p:sp>
          <p:nvSpPr>
            <p:cNvPr id="21611" name="Freeform 101"/>
            <p:cNvSpPr>
              <a:spLocks/>
            </p:cNvSpPr>
            <p:nvPr/>
          </p:nvSpPr>
          <p:spPr bwMode="auto">
            <a:xfrm>
              <a:off x="2578" y="2622"/>
              <a:ext cx="112" cy="104"/>
            </a:xfrm>
            <a:custGeom>
              <a:avLst/>
              <a:gdLst>
                <a:gd name="T0" fmla="*/ 0 w 112"/>
                <a:gd name="T1" fmla="*/ 0 h 104"/>
                <a:gd name="T2" fmla="*/ 26 w 112"/>
                <a:gd name="T3" fmla="*/ 0 h 104"/>
                <a:gd name="T4" fmla="*/ 91 w 112"/>
                <a:gd name="T5" fmla="*/ 78 h 104"/>
                <a:gd name="T6" fmla="*/ 91 w 112"/>
                <a:gd name="T7" fmla="*/ 17 h 104"/>
                <a:gd name="T8" fmla="*/ 91 w 112"/>
                <a:gd name="T9" fmla="*/ 9 h 104"/>
                <a:gd name="T10" fmla="*/ 91 w 112"/>
                <a:gd name="T11" fmla="*/ 4 h 104"/>
                <a:gd name="T12" fmla="*/ 86 w 112"/>
                <a:gd name="T13" fmla="*/ 4 h 104"/>
                <a:gd name="T14" fmla="*/ 82 w 112"/>
                <a:gd name="T15" fmla="*/ 0 h 104"/>
                <a:gd name="T16" fmla="*/ 78 w 112"/>
                <a:gd name="T17" fmla="*/ 0 h 104"/>
                <a:gd name="T18" fmla="*/ 78 w 112"/>
                <a:gd name="T19" fmla="*/ 0 h 104"/>
                <a:gd name="T20" fmla="*/ 112 w 112"/>
                <a:gd name="T21" fmla="*/ 0 h 104"/>
                <a:gd name="T22" fmla="*/ 112 w 112"/>
                <a:gd name="T23" fmla="*/ 0 h 104"/>
                <a:gd name="T24" fmla="*/ 108 w 112"/>
                <a:gd name="T25" fmla="*/ 0 h 104"/>
                <a:gd name="T26" fmla="*/ 104 w 112"/>
                <a:gd name="T27" fmla="*/ 4 h 104"/>
                <a:gd name="T28" fmla="*/ 99 w 112"/>
                <a:gd name="T29" fmla="*/ 4 h 104"/>
                <a:gd name="T30" fmla="*/ 99 w 112"/>
                <a:gd name="T31" fmla="*/ 9 h 104"/>
                <a:gd name="T32" fmla="*/ 99 w 112"/>
                <a:gd name="T33" fmla="*/ 17 h 104"/>
                <a:gd name="T34" fmla="*/ 99 w 112"/>
                <a:gd name="T35" fmla="*/ 104 h 104"/>
                <a:gd name="T36" fmla="*/ 95 w 112"/>
                <a:gd name="T37" fmla="*/ 104 h 104"/>
                <a:gd name="T38" fmla="*/ 26 w 112"/>
                <a:gd name="T39" fmla="*/ 22 h 104"/>
                <a:gd name="T40" fmla="*/ 26 w 112"/>
                <a:gd name="T41" fmla="*/ 86 h 104"/>
                <a:gd name="T42" fmla="*/ 26 w 112"/>
                <a:gd name="T43" fmla="*/ 95 h 104"/>
                <a:gd name="T44" fmla="*/ 30 w 112"/>
                <a:gd name="T45" fmla="*/ 99 h 104"/>
                <a:gd name="T46" fmla="*/ 35 w 112"/>
                <a:gd name="T47" fmla="*/ 104 h 104"/>
                <a:gd name="T48" fmla="*/ 39 w 112"/>
                <a:gd name="T49" fmla="*/ 104 h 104"/>
                <a:gd name="T50" fmla="*/ 43 w 112"/>
                <a:gd name="T51" fmla="*/ 104 h 104"/>
                <a:gd name="T52" fmla="*/ 43 w 112"/>
                <a:gd name="T53" fmla="*/ 104 h 104"/>
                <a:gd name="T54" fmla="*/ 5 w 112"/>
                <a:gd name="T55" fmla="*/ 104 h 104"/>
                <a:gd name="T56" fmla="*/ 5 w 112"/>
                <a:gd name="T57" fmla="*/ 104 h 104"/>
                <a:gd name="T58" fmla="*/ 9 w 112"/>
                <a:gd name="T59" fmla="*/ 104 h 104"/>
                <a:gd name="T60" fmla="*/ 17 w 112"/>
                <a:gd name="T61" fmla="*/ 99 h 104"/>
                <a:gd name="T62" fmla="*/ 17 w 112"/>
                <a:gd name="T63" fmla="*/ 99 h 104"/>
                <a:gd name="T64" fmla="*/ 22 w 112"/>
                <a:gd name="T65" fmla="*/ 95 h 104"/>
                <a:gd name="T66" fmla="*/ 22 w 112"/>
                <a:gd name="T67" fmla="*/ 86 h 104"/>
                <a:gd name="T68" fmla="*/ 22 w 112"/>
                <a:gd name="T69" fmla="*/ 13 h 104"/>
                <a:gd name="T70" fmla="*/ 17 w 112"/>
                <a:gd name="T71" fmla="*/ 9 h 104"/>
                <a:gd name="T72" fmla="*/ 13 w 112"/>
                <a:gd name="T73" fmla="*/ 9 h 104"/>
                <a:gd name="T74" fmla="*/ 13 w 112"/>
                <a:gd name="T75" fmla="*/ 4 h 104"/>
                <a:gd name="T76" fmla="*/ 9 w 112"/>
                <a:gd name="T77" fmla="*/ 4 h 104"/>
                <a:gd name="T78" fmla="*/ 5 w 112"/>
                <a:gd name="T79" fmla="*/ 4 h 104"/>
                <a:gd name="T80" fmla="*/ 0 w 112"/>
                <a:gd name="T81" fmla="*/ 4 h 104"/>
                <a:gd name="T82" fmla="*/ 0 w 112"/>
                <a:gd name="T83" fmla="*/ 0 h 1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2"/>
                <a:gd name="T127" fmla="*/ 0 h 104"/>
                <a:gd name="T128" fmla="*/ 112 w 112"/>
                <a:gd name="T129" fmla="*/ 104 h 1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2" h="104">
                  <a:moveTo>
                    <a:pt x="0" y="0"/>
                  </a:moveTo>
                  <a:lnTo>
                    <a:pt x="26" y="0"/>
                  </a:lnTo>
                  <a:lnTo>
                    <a:pt x="91" y="78"/>
                  </a:lnTo>
                  <a:lnTo>
                    <a:pt x="91" y="17"/>
                  </a:lnTo>
                  <a:lnTo>
                    <a:pt x="91" y="9"/>
                  </a:lnTo>
                  <a:lnTo>
                    <a:pt x="91" y="4"/>
                  </a:lnTo>
                  <a:lnTo>
                    <a:pt x="86" y="4"/>
                  </a:lnTo>
                  <a:lnTo>
                    <a:pt x="82" y="0"/>
                  </a:lnTo>
                  <a:lnTo>
                    <a:pt x="78" y="0"/>
                  </a:lnTo>
                  <a:lnTo>
                    <a:pt x="112" y="0"/>
                  </a:lnTo>
                  <a:lnTo>
                    <a:pt x="108" y="0"/>
                  </a:lnTo>
                  <a:lnTo>
                    <a:pt x="104" y="4"/>
                  </a:lnTo>
                  <a:lnTo>
                    <a:pt x="99" y="4"/>
                  </a:lnTo>
                  <a:lnTo>
                    <a:pt x="99" y="9"/>
                  </a:lnTo>
                  <a:lnTo>
                    <a:pt x="99" y="17"/>
                  </a:lnTo>
                  <a:lnTo>
                    <a:pt x="99" y="104"/>
                  </a:lnTo>
                  <a:lnTo>
                    <a:pt x="95" y="104"/>
                  </a:lnTo>
                  <a:lnTo>
                    <a:pt x="26" y="22"/>
                  </a:lnTo>
                  <a:lnTo>
                    <a:pt x="26" y="86"/>
                  </a:lnTo>
                  <a:lnTo>
                    <a:pt x="26" y="95"/>
                  </a:lnTo>
                  <a:lnTo>
                    <a:pt x="30" y="99"/>
                  </a:lnTo>
                  <a:lnTo>
                    <a:pt x="35" y="104"/>
                  </a:lnTo>
                  <a:lnTo>
                    <a:pt x="39" y="104"/>
                  </a:lnTo>
                  <a:lnTo>
                    <a:pt x="43" y="104"/>
                  </a:lnTo>
                  <a:lnTo>
                    <a:pt x="5" y="104"/>
                  </a:lnTo>
                  <a:lnTo>
                    <a:pt x="9" y="104"/>
                  </a:lnTo>
                  <a:lnTo>
                    <a:pt x="17" y="99"/>
                  </a:lnTo>
                  <a:lnTo>
                    <a:pt x="22" y="95"/>
                  </a:lnTo>
                  <a:lnTo>
                    <a:pt x="22" y="86"/>
                  </a:lnTo>
                  <a:lnTo>
                    <a:pt x="22" y="13"/>
                  </a:lnTo>
                  <a:lnTo>
                    <a:pt x="17" y="9"/>
                  </a:lnTo>
                  <a:lnTo>
                    <a:pt x="13" y="9"/>
                  </a:lnTo>
                  <a:lnTo>
                    <a:pt x="13" y="4"/>
                  </a:lnTo>
                  <a:lnTo>
                    <a:pt x="9" y="4"/>
                  </a:lnTo>
                  <a:lnTo>
                    <a:pt x="5"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1612" name="Freeform 102"/>
            <p:cNvSpPr>
              <a:spLocks noEditPoints="1"/>
            </p:cNvSpPr>
            <p:nvPr/>
          </p:nvSpPr>
          <p:spPr bwMode="auto">
            <a:xfrm>
              <a:off x="2699" y="2657"/>
              <a:ext cx="65" cy="69"/>
            </a:xfrm>
            <a:custGeom>
              <a:avLst/>
              <a:gdLst>
                <a:gd name="T0" fmla="*/ 30 w 65"/>
                <a:gd name="T1" fmla="*/ 0 h 69"/>
                <a:gd name="T2" fmla="*/ 43 w 65"/>
                <a:gd name="T3" fmla="*/ 0 h 69"/>
                <a:gd name="T4" fmla="*/ 52 w 65"/>
                <a:gd name="T5" fmla="*/ 4 h 69"/>
                <a:gd name="T6" fmla="*/ 56 w 65"/>
                <a:gd name="T7" fmla="*/ 8 h 69"/>
                <a:gd name="T8" fmla="*/ 65 w 65"/>
                <a:gd name="T9" fmla="*/ 21 h 69"/>
                <a:gd name="T10" fmla="*/ 65 w 65"/>
                <a:gd name="T11" fmla="*/ 34 h 69"/>
                <a:gd name="T12" fmla="*/ 65 w 65"/>
                <a:gd name="T13" fmla="*/ 43 h 69"/>
                <a:gd name="T14" fmla="*/ 60 w 65"/>
                <a:gd name="T15" fmla="*/ 51 h 69"/>
                <a:gd name="T16" fmla="*/ 56 w 65"/>
                <a:gd name="T17" fmla="*/ 60 h 69"/>
                <a:gd name="T18" fmla="*/ 47 w 65"/>
                <a:gd name="T19" fmla="*/ 64 h 69"/>
                <a:gd name="T20" fmla="*/ 39 w 65"/>
                <a:gd name="T21" fmla="*/ 69 h 69"/>
                <a:gd name="T22" fmla="*/ 30 w 65"/>
                <a:gd name="T23" fmla="*/ 69 h 69"/>
                <a:gd name="T24" fmla="*/ 21 w 65"/>
                <a:gd name="T25" fmla="*/ 69 h 69"/>
                <a:gd name="T26" fmla="*/ 13 w 65"/>
                <a:gd name="T27" fmla="*/ 64 h 69"/>
                <a:gd name="T28" fmla="*/ 4 w 65"/>
                <a:gd name="T29" fmla="*/ 60 h 69"/>
                <a:gd name="T30" fmla="*/ 0 w 65"/>
                <a:gd name="T31" fmla="*/ 47 h 69"/>
                <a:gd name="T32" fmla="*/ 0 w 65"/>
                <a:gd name="T33" fmla="*/ 34 h 69"/>
                <a:gd name="T34" fmla="*/ 0 w 65"/>
                <a:gd name="T35" fmla="*/ 25 h 69"/>
                <a:gd name="T36" fmla="*/ 4 w 65"/>
                <a:gd name="T37" fmla="*/ 17 h 69"/>
                <a:gd name="T38" fmla="*/ 9 w 65"/>
                <a:gd name="T39" fmla="*/ 8 h 69"/>
                <a:gd name="T40" fmla="*/ 17 w 65"/>
                <a:gd name="T41" fmla="*/ 4 h 69"/>
                <a:gd name="T42" fmla="*/ 21 w 65"/>
                <a:gd name="T43" fmla="*/ 0 h 69"/>
                <a:gd name="T44" fmla="*/ 30 w 65"/>
                <a:gd name="T45" fmla="*/ 0 h 69"/>
                <a:gd name="T46" fmla="*/ 30 w 65"/>
                <a:gd name="T47" fmla="*/ 4 h 69"/>
                <a:gd name="T48" fmla="*/ 26 w 65"/>
                <a:gd name="T49" fmla="*/ 4 h 69"/>
                <a:gd name="T50" fmla="*/ 21 w 65"/>
                <a:gd name="T51" fmla="*/ 4 h 69"/>
                <a:gd name="T52" fmla="*/ 17 w 65"/>
                <a:gd name="T53" fmla="*/ 8 h 69"/>
                <a:gd name="T54" fmla="*/ 13 w 65"/>
                <a:gd name="T55" fmla="*/ 12 h 69"/>
                <a:gd name="T56" fmla="*/ 13 w 65"/>
                <a:gd name="T57" fmla="*/ 21 h 69"/>
                <a:gd name="T58" fmla="*/ 13 w 65"/>
                <a:gd name="T59" fmla="*/ 30 h 69"/>
                <a:gd name="T60" fmla="*/ 13 w 65"/>
                <a:gd name="T61" fmla="*/ 43 h 69"/>
                <a:gd name="T62" fmla="*/ 17 w 65"/>
                <a:gd name="T63" fmla="*/ 56 h 69"/>
                <a:gd name="T64" fmla="*/ 26 w 65"/>
                <a:gd name="T65" fmla="*/ 64 h 69"/>
                <a:gd name="T66" fmla="*/ 34 w 65"/>
                <a:gd name="T67" fmla="*/ 64 h 69"/>
                <a:gd name="T68" fmla="*/ 43 w 65"/>
                <a:gd name="T69" fmla="*/ 64 h 69"/>
                <a:gd name="T70" fmla="*/ 47 w 65"/>
                <a:gd name="T71" fmla="*/ 60 h 69"/>
                <a:gd name="T72" fmla="*/ 52 w 65"/>
                <a:gd name="T73" fmla="*/ 51 h 69"/>
                <a:gd name="T74" fmla="*/ 52 w 65"/>
                <a:gd name="T75" fmla="*/ 38 h 69"/>
                <a:gd name="T76" fmla="*/ 52 w 65"/>
                <a:gd name="T77" fmla="*/ 21 h 69"/>
                <a:gd name="T78" fmla="*/ 43 w 65"/>
                <a:gd name="T79" fmla="*/ 8 h 69"/>
                <a:gd name="T80" fmla="*/ 39 w 65"/>
                <a:gd name="T81" fmla="*/ 4 h 69"/>
                <a:gd name="T82" fmla="*/ 30 w 65"/>
                <a:gd name="T83" fmla="*/ 4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69"/>
                <a:gd name="T128" fmla="*/ 65 w 65"/>
                <a:gd name="T129" fmla="*/ 69 h 6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69">
                  <a:moveTo>
                    <a:pt x="30" y="0"/>
                  </a:moveTo>
                  <a:lnTo>
                    <a:pt x="43" y="0"/>
                  </a:lnTo>
                  <a:lnTo>
                    <a:pt x="52" y="4"/>
                  </a:lnTo>
                  <a:lnTo>
                    <a:pt x="56" y="8"/>
                  </a:lnTo>
                  <a:lnTo>
                    <a:pt x="65" y="21"/>
                  </a:lnTo>
                  <a:lnTo>
                    <a:pt x="65" y="34"/>
                  </a:lnTo>
                  <a:lnTo>
                    <a:pt x="65" y="43"/>
                  </a:lnTo>
                  <a:lnTo>
                    <a:pt x="60" y="51"/>
                  </a:lnTo>
                  <a:lnTo>
                    <a:pt x="56" y="60"/>
                  </a:lnTo>
                  <a:lnTo>
                    <a:pt x="47" y="64"/>
                  </a:lnTo>
                  <a:lnTo>
                    <a:pt x="39" y="69"/>
                  </a:lnTo>
                  <a:lnTo>
                    <a:pt x="30" y="69"/>
                  </a:lnTo>
                  <a:lnTo>
                    <a:pt x="21" y="69"/>
                  </a:lnTo>
                  <a:lnTo>
                    <a:pt x="13" y="64"/>
                  </a:lnTo>
                  <a:lnTo>
                    <a:pt x="4" y="60"/>
                  </a:lnTo>
                  <a:lnTo>
                    <a:pt x="0" y="47"/>
                  </a:lnTo>
                  <a:lnTo>
                    <a:pt x="0" y="34"/>
                  </a:lnTo>
                  <a:lnTo>
                    <a:pt x="0" y="25"/>
                  </a:lnTo>
                  <a:lnTo>
                    <a:pt x="4" y="17"/>
                  </a:lnTo>
                  <a:lnTo>
                    <a:pt x="9" y="8"/>
                  </a:lnTo>
                  <a:lnTo>
                    <a:pt x="17" y="4"/>
                  </a:lnTo>
                  <a:lnTo>
                    <a:pt x="21" y="0"/>
                  </a:lnTo>
                  <a:lnTo>
                    <a:pt x="30" y="0"/>
                  </a:lnTo>
                  <a:close/>
                  <a:moveTo>
                    <a:pt x="30" y="4"/>
                  </a:moveTo>
                  <a:lnTo>
                    <a:pt x="26" y="4"/>
                  </a:lnTo>
                  <a:lnTo>
                    <a:pt x="21" y="4"/>
                  </a:lnTo>
                  <a:lnTo>
                    <a:pt x="17" y="8"/>
                  </a:lnTo>
                  <a:lnTo>
                    <a:pt x="13" y="12"/>
                  </a:lnTo>
                  <a:lnTo>
                    <a:pt x="13" y="21"/>
                  </a:lnTo>
                  <a:lnTo>
                    <a:pt x="13" y="30"/>
                  </a:lnTo>
                  <a:lnTo>
                    <a:pt x="13" y="43"/>
                  </a:lnTo>
                  <a:lnTo>
                    <a:pt x="17" y="56"/>
                  </a:lnTo>
                  <a:lnTo>
                    <a:pt x="26" y="64"/>
                  </a:lnTo>
                  <a:lnTo>
                    <a:pt x="34" y="64"/>
                  </a:lnTo>
                  <a:lnTo>
                    <a:pt x="43" y="64"/>
                  </a:lnTo>
                  <a:lnTo>
                    <a:pt x="47" y="60"/>
                  </a:lnTo>
                  <a:lnTo>
                    <a:pt x="52" y="51"/>
                  </a:lnTo>
                  <a:lnTo>
                    <a:pt x="52" y="38"/>
                  </a:lnTo>
                  <a:lnTo>
                    <a:pt x="52" y="21"/>
                  </a:lnTo>
                  <a:lnTo>
                    <a:pt x="43" y="8"/>
                  </a:lnTo>
                  <a:lnTo>
                    <a:pt x="39" y="4"/>
                  </a:lnTo>
                  <a:lnTo>
                    <a:pt x="30" y="4"/>
                  </a:lnTo>
                  <a:close/>
                </a:path>
              </a:pathLst>
            </a:custGeom>
            <a:solidFill>
              <a:srgbClr val="000000"/>
            </a:solidFill>
            <a:ln w="0">
              <a:solidFill>
                <a:srgbClr val="000000"/>
              </a:solidFill>
              <a:round/>
              <a:headEnd/>
              <a:tailEnd/>
            </a:ln>
          </p:spPr>
          <p:txBody>
            <a:bodyPr/>
            <a:lstStyle/>
            <a:p>
              <a:endParaRPr lang="en-US"/>
            </a:p>
          </p:txBody>
        </p:sp>
        <p:sp>
          <p:nvSpPr>
            <p:cNvPr id="21613" name="Freeform 103"/>
            <p:cNvSpPr>
              <a:spLocks/>
            </p:cNvSpPr>
            <p:nvPr/>
          </p:nvSpPr>
          <p:spPr bwMode="auto">
            <a:xfrm>
              <a:off x="2772" y="2657"/>
              <a:ext cx="74" cy="69"/>
            </a:xfrm>
            <a:custGeom>
              <a:avLst/>
              <a:gdLst>
                <a:gd name="T0" fmla="*/ 65 w 74"/>
                <a:gd name="T1" fmla="*/ 0 h 69"/>
                <a:gd name="T2" fmla="*/ 65 w 74"/>
                <a:gd name="T3" fmla="*/ 43 h 69"/>
                <a:gd name="T4" fmla="*/ 65 w 74"/>
                <a:gd name="T5" fmla="*/ 51 h 69"/>
                <a:gd name="T6" fmla="*/ 65 w 74"/>
                <a:gd name="T7" fmla="*/ 56 h 69"/>
                <a:gd name="T8" fmla="*/ 65 w 74"/>
                <a:gd name="T9" fmla="*/ 60 h 69"/>
                <a:gd name="T10" fmla="*/ 65 w 74"/>
                <a:gd name="T11" fmla="*/ 60 h 69"/>
                <a:gd name="T12" fmla="*/ 69 w 74"/>
                <a:gd name="T13" fmla="*/ 60 h 69"/>
                <a:gd name="T14" fmla="*/ 69 w 74"/>
                <a:gd name="T15" fmla="*/ 64 h 69"/>
                <a:gd name="T16" fmla="*/ 69 w 74"/>
                <a:gd name="T17" fmla="*/ 60 h 69"/>
                <a:gd name="T18" fmla="*/ 74 w 74"/>
                <a:gd name="T19" fmla="*/ 60 h 69"/>
                <a:gd name="T20" fmla="*/ 74 w 74"/>
                <a:gd name="T21" fmla="*/ 64 h 69"/>
                <a:gd name="T22" fmla="*/ 56 w 74"/>
                <a:gd name="T23" fmla="*/ 69 h 69"/>
                <a:gd name="T24" fmla="*/ 52 w 74"/>
                <a:gd name="T25" fmla="*/ 69 h 69"/>
                <a:gd name="T26" fmla="*/ 52 w 74"/>
                <a:gd name="T27" fmla="*/ 56 h 69"/>
                <a:gd name="T28" fmla="*/ 43 w 74"/>
                <a:gd name="T29" fmla="*/ 64 h 69"/>
                <a:gd name="T30" fmla="*/ 39 w 74"/>
                <a:gd name="T31" fmla="*/ 69 h 69"/>
                <a:gd name="T32" fmla="*/ 35 w 74"/>
                <a:gd name="T33" fmla="*/ 69 h 69"/>
                <a:gd name="T34" fmla="*/ 26 w 74"/>
                <a:gd name="T35" fmla="*/ 69 h 69"/>
                <a:gd name="T36" fmla="*/ 22 w 74"/>
                <a:gd name="T37" fmla="*/ 69 h 69"/>
                <a:gd name="T38" fmla="*/ 17 w 74"/>
                <a:gd name="T39" fmla="*/ 69 h 69"/>
                <a:gd name="T40" fmla="*/ 13 w 74"/>
                <a:gd name="T41" fmla="*/ 64 h 69"/>
                <a:gd name="T42" fmla="*/ 13 w 74"/>
                <a:gd name="T43" fmla="*/ 60 h 69"/>
                <a:gd name="T44" fmla="*/ 9 w 74"/>
                <a:gd name="T45" fmla="*/ 51 h 69"/>
                <a:gd name="T46" fmla="*/ 9 w 74"/>
                <a:gd name="T47" fmla="*/ 43 h 69"/>
                <a:gd name="T48" fmla="*/ 9 w 74"/>
                <a:gd name="T49" fmla="*/ 12 h 69"/>
                <a:gd name="T50" fmla="*/ 9 w 74"/>
                <a:gd name="T51" fmla="*/ 8 h 69"/>
                <a:gd name="T52" fmla="*/ 9 w 74"/>
                <a:gd name="T53" fmla="*/ 4 h 69"/>
                <a:gd name="T54" fmla="*/ 9 w 74"/>
                <a:gd name="T55" fmla="*/ 4 h 69"/>
                <a:gd name="T56" fmla="*/ 5 w 74"/>
                <a:gd name="T57" fmla="*/ 4 h 69"/>
                <a:gd name="T58" fmla="*/ 5 w 74"/>
                <a:gd name="T59" fmla="*/ 0 h 69"/>
                <a:gd name="T60" fmla="*/ 0 w 74"/>
                <a:gd name="T61" fmla="*/ 0 h 69"/>
                <a:gd name="T62" fmla="*/ 0 w 74"/>
                <a:gd name="T63" fmla="*/ 0 h 69"/>
                <a:gd name="T64" fmla="*/ 22 w 74"/>
                <a:gd name="T65" fmla="*/ 0 h 69"/>
                <a:gd name="T66" fmla="*/ 22 w 74"/>
                <a:gd name="T67" fmla="*/ 47 h 69"/>
                <a:gd name="T68" fmla="*/ 22 w 74"/>
                <a:gd name="T69" fmla="*/ 51 h 69"/>
                <a:gd name="T70" fmla="*/ 26 w 74"/>
                <a:gd name="T71" fmla="*/ 60 h 69"/>
                <a:gd name="T72" fmla="*/ 30 w 74"/>
                <a:gd name="T73" fmla="*/ 60 h 69"/>
                <a:gd name="T74" fmla="*/ 35 w 74"/>
                <a:gd name="T75" fmla="*/ 60 h 69"/>
                <a:gd name="T76" fmla="*/ 39 w 74"/>
                <a:gd name="T77" fmla="*/ 60 h 69"/>
                <a:gd name="T78" fmla="*/ 43 w 74"/>
                <a:gd name="T79" fmla="*/ 60 h 69"/>
                <a:gd name="T80" fmla="*/ 48 w 74"/>
                <a:gd name="T81" fmla="*/ 56 h 69"/>
                <a:gd name="T82" fmla="*/ 52 w 74"/>
                <a:gd name="T83" fmla="*/ 51 h 69"/>
                <a:gd name="T84" fmla="*/ 52 w 74"/>
                <a:gd name="T85" fmla="*/ 12 h 69"/>
                <a:gd name="T86" fmla="*/ 52 w 74"/>
                <a:gd name="T87" fmla="*/ 8 h 69"/>
                <a:gd name="T88" fmla="*/ 48 w 74"/>
                <a:gd name="T89" fmla="*/ 4 h 69"/>
                <a:gd name="T90" fmla="*/ 48 w 74"/>
                <a:gd name="T91" fmla="*/ 0 h 69"/>
                <a:gd name="T92" fmla="*/ 43 w 74"/>
                <a:gd name="T93" fmla="*/ 0 h 69"/>
                <a:gd name="T94" fmla="*/ 43 w 74"/>
                <a:gd name="T95" fmla="*/ 0 h 69"/>
                <a:gd name="T96" fmla="*/ 65 w 7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69"/>
                <a:gd name="T149" fmla="*/ 74 w 7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69">
                  <a:moveTo>
                    <a:pt x="65" y="0"/>
                  </a:moveTo>
                  <a:lnTo>
                    <a:pt x="65" y="43"/>
                  </a:lnTo>
                  <a:lnTo>
                    <a:pt x="65" y="51"/>
                  </a:lnTo>
                  <a:lnTo>
                    <a:pt x="65" y="56"/>
                  </a:lnTo>
                  <a:lnTo>
                    <a:pt x="65" y="60"/>
                  </a:lnTo>
                  <a:lnTo>
                    <a:pt x="69" y="60"/>
                  </a:lnTo>
                  <a:lnTo>
                    <a:pt x="69" y="64"/>
                  </a:lnTo>
                  <a:lnTo>
                    <a:pt x="69" y="60"/>
                  </a:lnTo>
                  <a:lnTo>
                    <a:pt x="74" y="60"/>
                  </a:lnTo>
                  <a:lnTo>
                    <a:pt x="74" y="64"/>
                  </a:lnTo>
                  <a:lnTo>
                    <a:pt x="56" y="69"/>
                  </a:lnTo>
                  <a:lnTo>
                    <a:pt x="52" y="69"/>
                  </a:lnTo>
                  <a:lnTo>
                    <a:pt x="52" y="56"/>
                  </a:lnTo>
                  <a:lnTo>
                    <a:pt x="43" y="64"/>
                  </a:lnTo>
                  <a:lnTo>
                    <a:pt x="39" y="69"/>
                  </a:lnTo>
                  <a:lnTo>
                    <a:pt x="35" y="69"/>
                  </a:lnTo>
                  <a:lnTo>
                    <a:pt x="26" y="69"/>
                  </a:lnTo>
                  <a:lnTo>
                    <a:pt x="22" y="69"/>
                  </a:lnTo>
                  <a:lnTo>
                    <a:pt x="17" y="69"/>
                  </a:lnTo>
                  <a:lnTo>
                    <a:pt x="13" y="64"/>
                  </a:lnTo>
                  <a:lnTo>
                    <a:pt x="13" y="60"/>
                  </a:lnTo>
                  <a:lnTo>
                    <a:pt x="9" y="51"/>
                  </a:lnTo>
                  <a:lnTo>
                    <a:pt x="9" y="43"/>
                  </a:lnTo>
                  <a:lnTo>
                    <a:pt x="9" y="12"/>
                  </a:lnTo>
                  <a:lnTo>
                    <a:pt x="9" y="8"/>
                  </a:lnTo>
                  <a:lnTo>
                    <a:pt x="9" y="4"/>
                  </a:lnTo>
                  <a:lnTo>
                    <a:pt x="5" y="4"/>
                  </a:lnTo>
                  <a:lnTo>
                    <a:pt x="5" y="0"/>
                  </a:lnTo>
                  <a:lnTo>
                    <a:pt x="0" y="0"/>
                  </a:lnTo>
                  <a:lnTo>
                    <a:pt x="22" y="0"/>
                  </a:lnTo>
                  <a:lnTo>
                    <a:pt x="22" y="47"/>
                  </a:lnTo>
                  <a:lnTo>
                    <a:pt x="22" y="51"/>
                  </a:lnTo>
                  <a:lnTo>
                    <a:pt x="26" y="60"/>
                  </a:lnTo>
                  <a:lnTo>
                    <a:pt x="30" y="60"/>
                  </a:lnTo>
                  <a:lnTo>
                    <a:pt x="35" y="60"/>
                  </a:lnTo>
                  <a:lnTo>
                    <a:pt x="39" y="60"/>
                  </a:lnTo>
                  <a:lnTo>
                    <a:pt x="43" y="60"/>
                  </a:lnTo>
                  <a:lnTo>
                    <a:pt x="48" y="56"/>
                  </a:lnTo>
                  <a:lnTo>
                    <a:pt x="52" y="51"/>
                  </a:lnTo>
                  <a:lnTo>
                    <a:pt x="52" y="12"/>
                  </a:lnTo>
                  <a:lnTo>
                    <a:pt x="52" y="8"/>
                  </a:lnTo>
                  <a:lnTo>
                    <a:pt x="48" y="4"/>
                  </a:lnTo>
                  <a:lnTo>
                    <a:pt x="48" y="0"/>
                  </a:lnTo>
                  <a:lnTo>
                    <a:pt x="43" y="0"/>
                  </a:lnTo>
                  <a:lnTo>
                    <a:pt x="65" y="0"/>
                  </a:lnTo>
                  <a:close/>
                </a:path>
              </a:pathLst>
            </a:custGeom>
            <a:solidFill>
              <a:srgbClr val="000000"/>
            </a:solidFill>
            <a:ln w="0">
              <a:solidFill>
                <a:srgbClr val="000000"/>
              </a:solidFill>
              <a:round/>
              <a:headEnd/>
              <a:tailEnd/>
            </a:ln>
          </p:spPr>
          <p:txBody>
            <a:bodyPr/>
            <a:lstStyle/>
            <a:p>
              <a:endParaRPr lang="en-US"/>
            </a:p>
          </p:txBody>
        </p:sp>
        <p:sp>
          <p:nvSpPr>
            <p:cNvPr id="21614" name="Freeform 104"/>
            <p:cNvSpPr>
              <a:spLocks/>
            </p:cNvSpPr>
            <p:nvPr/>
          </p:nvSpPr>
          <p:spPr bwMode="auto">
            <a:xfrm>
              <a:off x="2850" y="2657"/>
              <a:ext cx="73" cy="69"/>
            </a:xfrm>
            <a:custGeom>
              <a:avLst/>
              <a:gdLst>
                <a:gd name="T0" fmla="*/ 21 w 73"/>
                <a:gd name="T1" fmla="*/ 12 h 69"/>
                <a:gd name="T2" fmla="*/ 34 w 73"/>
                <a:gd name="T3" fmla="*/ 0 h 69"/>
                <a:gd name="T4" fmla="*/ 47 w 73"/>
                <a:gd name="T5" fmla="*/ 0 h 69"/>
                <a:gd name="T6" fmla="*/ 52 w 73"/>
                <a:gd name="T7" fmla="*/ 0 h 69"/>
                <a:gd name="T8" fmla="*/ 56 w 73"/>
                <a:gd name="T9" fmla="*/ 0 h 69"/>
                <a:gd name="T10" fmla="*/ 60 w 73"/>
                <a:gd name="T11" fmla="*/ 4 h 69"/>
                <a:gd name="T12" fmla="*/ 60 w 73"/>
                <a:gd name="T13" fmla="*/ 8 h 69"/>
                <a:gd name="T14" fmla="*/ 64 w 73"/>
                <a:gd name="T15" fmla="*/ 17 h 69"/>
                <a:gd name="T16" fmla="*/ 64 w 73"/>
                <a:gd name="T17" fmla="*/ 25 h 69"/>
                <a:gd name="T18" fmla="*/ 64 w 73"/>
                <a:gd name="T19" fmla="*/ 51 h 69"/>
                <a:gd name="T20" fmla="*/ 64 w 73"/>
                <a:gd name="T21" fmla="*/ 60 h 69"/>
                <a:gd name="T22" fmla="*/ 64 w 73"/>
                <a:gd name="T23" fmla="*/ 64 h 69"/>
                <a:gd name="T24" fmla="*/ 64 w 73"/>
                <a:gd name="T25" fmla="*/ 64 h 69"/>
                <a:gd name="T26" fmla="*/ 69 w 73"/>
                <a:gd name="T27" fmla="*/ 64 h 69"/>
                <a:gd name="T28" fmla="*/ 69 w 73"/>
                <a:gd name="T29" fmla="*/ 69 h 69"/>
                <a:gd name="T30" fmla="*/ 73 w 73"/>
                <a:gd name="T31" fmla="*/ 69 h 69"/>
                <a:gd name="T32" fmla="*/ 73 w 73"/>
                <a:gd name="T33" fmla="*/ 69 h 69"/>
                <a:gd name="T34" fmla="*/ 43 w 73"/>
                <a:gd name="T35" fmla="*/ 69 h 69"/>
                <a:gd name="T36" fmla="*/ 43 w 73"/>
                <a:gd name="T37" fmla="*/ 69 h 69"/>
                <a:gd name="T38" fmla="*/ 43 w 73"/>
                <a:gd name="T39" fmla="*/ 69 h 69"/>
                <a:gd name="T40" fmla="*/ 47 w 73"/>
                <a:gd name="T41" fmla="*/ 69 h 69"/>
                <a:gd name="T42" fmla="*/ 47 w 73"/>
                <a:gd name="T43" fmla="*/ 64 h 69"/>
                <a:gd name="T44" fmla="*/ 52 w 73"/>
                <a:gd name="T45" fmla="*/ 64 h 69"/>
                <a:gd name="T46" fmla="*/ 52 w 73"/>
                <a:gd name="T47" fmla="*/ 60 h 69"/>
                <a:gd name="T48" fmla="*/ 52 w 73"/>
                <a:gd name="T49" fmla="*/ 60 h 69"/>
                <a:gd name="T50" fmla="*/ 52 w 73"/>
                <a:gd name="T51" fmla="*/ 51 h 69"/>
                <a:gd name="T52" fmla="*/ 52 w 73"/>
                <a:gd name="T53" fmla="*/ 25 h 69"/>
                <a:gd name="T54" fmla="*/ 52 w 73"/>
                <a:gd name="T55" fmla="*/ 17 h 69"/>
                <a:gd name="T56" fmla="*/ 47 w 73"/>
                <a:gd name="T57" fmla="*/ 12 h 69"/>
                <a:gd name="T58" fmla="*/ 47 w 73"/>
                <a:gd name="T59" fmla="*/ 8 h 69"/>
                <a:gd name="T60" fmla="*/ 39 w 73"/>
                <a:gd name="T61" fmla="*/ 8 h 69"/>
                <a:gd name="T62" fmla="*/ 30 w 73"/>
                <a:gd name="T63" fmla="*/ 8 h 69"/>
                <a:gd name="T64" fmla="*/ 21 w 73"/>
                <a:gd name="T65" fmla="*/ 17 h 69"/>
                <a:gd name="T66" fmla="*/ 21 w 73"/>
                <a:gd name="T67" fmla="*/ 51 h 69"/>
                <a:gd name="T68" fmla="*/ 21 w 73"/>
                <a:gd name="T69" fmla="*/ 60 h 69"/>
                <a:gd name="T70" fmla="*/ 21 w 73"/>
                <a:gd name="T71" fmla="*/ 64 h 69"/>
                <a:gd name="T72" fmla="*/ 26 w 73"/>
                <a:gd name="T73" fmla="*/ 64 h 69"/>
                <a:gd name="T74" fmla="*/ 26 w 73"/>
                <a:gd name="T75" fmla="*/ 64 h 69"/>
                <a:gd name="T76" fmla="*/ 26 w 73"/>
                <a:gd name="T77" fmla="*/ 69 h 69"/>
                <a:gd name="T78" fmla="*/ 30 w 73"/>
                <a:gd name="T79" fmla="*/ 69 h 69"/>
                <a:gd name="T80" fmla="*/ 30 w 73"/>
                <a:gd name="T81" fmla="*/ 69 h 69"/>
                <a:gd name="T82" fmla="*/ 0 w 73"/>
                <a:gd name="T83" fmla="*/ 69 h 69"/>
                <a:gd name="T84" fmla="*/ 0 w 73"/>
                <a:gd name="T85" fmla="*/ 69 h 69"/>
                <a:gd name="T86" fmla="*/ 0 w 73"/>
                <a:gd name="T87" fmla="*/ 69 h 69"/>
                <a:gd name="T88" fmla="*/ 4 w 73"/>
                <a:gd name="T89" fmla="*/ 69 h 69"/>
                <a:gd name="T90" fmla="*/ 8 w 73"/>
                <a:gd name="T91" fmla="*/ 64 h 69"/>
                <a:gd name="T92" fmla="*/ 8 w 73"/>
                <a:gd name="T93" fmla="*/ 60 h 69"/>
                <a:gd name="T94" fmla="*/ 8 w 73"/>
                <a:gd name="T95" fmla="*/ 51 h 69"/>
                <a:gd name="T96" fmla="*/ 8 w 73"/>
                <a:gd name="T97" fmla="*/ 25 h 69"/>
                <a:gd name="T98" fmla="*/ 8 w 73"/>
                <a:gd name="T99" fmla="*/ 17 h 69"/>
                <a:gd name="T100" fmla="*/ 8 w 73"/>
                <a:gd name="T101" fmla="*/ 12 h 69"/>
                <a:gd name="T102" fmla="*/ 8 w 73"/>
                <a:gd name="T103" fmla="*/ 8 h 69"/>
                <a:gd name="T104" fmla="*/ 8 w 73"/>
                <a:gd name="T105" fmla="*/ 8 h 69"/>
                <a:gd name="T106" fmla="*/ 4 w 73"/>
                <a:gd name="T107" fmla="*/ 8 h 69"/>
                <a:gd name="T108" fmla="*/ 4 w 73"/>
                <a:gd name="T109" fmla="*/ 8 h 69"/>
                <a:gd name="T110" fmla="*/ 4 w 73"/>
                <a:gd name="T111" fmla="*/ 8 h 69"/>
                <a:gd name="T112" fmla="*/ 0 w 73"/>
                <a:gd name="T113" fmla="*/ 8 h 69"/>
                <a:gd name="T114" fmla="*/ 0 w 73"/>
                <a:gd name="T115" fmla="*/ 4 h 69"/>
                <a:gd name="T116" fmla="*/ 17 w 73"/>
                <a:gd name="T117" fmla="*/ 0 h 69"/>
                <a:gd name="T118" fmla="*/ 21 w 73"/>
                <a:gd name="T119" fmla="*/ 0 h 69"/>
                <a:gd name="T120" fmla="*/ 21 w 73"/>
                <a:gd name="T121" fmla="*/ 12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
                <a:gd name="T184" fmla="*/ 0 h 69"/>
                <a:gd name="T185" fmla="*/ 73 w 73"/>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 h="69">
                  <a:moveTo>
                    <a:pt x="21" y="12"/>
                  </a:moveTo>
                  <a:lnTo>
                    <a:pt x="34" y="0"/>
                  </a:lnTo>
                  <a:lnTo>
                    <a:pt x="47" y="0"/>
                  </a:lnTo>
                  <a:lnTo>
                    <a:pt x="52" y="0"/>
                  </a:lnTo>
                  <a:lnTo>
                    <a:pt x="56" y="0"/>
                  </a:lnTo>
                  <a:lnTo>
                    <a:pt x="60" y="4"/>
                  </a:lnTo>
                  <a:lnTo>
                    <a:pt x="60" y="8"/>
                  </a:lnTo>
                  <a:lnTo>
                    <a:pt x="64" y="17"/>
                  </a:lnTo>
                  <a:lnTo>
                    <a:pt x="64" y="25"/>
                  </a:lnTo>
                  <a:lnTo>
                    <a:pt x="64" y="51"/>
                  </a:lnTo>
                  <a:lnTo>
                    <a:pt x="64" y="60"/>
                  </a:lnTo>
                  <a:lnTo>
                    <a:pt x="64" y="64"/>
                  </a:lnTo>
                  <a:lnTo>
                    <a:pt x="69" y="64"/>
                  </a:lnTo>
                  <a:lnTo>
                    <a:pt x="69" y="69"/>
                  </a:lnTo>
                  <a:lnTo>
                    <a:pt x="73" y="69"/>
                  </a:lnTo>
                  <a:lnTo>
                    <a:pt x="43" y="69"/>
                  </a:lnTo>
                  <a:lnTo>
                    <a:pt x="47" y="69"/>
                  </a:lnTo>
                  <a:lnTo>
                    <a:pt x="47" y="64"/>
                  </a:lnTo>
                  <a:lnTo>
                    <a:pt x="52" y="64"/>
                  </a:lnTo>
                  <a:lnTo>
                    <a:pt x="52" y="60"/>
                  </a:lnTo>
                  <a:lnTo>
                    <a:pt x="52" y="51"/>
                  </a:lnTo>
                  <a:lnTo>
                    <a:pt x="52" y="25"/>
                  </a:lnTo>
                  <a:lnTo>
                    <a:pt x="52" y="17"/>
                  </a:lnTo>
                  <a:lnTo>
                    <a:pt x="47" y="12"/>
                  </a:lnTo>
                  <a:lnTo>
                    <a:pt x="47" y="8"/>
                  </a:lnTo>
                  <a:lnTo>
                    <a:pt x="39" y="8"/>
                  </a:lnTo>
                  <a:lnTo>
                    <a:pt x="30" y="8"/>
                  </a:lnTo>
                  <a:lnTo>
                    <a:pt x="21" y="17"/>
                  </a:lnTo>
                  <a:lnTo>
                    <a:pt x="21" y="51"/>
                  </a:lnTo>
                  <a:lnTo>
                    <a:pt x="21" y="60"/>
                  </a:lnTo>
                  <a:lnTo>
                    <a:pt x="21" y="64"/>
                  </a:lnTo>
                  <a:lnTo>
                    <a:pt x="26" y="64"/>
                  </a:lnTo>
                  <a:lnTo>
                    <a:pt x="26" y="69"/>
                  </a:lnTo>
                  <a:lnTo>
                    <a:pt x="30" y="69"/>
                  </a:lnTo>
                  <a:lnTo>
                    <a:pt x="0" y="69"/>
                  </a:lnTo>
                  <a:lnTo>
                    <a:pt x="4" y="69"/>
                  </a:lnTo>
                  <a:lnTo>
                    <a:pt x="8" y="64"/>
                  </a:lnTo>
                  <a:lnTo>
                    <a:pt x="8" y="60"/>
                  </a:lnTo>
                  <a:lnTo>
                    <a:pt x="8" y="51"/>
                  </a:lnTo>
                  <a:lnTo>
                    <a:pt x="8" y="25"/>
                  </a:lnTo>
                  <a:lnTo>
                    <a:pt x="8" y="17"/>
                  </a:lnTo>
                  <a:lnTo>
                    <a:pt x="8" y="12"/>
                  </a:lnTo>
                  <a:lnTo>
                    <a:pt x="8" y="8"/>
                  </a:lnTo>
                  <a:lnTo>
                    <a:pt x="4" y="8"/>
                  </a:lnTo>
                  <a:lnTo>
                    <a:pt x="0" y="8"/>
                  </a:lnTo>
                  <a:lnTo>
                    <a:pt x="0" y="4"/>
                  </a:lnTo>
                  <a:lnTo>
                    <a:pt x="17" y="0"/>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1615" name="Freeform 105"/>
            <p:cNvSpPr>
              <a:spLocks noEditPoints="1"/>
            </p:cNvSpPr>
            <p:nvPr/>
          </p:nvSpPr>
          <p:spPr bwMode="auto">
            <a:xfrm>
              <a:off x="354" y="3002"/>
              <a:ext cx="112" cy="103"/>
            </a:xfrm>
            <a:custGeom>
              <a:avLst/>
              <a:gdLst>
                <a:gd name="T0" fmla="*/ 73 w 112"/>
                <a:gd name="T1" fmla="*/ 69 h 103"/>
                <a:gd name="T2" fmla="*/ 30 w 112"/>
                <a:gd name="T3" fmla="*/ 69 h 103"/>
                <a:gd name="T4" fmla="*/ 21 w 112"/>
                <a:gd name="T5" fmla="*/ 86 h 103"/>
                <a:gd name="T6" fmla="*/ 21 w 112"/>
                <a:gd name="T7" fmla="*/ 90 h 103"/>
                <a:gd name="T8" fmla="*/ 21 w 112"/>
                <a:gd name="T9" fmla="*/ 94 h 103"/>
                <a:gd name="T10" fmla="*/ 21 w 112"/>
                <a:gd name="T11" fmla="*/ 94 h 103"/>
                <a:gd name="T12" fmla="*/ 21 w 112"/>
                <a:gd name="T13" fmla="*/ 99 h 103"/>
                <a:gd name="T14" fmla="*/ 25 w 112"/>
                <a:gd name="T15" fmla="*/ 99 h 103"/>
                <a:gd name="T16" fmla="*/ 34 w 112"/>
                <a:gd name="T17" fmla="*/ 103 h 103"/>
                <a:gd name="T18" fmla="*/ 34 w 112"/>
                <a:gd name="T19" fmla="*/ 103 h 103"/>
                <a:gd name="T20" fmla="*/ 0 w 112"/>
                <a:gd name="T21" fmla="*/ 103 h 103"/>
                <a:gd name="T22" fmla="*/ 0 w 112"/>
                <a:gd name="T23" fmla="*/ 103 h 103"/>
                <a:gd name="T24" fmla="*/ 4 w 112"/>
                <a:gd name="T25" fmla="*/ 99 h 103"/>
                <a:gd name="T26" fmla="*/ 8 w 112"/>
                <a:gd name="T27" fmla="*/ 99 h 103"/>
                <a:gd name="T28" fmla="*/ 12 w 112"/>
                <a:gd name="T29" fmla="*/ 90 h 103"/>
                <a:gd name="T30" fmla="*/ 17 w 112"/>
                <a:gd name="T31" fmla="*/ 82 h 103"/>
                <a:gd name="T32" fmla="*/ 56 w 112"/>
                <a:gd name="T33" fmla="*/ 0 h 103"/>
                <a:gd name="T34" fmla="*/ 56 w 112"/>
                <a:gd name="T35" fmla="*/ 0 h 103"/>
                <a:gd name="T36" fmla="*/ 94 w 112"/>
                <a:gd name="T37" fmla="*/ 82 h 103"/>
                <a:gd name="T38" fmla="*/ 99 w 112"/>
                <a:gd name="T39" fmla="*/ 90 h 103"/>
                <a:gd name="T40" fmla="*/ 99 w 112"/>
                <a:gd name="T41" fmla="*/ 99 h 103"/>
                <a:gd name="T42" fmla="*/ 103 w 112"/>
                <a:gd name="T43" fmla="*/ 99 h 103"/>
                <a:gd name="T44" fmla="*/ 112 w 112"/>
                <a:gd name="T45" fmla="*/ 103 h 103"/>
                <a:gd name="T46" fmla="*/ 112 w 112"/>
                <a:gd name="T47" fmla="*/ 103 h 103"/>
                <a:gd name="T48" fmla="*/ 69 w 112"/>
                <a:gd name="T49" fmla="*/ 103 h 103"/>
                <a:gd name="T50" fmla="*/ 69 w 112"/>
                <a:gd name="T51" fmla="*/ 103 h 103"/>
                <a:gd name="T52" fmla="*/ 73 w 112"/>
                <a:gd name="T53" fmla="*/ 99 h 103"/>
                <a:gd name="T54" fmla="*/ 77 w 112"/>
                <a:gd name="T55" fmla="*/ 99 h 103"/>
                <a:gd name="T56" fmla="*/ 81 w 112"/>
                <a:gd name="T57" fmla="*/ 99 h 103"/>
                <a:gd name="T58" fmla="*/ 81 w 112"/>
                <a:gd name="T59" fmla="*/ 94 h 103"/>
                <a:gd name="T60" fmla="*/ 77 w 112"/>
                <a:gd name="T61" fmla="*/ 90 h 103"/>
                <a:gd name="T62" fmla="*/ 77 w 112"/>
                <a:gd name="T63" fmla="*/ 82 h 103"/>
                <a:gd name="T64" fmla="*/ 73 w 112"/>
                <a:gd name="T65" fmla="*/ 69 h 103"/>
                <a:gd name="T66" fmla="*/ 69 w 112"/>
                <a:gd name="T67" fmla="*/ 64 h 103"/>
                <a:gd name="T68" fmla="*/ 51 w 112"/>
                <a:gd name="T69" fmla="*/ 21 h 103"/>
                <a:gd name="T70" fmla="*/ 34 w 112"/>
                <a:gd name="T71" fmla="*/ 64 h 103"/>
                <a:gd name="T72" fmla="*/ 69 w 112"/>
                <a:gd name="T73" fmla="*/ 64 h 1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2"/>
                <a:gd name="T112" fmla="*/ 0 h 103"/>
                <a:gd name="T113" fmla="*/ 112 w 112"/>
                <a:gd name="T114" fmla="*/ 103 h 1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2" h="103">
                  <a:moveTo>
                    <a:pt x="73" y="69"/>
                  </a:moveTo>
                  <a:lnTo>
                    <a:pt x="30" y="69"/>
                  </a:lnTo>
                  <a:lnTo>
                    <a:pt x="21" y="86"/>
                  </a:lnTo>
                  <a:lnTo>
                    <a:pt x="21" y="90"/>
                  </a:lnTo>
                  <a:lnTo>
                    <a:pt x="21" y="94"/>
                  </a:lnTo>
                  <a:lnTo>
                    <a:pt x="21" y="99"/>
                  </a:lnTo>
                  <a:lnTo>
                    <a:pt x="25" y="99"/>
                  </a:lnTo>
                  <a:lnTo>
                    <a:pt x="34" y="103"/>
                  </a:lnTo>
                  <a:lnTo>
                    <a:pt x="0" y="103"/>
                  </a:lnTo>
                  <a:lnTo>
                    <a:pt x="4" y="99"/>
                  </a:lnTo>
                  <a:lnTo>
                    <a:pt x="8" y="99"/>
                  </a:lnTo>
                  <a:lnTo>
                    <a:pt x="12" y="90"/>
                  </a:lnTo>
                  <a:lnTo>
                    <a:pt x="17" y="82"/>
                  </a:lnTo>
                  <a:lnTo>
                    <a:pt x="56" y="0"/>
                  </a:lnTo>
                  <a:lnTo>
                    <a:pt x="94" y="82"/>
                  </a:lnTo>
                  <a:lnTo>
                    <a:pt x="99" y="90"/>
                  </a:lnTo>
                  <a:lnTo>
                    <a:pt x="99" y="99"/>
                  </a:lnTo>
                  <a:lnTo>
                    <a:pt x="103" y="99"/>
                  </a:lnTo>
                  <a:lnTo>
                    <a:pt x="112" y="103"/>
                  </a:lnTo>
                  <a:lnTo>
                    <a:pt x="69" y="103"/>
                  </a:lnTo>
                  <a:lnTo>
                    <a:pt x="73" y="99"/>
                  </a:lnTo>
                  <a:lnTo>
                    <a:pt x="77" y="99"/>
                  </a:lnTo>
                  <a:lnTo>
                    <a:pt x="81" y="99"/>
                  </a:lnTo>
                  <a:lnTo>
                    <a:pt x="81" y="94"/>
                  </a:lnTo>
                  <a:lnTo>
                    <a:pt x="77" y="90"/>
                  </a:lnTo>
                  <a:lnTo>
                    <a:pt x="77" y="82"/>
                  </a:lnTo>
                  <a:lnTo>
                    <a:pt x="73" y="69"/>
                  </a:lnTo>
                  <a:close/>
                  <a:moveTo>
                    <a:pt x="69" y="64"/>
                  </a:moveTo>
                  <a:lnTo>
                    <a:pt x="51" y="21"/>
                  </a:lnTo>
                  <a:lnTo>
                    <a:pt x="34" y="64"/>
                  </a:lnTo>
                  <a:lnTo>
                    <a:pt x="69" y="64"/>
                  </a:lnTo>
                  <a:close/>
                </a:path>
              </a:pathLst>
            </a:custGeom>
            <a:solidFill>
              <a:srgbClr val="000000"/>
            </a:solidFill>
            <a:ln w="0">
              <a:solidFill>
                <a:srgbClr val="000000"/>
              </a:solidFill>
              <a:round/>
              <a:headEnd/>
              <a:tailEnd/>
            </a:ln>
          </p:spPr>
          <p:txBody>
            <a:bodyPr/>
            <a:lstStyle/>
            <a:p>
              <a:endParaRPr lang="en-US"/>
            </a:p>
          </p:txBody>
        </p:sp>
        <p:sp>
          <p:nvSpPr>
            <p:cNvPr id="21616" name="Freeform 106"/>
            <p:cNvSpPr>
              <a:spLocks/>
            </p:cNvSpPr>
            <p:nvPr/>
          </p:nvSpPr>
          <p:spPr bwMode="auto">
            <a:xfrm>
              <a:off x="453" y="3036"/>
              <a:ext cx="73" cy="104"/>
            </a:xfrm>
            <a:custGeom>
              <a:avLst/>
              <a:gdLst>
                <a:gd name="T0" fmla="*/ 0 w 73"/>
                <a:gd name="T1" fmla="*/ 0 h 104"/>
                <a:gd name="T2" fmla="*/ 34 w 73"/>
                <a:gd name="T3" fmla="*/ 0 h 104"/>
                <a:gd name="T4" fmla="*/ 34 w 73"/>
                <a:gd name="T5" fmla="*/ 0 h 104"/>
                <a:gd name="T6" fmla="*/ 30 w 73"/>
                <a:gd name="T7" fmla="*/ 0 h 104"/>
                <a:gd name="T8" fmla="*/ 26 w 73"/>
                <a:gd name="T9" fmla="*/ 0 h 104"/>
                <a:gd name="T10" fmla="*/ 26 w 73"/>
                <a:gd name="T11" fmla="*/ 4 h 104"/>
                <a:gd name="T12" fmla="*/ 26 w 73"/>
                <a:gd name="T13" fmla="*/ 4 h 104"/>
                <a:gd name="T14" fmla="*/ 26 w 73"/>
                <a:gd name="T15" fmla="*/ 4 h 104"/>
                <a:gd name="T16" fmla="*/ 26 w 73"/>
                <a:gd name="T17" fmla="*/ 9 h 104"/>
                <a:gd name="T18" fmla="*/ 26 w 73"/>
                <a:gd name="T19" fmla="*/ 13 h 104"/>
                <a:gd name="T20" fmla="*/ 43 w 73"/>
                <a:gd name="T21" fmla="*/ 48 h 104"/>
                <a:gd name="T22" fmla="*/ 60 w 73"/>
                <a:gd name="T23" fmla="*/ 13 h 104"/>
                <a:gd name="T24" fmla="*/ 60 w 73"/>
                <a:gd name="T25" fmla="*/ 9 h 104"/>
                <a:gd name="T26" fmla="*/ 60 w 73"/>
                <a:gd name="T27" fmla="*/ 4 h 104"/>
                <a:gd name="T28" fmla="*/ 60 w 73"/>
                <a:gd name="T29" fmla="*/ 4 h 104"/>
                <a:gd name="T30" fmla="*/ 60 w 73"/>
                <a:gd name="T31" fmla="*/ 4 h 104"/>
                <a:gd name="T32" fmla="*/ 60 w 73"/>
                <a:gd name="T33" fmla="*/ 0 h 104"/>
                <a:gd name="T34" fmla="*/ 56 w 73"/>
                <a:gd name="T35" fmla="*/ 0 h 104"/>
                <a:gd name="T36" fmla="*/ 56 w 73"/>
                <a:gd name="T37" fmla="*/ 0 h 104"/>
                <a:gd name="T38" fmla="*/ 51 w 73"/>
                <a:gd name="T39" fmla="*/ 0 h 104"/>
                <a:gd name="T40" fmla="*/ 51 w 73"/>
                <a:gd name="T41" fmla="*/ 0 h 104"/>
                <a:gd name="T42" fmla="*/ 73 w 73"/>
                <a:gd name="T43" fmla="*/ 0 h 104"/>
                <a:gd name="T44" fmla="*/ 73 w 73"/>
                <a:gd name="T45" fmla="*/ 0 h 104"/>
                <a:gd name="T46" fmla="*/ 73 w 73"/>
                <a:gd name="T47" fmla="*/ 0 h 104"/>
                <a:gd name="T48" fmla="*/ 69 w 73"/>
                <a:gd name="T49" fmla="*/ 0 h 104"/>
                <a:gd name="T50" fmla="*/ 69 w 73"/>
                <a:gd name="T51" fmla="*/ 4 h 104"/>
                <a:gd name="T52" fmla="*/ 64 w 73"/>
                <a:gd name="T53" fmla="*/ 4 h 104"/>
                <a:gd name="T54" fmla="*/ 64 w 73"/>
                <a:gd name="T55" fmla="*/ 9 h 104"/>
                <a:gd name="T56" fmla="*/ 64 w 73"/>
                <a:gd name="T57" fmla="*/ 13 h 104"/>
                <a:gd name="T58" fmla="*/ 34 w 73"/>
                <a:gd name="T59" fmla="*/ 78 h 104"/>
                <a:gd name="T60" fmla="*/ 30 w 73"/>
                <a:gd name="T61" fmla="*/ 91 h 104"/>
                <a:gd name="T62" fmla="*/ 26 w 73"/>
                <a:gd name="T63" fmla="*/ 95 h 104"/>
                <a:gd name="T64" fmla="*/ 17 w 73"/>
                <a:gd name="T65" fmla="*/ 99 h 104"/>
                <a:gd name="T66" fmla="*/ 13 w 73"/>
                <a:gd name="T67" fmla="*/ 104 h 104"/>
                <a:gd name="T68" fmla="*/ 8 w 73"/>
                <a:gd name="T69" fmla="*/ 104 h 104"/>
                <a:gd name="T70" fmla="*/ 4 w 73"/>
                <a:gd name="T71" fmla="*/ 99 h 104"/>
                <a:gd name="T72" fmla="*/ 4 w 73"/>
                <a:gd name="T73" fmla="*/ 95 h 104"/>
                <a:gd name="T74" fmla="*/ 4 w 73"/>
                <a:gd name="T75" fmla="*/ 95 h 104"/>
                <a:gd name="T76" fmla="*/ 4 w 73"/>
                <a:gd name="T77" fmla="*/ 91 h 104"/>
                <a:gd name="T78" fmla="*/ 4 w 73"/>
                <a:gd name="T79" fmla="*/ 86 h 104"/>
                <a:gd name="T80" fmla="*/ 8 w 73"/>
                <a:gd name="T81" fmla="*/ 86 h 104"/>
                <a:gd name="T82" fmla="*/ 8 w 73"/>
                <a:gd name="T83" fmla="*/ 86 h 104"/>
                <a:gd name="T84" fmla="*/ 13 w 73"/>
                <a:gd name="T85" fmla="*/ 86 h 104"/>
                <a:gd name="T86" fmla="*/ 17 w 73"/>
                <a:gd name="T87" fmla="*/ 86 h 104"/>
                <a:gd name="T88" fmla="*/ 21 w 73"/>
                <a:gd name="T89" fmla="*/ 86 h 104"/>
                <a:gd name="T90" fmla="*/ 21 w 73"/>
                <a:gd name="T91" fmla="*/ 86 h 104"/>
                <a:gd name="T92" fmla="*/ 26 w 73"/>
                <a:gd name="T93" fmla="*/ 86 h 104"/>
                <a:gd name="T94" fmla="*/ 26 w 73"/>
                <a:gd name="T95" fmla="*/ 86 h 104"/>
                <a:gd name="T96" fmla="*/ 30 w 73"/>
                <a:gd name="T97" fmla="*/ 82 h 104"/>
                <a:gd name="T98" fmla="*/ 30 w 73"/>
                <a:gd name="T99" fmla="*/ 78 h 104"/>
                <a:gd name="T100" fmla="*/ 38 w 73"/>
                <a:gd name="T101" fmla="*/ 65 h 104"/>
                <a:gd name="T102" fmla="*/ 13 w 73"/>
                <a:gd name="T103" fmla="*/ 13 h 104"/>
                <a:gd name="T104" fmla="*/ 8 w 73"/>
                <a:gd name="T105" fmla="*/ 9 h 104"/>
                <a:gd name="T106" fmla="*/ 8 w 73"/>
                <a:gd name="T107" fmla="*/ 9 h 104"/>
                <a:gd name="T108" fmla="*/ 4 w 73"/>
                <a:gd name="T109" fmla="*/ 4 h 104"/>
                <a:gd name="T110" fmla="*/ 4 w 73"/>
                <a:gd name="T111" fmla="*/ 4 h 104"/>
                <a:gd name="T112" fmla="*/ 4 w 73"/>
                <a:gd name="T113" fmla="*/ 0 h 104"/>
                <a:gd name="T114" fmla="*/ 0 w 73"/>
                <a:gd name="T115" fmla="*/ 0 h 104"/>
                <a:gd name="T116" fmla="*/ 0 w 73"/>
                <a:gd name="T117" fmla="*/ 0 h 1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3"/>
                <a:gd name="T178" fmla="*/ 0 h 104"/>
                <a:gd name="T179" fmla="*/ 73 w 73"/>
                <a:gd name="T180" fmla="*/ 104 h 1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3" h="104">
                  <a:moveTo>
                    <a:pt x="0" y="0"/>
                  </a:moveTo>
                  <a:lnTo>
                    <a:pt x="34" y="0"/>
                  </a:lnTo>
                  <a:lnTo>
                    <a:pt x="30" y="0"/>
                  </a:lnTo>
                  <a:lnTo>
                    <a:pt x="26" y="0"/>
                  </a:lnTo>
                  <a:lnTo>
                    <a:pt x="26" y="4"/>
                  </a:lnTo>
                  <a:lnTo>
                    <a:pt x="26" y="9"/>
                  </a:lnTo>
                  <a:lnTo>
                    <a:pt x="26" y="13"/>
                  </a:lnTo>
                  <a:lnTo>
                    <a:pt x="43" y="48"/>
                  </a:lnTo>
                  <a:lnTo>
                    <a:pt x="60" y="13"/>
                  </a:lnTo>
                  <a:lnTo>
                    <a:pt x="60" y="9"/>
                  </a:lnTo>
                  <a:lnTo>
                    <a:pt x="60" y="4"/>
                  </a:lnTo>
                  <a:lnTo>
                    <a:pt x="60" y="0"/>
                  </a:lnTo>
                  <a:lnTo>
                    <a:pt x="56" y="0"/>
                  </a:lnTo>
                  <a:lnTo>
                    <a:pt x="51" y="0"/>
                  </a:lnTo>
                  <a:lnTo>
                    <a:pt x="73" y="0"/>
                  </a:lnTo>
                  <a:lnTo>
                    <a:pt x="69" y="0"/>
                  </a:lnTo>
                  <a:lnTo>
                    <a:pt x="69" y="4"/>
                  </a:lnTo>
                  <a:lnTo>
                    <a:pt x="64" y="4"/>
                  </a:lnTo>
                  <a:lnTo>
                    <a:pt x="64" y="9"/>
                  </a:lnTo>
                  <a:lnTo>
                    <a:pt x="64" y="13"/>
                  </a:lnTo>
                  <a:lnTo>
                    <a:pt x="34" y="78"/>
                  </a:lnTo>
                  <a:lnTo>
                    <a:pt x="30" y="91"/>
                  </a:lnTo>
                  <a:lnTo>
                    <a:pt x="26" y="95"/>
                  </a:lnTo>
                  <a:lnTo>
                    <a:pt x="17" y="99"/>
                  </a:lnTo>
                  <a:lnTo>
                    <a:pt x="13" y="104"/>
                  </a:lnTo>
                  <a:lnTo>
                    <a:pt x="8" y="104"/>
                  </a:lnTo>
                  <a:lnTo>
                    <a:pt x="4" y="99"/>
                  </a:lnTo>
                  <a:lnTo>
                    <a:pt x="4" y="95"/>
                  </a:lnTo>
                  <a:lnTo>
                    <a:pt x="4" y="91"/>
                  </a:lnTo>
                  <a:lnTo>
                    <a:pt x="4" y="86"/>
                  </a:lnTo>
                  <a:lnTo>
                    <a:pt x="8" y="86"/>
                  </a:lnTo>
                  <a:lnTo>
                    <a:pt x="13" y="86"/>
                  </a:lnTo>
                  <a:lnTo>
                    <a:pt x="17" y="86"/>
                  </a:lnTo>
                  <a:lnTo>
                    <a:pt x="21" y="86"/>
                  </a:lnTo>
                  <a:lnTo>
                    <a:pt x="26" y="86"/>
                  </a:lnTo>
                  <a:lnTo>
                    <a:pt x="30" y="82"/>
                  </a:lnTo>
                  <a:lnTo>
                    <a:pt x="30" y="78"/>
                  </a:lnTo>
                  <a:lnTo>
                    <a:pt x="38" y="65"/>
                  </a:lnTo>
                  <a:lnTo>
                    <a:pt x="13" y="13"/>
                  </a:lnTo>
                  <a:lnTo>
                    <a:pt x="8" y="9"/>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17" name="Freeform 107"/>
            <p:cNvSpPr>
              <a:spLocks/>
            </p:cNvSpPr>
            <p:nvPr/>
          </p:nvSpPr>
          <p:spPr bwMode="auto">
            <a:xfrm>
              <a:off x="535" y="3002"/>
              <a:ext cx="90" cy="103"/>
            </a:xfrm>
            <a:custGeom>
              <a:avLst/>
              <a:gdLst>
                <a:gd name="T0" fmla="*/ 82 w 90"/>
                <a:gd name="T1" fmla="*/ 0 h 103"/>
                <a:gd name="T2" fmla="*/ 86 w 90"/>
                <a:gd name="T3" fmla="*/ 34 h 103"/>
                <a:gd name="T4" fmla="*/ 82 w 90"/>
                <a:gd name="T5" fmla="*/ 34 h 103"/>
                <a:gd name="T6" fmla="*/ 77 w 90"/>
                <a:gd name="T7" fmla="*/ 21 h 103"/>
                <a:gd name="T8" fmla="*/ 69 w 90"/>
                <a:gd name="T9" fmla="*/ 8 h 103"/>
                <a:gd name="T10" fmla="*/ 60 w 90"/>
                <a:gd name="T11" fmla="*/ 4 h 103"/>
                <a:gd name="T12" fmla="*/ 51 w 90"/>
                <a:gd name="T13" fmla="*/ 4 h 103"/>
                <a:gd name="T14" fmla="*/ 43 w 90"/>
                <a:gd name="T15" fmla="*/ 4 h 103"/>
                <a:gd name="T16" fmla="*/ 34 w 90"/>
                <a:gd name="T17" fmla="*/ 8 h 103"/>
                <a:gd name="T18" fmla="*/ 25 w 90"/>
                <a:gd name="T19" fmla="*/ 13 h 103"/>
                <a:gd name="T20" fmla="*/ 21 w 90"/>
                <a:gd name="T21" fmla="*/ 25 h 103"/>
                <a:gd name="T22" fmla="*/ 17 w 90"/>
                <a:gd name="T23" fmla="*/ 38 h 103"/>
                <a:gd name="T24" fmla="*/ 17 w 90"/>
                <a:gd name="T25" fmla="*/ 51 h 103"/>
                <a:gd name="T26" fmla="*/ 17 w 90"/>
                <a:gd name="T27" fmla="*/ 64 h 103"/>
                <a:gd name="T28" fmla="*/ 21 w 90"/>
                <a:gd name="T29" fmla="*/ 77 h 103"/>
                <a:gd name="T30" fmla="*/ 25 w 90"/>
                <a:gd name="T31" fmla="*/ 86 h 103"/>
                <a:gd name="T32" fmla="*/ 34 w 90"/>
                <a:gd name="T33" fmla="*/ 94 h 103"/>
                <a:gd name="T34" fmla="*/ 43 w 90"/>
                <a:gd name="T35" fmla="*/ 94 h 103"/>
                <a:gd name="T36" fmla="*/ 51 w 90"/>
                <a:gd name="T37" fmla="*/ 99 h 103"/>
                <a:gd name="T38" fmla="*/ 60 w 90"/>
                <a:gd name="T39" fmla="*/ 99 h 103"/>
                <a:gd name="T40" fmla="*/ 69 w 90"/>
                <a:gd name="T41" fmla="*/ 94 h 103"/>
                <a:gd name="T42" fmla="*/ 77 w 90"/>
                <a:gd name="T43" fmla="*/ 86 h 103"/>
                <a:gd name="T44" fmla="*/ 86 w 90"/>
                <a:gd name="T45" fmla="*/ 77 h 103"/>
                <a:gd name="T46" fmla="*/ 90 w 90"/>
                <a:gd name="T47" fmla="*/ 77 h 103"/>
                <a:gd name="T48" fmla="*/ 82 w 90"/>
                <a:gd name="T49" fmla="*/ 90 h 103"/>
                <a:gd name="T50" fmla="*/ 69 w 90"/>
                <a:gd name="T51" fmla="*/ 99 h 103"/>
                <a:gd name="T52" fmla="*/ 60 w 90"/>
                <a:gd name="T53" fmla="*/ 103 h 103"/>
                <a:gd name="T54" fmla="*/ 47 w 90"/>
                <a:gd name="T55" fmla="*/ 103 h 103"/>
                <a:gd name="T56" fmla="*/ 30 w 90"/>
                <a:gd name="T57" fmla="*/ 103 h 103"/>
                <a:gd name="T58" fmla="*/ 17 w 90"/>
                <a:gd name="T59" fmla="*/ 94 h 103"/>
                <a:gd name="T60" fmla="*/ 8 w 90"/>
                <a:gd name="T61" fmla="*/ 86 h 103"/>
                <a:gd name="T62" fmla="*/ 0 w 90"/>
                <a:gd name="T63" fmla="*/ 69 h 103"/>
                <a:gd name="T64" fmla="*/ 0 w 90"/>
                <a:gd name="T65" fmla="*/ 51 h 103"/>
                <a:gd name="T66" fmla="*/ 0 w 90"/>
                <a:gd name="T67" fmla="*/ 38 h 103"/>
                <a:gd name="T68" fmla="*/ 4 w 90"/>
                <a:gd name="T69" fmla="*/ 25 h 103"/>
                <a:gd name="T70" fmla="*/ 13 w 90"/>
                <a:gd name="T71" fmla="*/ 13 h 103"/>
                <a:gd name="T72" fmla="*/ 21 w 90"/>
                <a:gd name="T73" fmla="*/ 4 h 103"/>
                <a:gd name="T74" fmla="*/ 34 w 90"/>
                <a:gd name="T75" fmla="*/ 0 h 103"/>
                <a:gd name="T76" fmla="*/ 47 w 90"/>
                <a:gd name="T77" fmla="*/ 0 h 103"/>
                <a:gd name="T78" fmla="*/ 60 w 90"/>
                <a:gd name="T79" fmla="*/ 0 h 103"/>
                <a:gd name="T80" fmla="*/ 73 w 90"/>
                <a:gd name="T81" fmla="*/ 4 h 103"/>
                <a:gd name="T82" fmla="*/ 73 w 90"/>
                <a:gd name="T83" fmla="*/ 4 h 103"/>
                <a:gd name="T84" fmla="*/ 77 w 90"/>
                <a:gd name="T85" fmla="*/ 4 h 103"/>
                <a:gd name="T86" fmla="*/ 77 w 90"/>
                <a:gd name="T87" fmla="*/ 4 h 103"/>
                <a:gd name="T88" fmla="*/ 77 w 90"/>
                <a:gd name="T89" fmla="*/ 4 h 103"/>
                <a:gd name="T90" fmla="*/ 82 w 90"/>
                <a:gd name="T91" fmla="*/ 0 h 103"/>
                <a:gd name="T92" fmla="*/ 82 w 90"/>
                <a:gd name="T93" fmla="*/ 0 h 103"/>
                <a:gd name="T94" fmla="*/ 82 w 90"/>
                <a:gd name="T95" fmla="*/ 0 h 1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0"/>
                <a:gd name="T145" fmla="*/ 0 h 103"/>
                <a:gd name="T146" fmla="*/ 90 w 90"/>
                <a:gd name="T147" fmla="*/ 103 h 1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0" h="103">
                  <a:moveTo>
                    <a:pt x="82" y="0"/>
                  </a:moveTo>
                  <a:lnTo>
                    <a:pt x="86" y="34"/>
                  </a:lnTo>
                  <a:lnTo>
                    <a:pt x="82" y="34"/>
                  </a:lnTo>
                  <a:lnTo>
                    <a:pt x="77" y="21"/>
                  </a:lnTo>
                  <a:lnTo>
                    <a:pt x="69" y="8"/>
                  </a:lnTo>
                  <a:lnTo>
                    <a:pt x="60" y="4"/>
                  </a:lnTo>
                  <a:lnTo>
                    <a:pt x="51" y="4"/>
                  </a:lnTo>
                  <a:lnTo>
                    <a:pt x="43" y="4"/>
                  </a:lnTo>
                  <a:lnTo>
                    <a:pt x="34" y="8"/>
                  </a:lnTo>
                  <a:lnTo>
                    <a:pt x="25" y="13"/>
                  </a:lnTo>
                  <a:lnTo>
                    <a:pt x="21" y="25"/>
                  </a:lnTo>
                  <a:lnTo>
                    <a:pt x="17" y="38"/>
                  </a:lnTo>
                  <a:lnTo>
                    <a:pt x="17" y="51"/>
                  </a:lnTo>
                  <a:lnTo>
                    <a:pt x="17" y="64"/>
                  </a:lnTo>
                  <a:lnTo>
                    <a:pt x="21" y="77"/>
                  </a:lnTo>
                  <a:lnTo>
                    <a:pt x="25" y="86"/>
                  </a:lnTo>
                  <a:lnTo>
                    <a:pt x="34" y="94"/>
                  </a:lnTo>
                  <a:lnTo>
                    <a:pt x="43" y="94"/>
                  </a:lnTo>
                  <a:lnTo>
                    <a:pt x="51" y="99"/>
                  </a:lnTo>
                  <a:lnTo>
                    <a:pt x="60" y="99"/>
                  </a:lnTo>
                  <a:lnTo>
                    <a:pt x="69" y="94"/>
                  </a:lnTo>
                  <a:lnTo>
                    <a:pt x="77" y="86"/>
                  </a:lnTo>
                  <a:lnTo>
                    <a:pt x="86" y="77"/>
                  </a:lnTo>
                  <a:lnTo>
                    <a:pt x="90" y="77"/>
                  </a:lnTo>
                  <a:lnTo>
                    <a:pt x="82" y="90"/>
                  </a:lnTo>
                  <a:lnTo>
                    <a:pt x="69" y="99"/>
                  </a:lnTo>
                  <a:lnTo>
                    <a:pt x="60" y="103"/>
                  </a:lnTo>
                  <a:lnTo>
                    <a:pt x="47" y="103"/>
                  </a:lnTo>
                  <a:lnTo>
                    <a:pt x="30" y="103"/>
                  </a:lnTo>
                  <a:lnTo>
                    <a:pt x="17" y="94"/>
                  </a:lnTo>
                  <a:lnTo>
                    <a:pt x="8" y="86"/>
                  </a:lnTo>
                  <a:lnTo>
                    <a:pt x="0" y="69"/>
                  </a:lnTo>
                  <a:lnTo>
                    <a:pt x="0" y="51"/>
                  </a:lnTo>
                  <a:lnTo>
                    <a:pt x="0" y="38"/>
                  </a:lnTo>
                  <a:lnTo>
                    <a:pt x="4" y="25"/>
                  </a:lnTo>
                  <a:lnTo>
                    <a:pt x="13" y="13"/>
                  </a:lnTo>
                  <a:lnTo>
                    <a:pt x="21" y="4"/>
                  </a:lnTo>
                  <a:lnTo>
                    <a:pt x="34" y="0"/>
                  </a:lnTo>
                  <a:lnTo>
                    <a:pt x="47" y="0"/>
                  </a:lnTo>
                  <a:lnTo>
                    <a:pt x="60" y="0"/>
                  </a:lnTo>
                  <a:lnTo>
                    <a:pt x="73" y="4"/>
                  </a:lnTo>
                  <a:lnTo>
                    <a:pt x="77" y="4"/>
                  </a:lnTo>
                  <a:lnTo>
                    <a:pt x="82" y="0"/>
                  </a:lnTo>
                  <a:close/>
                </a:path>
              </a:pathLst>
            </a:custGeom>
            <a:solidFill>
              <a:srgbClr val="000000"/>
            </a:solidFill>
            <a:ln w="0">
              <a:solidFill>
                <a:srgbClr val="000000"/>
              </a:solidFill>
              <a:round/>
              <a:headEnd/>
              <a:tailEnd/>
            </a:ln>
          </p:spPr>
          <p:txBody>
            <a:bodyPr/>
            <a:lstStyle/>
            <a:p>
              <a:endParaRPr lang="en-US"/>
            </a:p>
          </p:txBody>
        </p:sp>
        <p:sp>
          <p:nvSpPr>
            <p:cNvPr id="21618" name="Freeform 108"/>
            <p:cNvSpPr>
              <a:spLocks noEditPoints="1"/>
            </p:cNvSpPr>
            <p:nvPr/>
          </p:nvSpPr>
          <p:spPr bwMode="auto">
            <a:xfrm>
              <a:off x="634" y="3032"/>
              <a:ext cx="64" cy="73"/>
            </a:xfrm>
            <a:custGeom>
              <a:avLst/>
              <a:gdLst>
                <a:gd name="T0" fmla="*/ 30 w 64"/>
                <a:gd name="T1" fmla="*/ 69 h 73"/>
                <a:gd name="T2" fmla="*/ 21 w 64"/>
                <a:gd name="T3" fmla="*/ 73 h 73"/>
                <a:gd name="T4" fmla="*/ 8 w 64"/>
                <a:gd name="T5" fmla="*/ 73 h 73"/>
                <a:gd name="T6" fmla="*/ 0 w 64"/>
                <a:gd name="T7" fmla="*/ 64 h 73"/>
                <a:gd name="T8" fmla="*/ 0 w 64"/>
                <a:gd name="T9" fmla="*/ 52 h 73"/>
                <a:gd name="T10" fmla="*/ 8 w 64"/>
                <a:gd name="T11" fmla="*/ 43 h 73"/>
                <a:gd name="T12" fmla="*/ 26 w 64"/>
                <a:gd name="T13" fmla="*/ 34 h 73"/>
                <a:gd name="T14" fmla="*/ 39 w 64"/>
                <a:gd name="T15" fmla="*/ 26 h 73"/>
                <a:gd name="T16" fmla="*/ 34 w 64"/>
                <a:gd name="T17" fmla="*/ 8 h 73"/>
                <a:gd name="T18" fmla="*/ 26 w 64"/>
                <a:gd name="T19" fmla="*/ 8 h 73"/>
                <a:gd name="T20" fmla="*/ 17 w 64"/>
                <a:gd name="T21" fmla="*/ 8 h 73"/>
                <a:gd name="T22" fmla="*/ 17 w 64"/>
                <a:gd name="T23" fmla="*/ 17 h 73"/>
                <a:gd name="T24" fmla="*/ 17 w 64"/>
                <a:gd name="T25" fmla="*/ 21 h 73"/>
                <a:gd name="T26" fmla="*/ 13 w 64"/>
                <a:gd name="T27" fmla="*/ 26 h 73"/>
                <a:gd name="T28" fmla="*/ 8 w 64"/>
                <a:gd name="T29" fmla="*/ 26 h 73"/>
                <a:gd name="T30" fmla="*/ 4 w 64"/>
                <a:gd name="T31" fmla="*/ 21 h 73"/>
                <a:gd name="T32" fmla="*/ 4 w 64"/>
                <a:gd name="T33" fmla="*/ 13 h 73"/>
                <a:gd name="T34" fmla="*/ 17 w 64"/>
                <a:gd name="T35" fmla="*/ 4 h 73"/>
                <a:gd name="T36" fmla="*/ 39 w 64"/>
                <a:gd name="T37" fmla="*/ 4 h 73"/>
                <a:gd name="T38" fmla="*/ 47 w 64"/>
                <a:gd name="T39" fmla="*/ 8 h 73"/>
                <a:gd name="T40" fmla="*/ 52 w 64"/>
                <a:gd name="T41" fmla="*/ 17 h 73"/>
                <a:gd name="T42" fmla="*/ 52 w 64"/>
                <a:gd name="T43" fmla="*/ 47 h 73"/>
                <a:gd name="T44" fmla="*/ 52 w 64"/>
                <a:gd name="T45" fmla="*/ 60 h 73"/>
                <a:gd name="T46" fmla="*/ 52 w 64"/>
                <a:gd name="T47" fmla="*/ 64 h 73"/>
                <a:gd name="T48" fmla="*/ 56 w 64"/>
                <a:gd name="T49" fmla="*/ 64 h 73"/>
                <a:gd name="T50" fmla="*/ 56 w 64"/>
                <a:gd name="T51" fmla="*/ 64 h 73"/>
                <a:gd name="T52" fmla="*/ 64 w 64"/>
                <a:gd name="T53" fmla="*/ 60 h 73"/>
                <a:gd name="T54" fmla="*/ 56 w 64"/>
                <a:gd name="T55" fmla="*/ 73 h 73"/>
                <a:gd name="T56" fmla="*/ 43 w 64"/>
                <a:gd name="T57" fmla="*/ 73 h 73"/>
                <a:gd name="T58" fmla="*/ 39 w 64"/>
                <a:gd name="T59" fmla="*/ 69 h 73"/>
                <a:gd name="T60" fmla="*/ 39 w 64"/>
                <a:gd name="T61" fmla="*/ 56 h 73"/>
                <a:gd name="T62" fmla="*/ 30 w 64"/>
                <a:gd name="T63" fmla="*/ 34 h 73"/>
                <a:gd name="T64" fmla="*/ 21 w 64"/>
                <a:gd name="T65" fmla="*/ 43 h 73"/>
                <a:gd name="T66" fmla="*/ 13 w 64"/>
                <a:gd name="T67" fmla="*/ 47 h 73"/>
                <a:gd name="T68" fmla="*/ 13 w 64"/>
                <a:gd name="T69" fmla="*/ 56 h 73"/>
                <a:gd name="T70" fmla="*/ 21 w 64"/>
                <a:gd name="T71" fmla="*/ 64 h 73"/>
                <a:gd name="T72" fmla="*/ 30 w 64"/>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73"/>
                <a:gd name="T113" fmla="*/ 64 w 64"/>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73">
                  <a:moveTo>
                    <a:pt x="39" y="60"/>
                  </a:moveTo>
                  <a:lnTo>
                    <a:pt x="30" y="69"/>
                  </a:lnTo>
                  <a:lnTo>
                    <a:pt x="26" y="73"/>
                  </a:lnTo>
                  <a:lnTo>
                    <a:pt x="21" y="73"/>
                  </a:lnTo>
                  <a:lnTo>
                    <a:pt x="17" y="73"/>
                  </a:lnTo>
                  <a:lnTo>
                    <a:pt x="8" y="73"/>
                  </a:lnTo>
                  <a:lnTo>
                    <a:pt x="4" y="69"/>
                  </a:lnTo>
                  <a:lnTo>
                    <a:pt x="0" y="64"/>
                  </a:lnTo>
                  <a:lnTo>
                    <a:pt x="0" y="56"/>
                  </a:lnTo>
                  <a:lnTo>
                    <a:pt x="0" y="52"/>
                  </a:lnTo>
                  <a:lnTo>
                    <a:pt x="4" y="47"/>
                  </a:lnTo>
                  <a:lnTo>
                    <a:pt x="8" y="43"/>
                  </a:lnTo>
                  <a:lnTo>
                    <a:pt x="13" y="39"/>
                  </a:lnTo>
                  <a:lnTo>
                    <a:pt x="26" y="34"/>
                  </a:lnTo>
                  <a:lnTo>
                    <a:pt x="39" y="26"/>
                  </a:lnTo>
                  <a:lnTo>
                    <a:pt x="39" y="17"/>
                  </a:lnTo>
                  <a:lnTo>
                    <a:pt x="34" y="8"/>
                  </a:lnTo>
                  <a:lnTo>
                    <a:pt x="30" y="8"/>
                  </a:lnTo>
                  <a:lnTo>
                    <a:pt x="26" y="8"/>
                  </a:lnTo>
                  <a:lnTo>
                    <a:pt x="21" y="8"/>
                  </a:lnTo>
                  <a:lnTo>
                    <a:pt x="17" y="8"/>
                  </a:lnTo>
                  <a:lnTo>
                    <a:pt x="17" y="13"/>
                  </a:lnTo>
                  <a:lnTo>
                    <a:pt x="17" y="17"/>
                  </a:lnTo>
                  <a:lnTo>
                    <a:pt x="17" y="21"/>
                  </a:lnTo>
                  <a:lnTo>
                    <a:pt x="13" y="26"/>
                  </a:lnTo>
                  <a:lnTo>
                    <a:pt x="8" y="26"/>
                  </a:lnTo>
                  <a:lnTo>
                    <a:pt x="4" y="26"/>
                  </a:lnTo>
                  <a:lnTo>
                    <a:pt x="4" y="21"/>
                  </a:lnTo>
                  <a:lnTo>
                    <a:pt x="4" y="13"/>
                  </a:lnTo>
                  <a:lnTo>
                    <a:pt x="8" y="8"/>
                  </a:lnTo>
                  <a:lnTo>
                    <a:pt x="17" y="4"/>
                  </a:lnTo>
                  <a:lnTo>
                    <a:pt x="30" y="0"/>
                  </a:lnTo>
                  <a:lnTo>
                    <a:pt x="39" y="4"/>
                  </a:lnTo>
                  <a:lnTo>
                    <a:pt x="43" y="4"/>
                  </a:lnTo>
                  <a:lnTo>
                    <a:pt x="47" y="8"/>
                  </a:lnTo>
                  <a:lnTo>
                    <a:pt x="52" y="13"/>
                  </a:lnTo>
                  <a:lnTo>
                    <a:pt x="52" y="17"/>
                  </a:lnTo>
                  <a:lnTo>
                    <a:pt x="52" y="26"/>
                  </a:lnTo>
                  <a:lnTo>
                    <a:pt x="52" y="47"/>
                  </a:lnTo>
                  <a:lnTo>
                    <a:pt x="52" y="56"/>
                  </a:lnTo>
                  <a:lnTo>
                    <a:pt x="52" y="60"/>
                  </a:lnTo>
                  <a:lnTo>
                    <a:pt x="52" y="64"/>
                  </a:lnTo>
                  <a:lnTo>
                    <a:pt x="56" y="64"/>
                  </a:lnTo>
                  <a:lnTo>
                    <a:pt x="60" y="64"/>
                  </a:lnTo>
                  <a:lnTo>
                    <a:pt x="64" y="60"/>
                  </a:lnTo>
                  <a:lnTo>
                    <a:pt x="64" y="64"/>
                  </a:lnTo>
                  <a:lnTo>
                    <a:pt x="56" y="73"/>
                  </a:lnTo>
                  <a:lnTo>
                    <a:pt x="47" y="73"/>
                  </a:lnTo>
                  <a:lnTo>
                    <a:pt x="43" y="73"/>
                  </a:lnTo>
                  <a:lnTo>
                    <a:pt x="39" y="69"/>
                  </a:lnTo>
                  <a:lnTo>
                    <a:pt x="39" y="60"/>
                  </a:lnTo>
                  <a:close/>
                  <a:moveTo>
                    <a:pt x="39" y="56"/>
                  </a:moveTo>
                  <a:lnTo>
                    <a:pt x="39" y="34"/>
                  </a:lnTo>
                  <a:lnTo>
                    <a:pt x="30" y="34"/>
                  </a:lnTo>
                  <a:lnTo>
                    <a:pt x="26" y="39"/>
                  </a:lnTo>
                  <a:lnTo>
                    <a:pt x="21" y="43"/>
                  </a:lnTo>
                  <a:lnTo>
                    <a:pt x="17" y="47"/>
                  </a:lnTo>
                  <a:lnTo>
                    <a:pt x="13" y="47"/>
                  </a:lnTo>
                  <a:lnTo>
                    <a:pt x="13" y="52"/>
                  </a:lnTo>
                  <a:lnTo>
                    <a:pt x="13" y="56"/>
                  </a:lnTo>
                  <a:lnTo>
                    <a:pt x="17" y="60"/>
                  </a:lnTo>
                  <a:lnTo>
                    <a:pt x="21" y="64"/>
                  </a:lnTo>
                  <a:lnTo>
                    <a:pt x="26"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19" name="Freeform 109"/>
            <p:cNvSpPr>
              <a:spLocks/>
            </p:cNvSpPr>
            <p:nvPr/>
          </p:nvSpPr>
          <p:spPr bwMode="auto">
            <a:xfrm>
              <a:off x="703" y="3032"/>
              <a:ext cx="47" cy="73"/>
            </a:xfrm>
            <a:custGeom>
              <a:avLst/>
              <a:gdLst>
                <a:gd name="T0" fmla="*/ 21 w 47"/>
                <a:gd name="T1" fmla="*/ 0 h 73"/>
                <a:gd name="T2" fmla="*/ 21 w 47"/>
                <a:gd name="T3" fmla="*/ 21 h 73"/>
                <a:gd name="T4" fmla="*/ 26 w 47"/>
                <a:gd name="T5" fmla="*/ 8 h 73"/>
                <a:gd name="T6" fmla="*/ 30 w 47"/>
                <a:gd name="T7" fmla="*/ 4 h 73"/>
                <a:gd name="T8" fmla="*/ 39 w 47"/>
                <a:gd name="T9" fmla="*/ 0 h 73"/>
                <a:gd name="T10" fmla="*/ 43 w 47"/>
                <a:gd name="T11" fmla="*/ 4 h 73"/>
                <a:gd name="T12" fmla="*/ 43 w 47"/>
                <a:gd name="T13" fmla="*/ 4 h 73"/>
                <a:gd name="T14" fmla="*/ 47 w 47"/>
                <a:gd name="T15" fmla="*/ 8 h 73"/>
                <a:gd name="T16" fmla="*/ 47 w 47"/>
                <a:gd name="T17" fmla="*/ 13 h 73"/>
                <a:gd name="T18" fmla="*/ 47 w 47"/>
                <a:gd name="T19" fmla="*/ 13 h 73"/>
                <a:gd name="T20" fmla="*/ 47 w 47"/>
                <a:gd name="T21" fmla="*/ 17 h 73"/>
                <a:gd name="T22" fmla="*/ 43 w 47"/>
                <a:gd name="T23" fmla="*/ 17 h 73"/>
                <a:gd name="T24" fmla="*/ 43 w 47"/>
                <a:gd name="T25" fmla="*/ 21 h 73"/>
                <a:gd name="T26" fmla="*/ 39 w 47"/>
                <a:gd name="T27" fmla="*/ 17 h 73"/>
                <a:gd name="T28" fmla="*/ 34 w 47"/>
                <a:gd name="T29" fmla="*/ 17 h 73"/>
                <a:gd name="T30" fmla="*/ 34 w 47"/>
                <a:gd name="T31" fmla="*/ 13 h 73"/>
                <a:gd name="T32" fmla="*/ 30 w 47"/>
                <a:gd name="T33" fmla="*/ 13 h 73"/>
                <a:gd name="T34" fmla="*/ 30 w 47"/>
                <a:gd name="T35" fmla="*/ 13 h 73"/>
                <a:gd name="T36" fmla="*/ 26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1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0 w 47"/>
                <a:gd name="T63" fmla="*/ 69 h 73"/>
                <a:gd name="T64" fmla="*/ 4 w 47"/>
                <a:gd name="T65" fmla="*/ 69 h 73"/>
                <a:gd name="T66" fmla="*/ 4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4 w 47"/>
                <a:gd name="T83" fmla="*/ 13 h 73"/>
                <a:gd name="T84" fmla="*/ 4 w 47"/>
                <a:gd name="T85" fmla="*/ 8 h 73"/>
                <a:gd name="T86" fmla="*/ 4 w 47"/>
                <a:gd name="T87" fmla="*/ 8 h 73"/>
                <a:gd name="T88" fmla="*/ 0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0" y="4"/>
                  </a:lnTo>
                  <a:lnTo>
                    <a:pt x="39" y="0"/>
                  </a:lnTo>
                  <a:lnTo>
                    <a:pt x="43" y="4"/>
                  </a:lnTo>
                  <a:lnTo>
                    <a:pt x="47" y="8"/>
                  </a:lnTo>
                  <a:lnTo>
                    <a:pt x="47" y="13"/>
                  </a:lnTo>
                  <a:lnTo>
                    <a:pt x="47" y="17"/>
                  </a:lnTo>
                  <a:lnTo>
                    <a:pt x="43" y="17"/>
                  </a:lnTo>
                  <a:lnTo>
                    <a:pt x="43" y="21"/>
                  </a:lnTo>
                  <a:lnTo>
                    <a:pt x="39" y="17"/>
                  </a:lnTo>
                  <a:lnTo>
                    <a:pt x="34" y="17"/>
                  </a:lnTo>
                  <a:lnTo>
                    <a:pt x="34" y="13"/>
                  </a:lnTo>
                  <a:lnTo>
                    <a:pt x="30" y="13"/>
                  </a:lnTo>
                  <a:lnTo>
                    <a:pt x="26" y="13"/>
                  </a:lnTo>
                  <a:lnTo>
                    <a:pt x="26" y="17"/>
                  </a:lnTo>
                  <a:lnTo>
                    <a:pt x="21" y="26"/>
                  </a:lnTo>
                  <a:lnTo>
                    <a:pt x="21" y="56"/>
                  </a:lnTo>
                  <a:lnTo>
                    <a:pt x="21" y="60"/>
                  </a:lnTo>
                  <a:lnTo>
                    <a:pt x="21" y="64"/>
                  </a:lnTo>
                  <a:lnTo>
                    <a:pt x="21" y="69"/>
                  </a:lnTo>
                  <a:lnTo>
                    <a:pt x="26" y="69"/>
                  </a:lnTo>
                  <a:lnTo>
                    <a:pt x="30" y="69"/>
                  </a:lnTo>
                  <a:lnTo>
                    <a:pt x="34" y="73"/>
                  </a:lnTo>
                  <a:lnTo>
                    <a:pt x="0" y="73"/>
                  </a:lnTo>
                  <a:lnTo>
                    <a:pt x="0" y="69"/>
                  </a:lnTo>
                  <a:lnTo>
                    <a:pt x="4" y="69"/>
                  </a:lnTo>
                  <a:lnTo>
                    <a:pt x="8" y="64"/>
                  </a:lnTo>
                  <a:lnTo>
                    <a:pt x="8" y="60"/>
                  </a:lnTo>
                  <a:lnTo>
                    <a:pt x="8" y="56"/>
                  </a:lnTo>
                  <a:lnTo>
                    <a:pt x="8" y="30"/>
                  </a:lnTo>
                  <a:lnTo>
                    <a:pt x="8" y="21"/>
                  </a:lnTo>
                  <a:lnTo>
                    <a:pt x="8" y="17"/>
                  </a:lnTo>
                  <a:lnTo>
                    <a:pt x="8" y="13"/>
                  </a:lnTo>
                  <a:lnTo>
                    <a:pt x="4" y="13"/>
                  </a:lnTo>
                  <a:lnTo>
                    <a:pt x="4" y="8"/>
                  </a:lnTo>
                  <a:lnTo>
                    <a:pt x="0"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0" name="Freeform 110"/>
            <p:cNvSpPr>
              <a:spLocks noEditPoints="1"/>
            </p:cNvSpPr>
            <p:nvPr/>
          </p:nvSpPr>
          <p:spPr bwMode="auto">
            <a:xfrm>
              <a:off x="754" y="3032"/>
              <a:ext cx="65" cy="73"/>
            </a:xfrm>
            <a:custGeom>
              <a:avLst/>
              <a:gdLst>
                <a:gd name="T0" fmla="*/ 31 w 65"/>
                <a:gd name="T1" fmla="*/ 69 h 73"/>
                <a:gd name="T2" fmla="*/ 22 w 65"/>
                <a:gd name="T3" fmla="*/ 73 h 73"/>
                <a:gd name="T4" fmla="*/ 13 w 65"/>
                <a:gd name="T5" fmla="*/ 73 h 73"/>
                <a:gd name="T6" fmla="*/ 5 w 65"/>
                <a:gd name="T7" fmla="*/ 64 h 73"/>
                <a:gd name="T8" fmla="*/ 0 w 65"/>
                <a:gd name="T9" fmla="*/ 52 h 73"/>
                <a:gd name="T10" fmla="*/ 9 w 65"/>
                <a:gd name="T11" fmla="*/ 43 h 73"/>
                <a:gd name="T12" fmla="*/ 26 w 65"/>
                <a:gd name="T13" fmla="*/ 34 h 73"/>
                <a:gd name="T14" fmla="*/ 39 w 65"/>
                <a:gd name="T15" fmla="*/ 26 h 73"/>
                <a:gd name="T16" fmla="*/ 39 w 65"/>
                <a:gd name="T17" fmla="*/ 8 h 73"/>
                <a:gd name="T18" fmla="*/ 26 w 65"/>
                <a:gd name="T19" fmla="*/ 8 h 73"/>
                <a:gd name="T20" fmla="*/ 22 w 65"/>
                <a:gd name="T21" fmla="*/ 8 h 73"/>
                <a:gd name="T22" fmla="*/ 18 w 65"/>
                <a:gd name="T23" fmla="*/ 17 h 73"/>
                <a:gd name="T24" fmla="*/ 18 w 65"/>
                <a:gd name="T25" fmla="*/ 21 h 73"/>
                <a:gd name="T26" fmla="*/ 13 w 65"/>
                <a:gd name="T27" fmla="*/ 26 h 73"/>
                <a:gd name="T28" fmla="*/ 9 w 65"/>
                <a:gd name="T29" fmla="*/ 26 h 73"/>
                <a:gd name="T30" fmla="*/ 5 w 65"/>
                <a:gd name="T31" fmla="*/ 21 h 73"/>
                <a:gd name="T32" fmla="*/ 5 w 65"/>
                <a:gd name="T33" fmla="*/ 13 h 73"/>
                <a:gd name="T34" fmla="*/ 18 w 65"/>
                <a:gd name="T35" fmla="*/ 4 h 73"/>
                <a:gd name="T36" fmla="*/ 39 w 65"/>
                <a:gd name="T37" fmla="*/ 4 h 73"/>
                <a:gd name="T38" fmla="*/ 48 w 65"/>
                <a:gd name="T39" fmla="*/ 8 h 73"/>
                <a:gd name="T40" fmla="*/ 52 w 65"/>
                <a:gd name="T41" fmla="*/ 17 h 73"/>
                <a:gd name="T42" fmla="*/ 52 w 65"/>
                <a:gd name="T43" fmla="*/ 47 h 73"/>
                <a:gd name="T44" fmla="*/ 52 w 65"/>
                <a:gd name="T45" fmla="*/ 60 h 73"/>
                <a:gd name="T46" fmla="*/ 57 w 65"/>
                <a:gd name="T47" fmla="*/ 64 h 73"/>
                <a:gd name="T48" fmla="*/ 57 w 65"/>
                <a:gd name="T49" fmla="*/ 64 h 73"/>
                <a:gd name="T50" fmla="*/ 61 w 65"/>
                <a:gd name="T51" fmla="*/ 64 h 73"/>
                <a:gd name="T52" fmla="*/ 65 w 65"/>
                <a:gd name="T53" fmla="*/ 60 h 73"/>
                <a:gd name="T54" fmla="*/ 57 w 65"/>
                <a:gd name="T55" fmla="*/ 73 h 73"/>
                <a:gd name="T56" fmla="*/ 44 w 65"/>
                <a:gd name="T57" fmla="*/ 73 h 73"/>
                <a:gd name="T58" fmla="*/ 39 w 65"/>
                <a:gd name="T59" fmla="*/ 69 h 73"/>
                <a:gd name="T60" fmla="*/ 39 w 65"/>
                <a:gd name="T61" fmla="*/ 56 h 73"/>
                <a:gd name="T62" fmla="*/ 31 w 65"/>
                <a:gd name="T63" fmla="*/ 34 h 73"/>
                <a:gd name="T64" fmla="*/ 22 w 65"/>
                <a:gd name="T65" fmla="*/ 43 h 73"/>
                <a:gd name="T66" fmla="*/ 13 w 65"/>
                <a:gd name="T67" fmla="*/ 47 h 73"/>
                <a:gd name="T68" fmla="*/ 13 w 65"/>
                <a:gd name="T69" fmla="*/ 56 h 73"/>
                <a:gd name="T70" fmla="*/ 22 w 65"/>
                <a:gd name="T71" fmla="*/ 64 h 73"/>
                <a:gd name="T72" fmla="*/ 31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1" y="69"/>
                  </a:lnTo>
                  <a:lnTo>
                    <a:pt x="26" y="73"/>
                  </a:lnTo>
                  <a:lnTo>
                    <a:pt x="22" y="73"/>
                  </a:lnTo>
                  <a:lnTo>
                    <a:pt x="18" y="73"/>
                  </a:lnTo>
                  <a:lnTo>
                    <a:pt x="13" y="73"/>
                  </a:lnTo>
                  <a:lnTo>
                    <a:pt x="5" y="69"/>
                  </a:lnTo>
                  <a:lnTo>
                    <a:pt x="5" y="64"/>
                  </a:lnTo>
                  <a:lnTo>
                    <a:pt x="0" y="56"/>
                  </a:lnTo>
                  <a:lnTo>
                    <a:pt x="0" y="52"/>
                  </a:lnTo>
                  <a:lnTo>
                    <a:pt x="5" y="47"/>
                  </a:lnTo>
                  <a:lnTo>
                    <a:pt x="9" y="43"/>
                  </a:lnTo>
                  <a:lnTo>
                    <a:pt x="13" y="39"/>
                  </a:lnTo>
                  <a:lnTo>
                    <a:pt x="26" y="34"/>
                  </a:lnTo>
                  <a:lnTo>
                    <a:pt x="39" y="26"/>
                  </a:lnTo>
                  <a:lnTo>
                    <a:pt x="39" y="17"/>
                  </a:lnTo>
                  <a:lnTo>
                    <a:pt x="39" y="8"/>
                  </a:lnTo>
                  <a:lnTo>
                    <a:pt x="35" y="8"/>
                  </a:lnTo>
                  <a:lnTo>
                    <a:pt x="26" y="8"/>
                  </a:lnTo>
                  <a:lnTo>
                    <a:pt x="22" y="8"/>
                  </a:lnTo>
                  <a:lnTo>
                    <a:pt x="18" y="13"/>
                  </a:lnTo>
                  <a:lnTo>
                    <a:pt x="18" y="17"/>
                  </a:lnTo>
                  <a:lnTo>
                    <a:pt x="18" y="21"/>
                  </a:lnTo>
                  <a:lnTo>
                    <a:pt x="18" y="26"/>
                  </a:lnTo>
                  <a:lnTo>
                    <a:pt x="13" y="26"/>
                  </a:lnTo>
                  <a:lnTo>
                    <a:pt x="9" y="26"/>
                  </a:lnTo>
                  <a:lnTo>
                    <a:pt x="5" y="26"/>
                  </a:lnTo>
                  <a:lnTo>
                    <a:pt x="5" y="21"/>
                  </a:lnTo>
                  <a:lnTo>
                    <a:pt x="5" y="13"/>
                  </a:lnTo>
                  <a:lnTo>
                    <a:pt x="13" y="8"/>
                  </a:lnTo>
                  <a:lnTo>
                    <a:pt x="18" y="4"/>
                  </a:lnTo>
                  <a:lnTo>
                    <a:pt x="31" y="0"/>
                  </a:lnTo>
                  <a:lnTo>
                    <a:pt x="39" y="4"/>
                  </a:lnTo>
                  <a:lnTo>
                    <a:pt x="44" y="4"/>
                  </a:lnTo>
                  <a:lnTo>
                    <a:pt x="48" y="8"/>
                  </a:lnTo>
                  <a:lnTo>
                    <a:pt x="52" y="13"/>
                  </a:lnTo>
                  <a:lnTo>
                    <a:pt x="52" y="17"/>
                  </a:lnTo>
                  <a:lnTo>
                    <a:pt x="52" y="26"/>
                  </a:lnTo>
                  <a:lnTo>
                    <a:pt x="52" y="47"/>
                  </a:lnTo>
                  <a:lnTo>
                    <a:pt x="52" y="56"/>
                  </a:lnTo>
                  <a:lnTo>
                    <a:pt x="52" y="60"/>
                  </a:lnTo>
                  <a:lnTo>
                    <a:pt x="52" y="64"/>
                  </a:lnTo>
                  <a:lnTo>
                    <a:pt x="57" y="64"/>
                  </a:lnTo>
                  <a:lnTo>
                    <a:pt x="61" y="64"/>
                  </a:lnTo>
                  <a:lnTo>
                    <a:pt x="65" y="60"/>
                  </a:lnTo>
                  <a:lnTo>
                    <a:pt x="65" y="64"/>
                  </a:lnTo>
                  <a:lnTo>
                    <a:pt x="57" y="73"/>
                  </a:lnTo>
                  <a:lnTo>
                    <a:pt x="48" y="73"/>
                  </a:lnTo>
                  <a:lnTo>
                    <a:pt x="44" y="73"/>
                  </a:lnTo>
                  <a:lnTo>
                    <a:pt x="39" y="69"/>
                  </a:lnTo>
                  <a:lnTo>
                    <a:pt x="39" y="60"/>
                  </a:lnTo>
                  <a:close/>
                  <a:moveTo>
                    <a:pt x="39" y="56"/>
                  </a:moveTo>
                  <a:lnTo>
                    <a:pt x="39" y="34"/>
                  </a:lnTo>
                  <a:lnTo>
                    <a:pt x="31" y="34"/>
                  </a:lnTo>
                  <a:lnTo>
                    <a:pt x="26" y="39"/>
                  </a:lnTo>
                  <a:lnTo>
                    <a:pt x="22" y="43"/>
                  </a:lnTo>
                  <a:lnTo>
                    <a:pt x="18" y="47"/>
                  </a:lnTo>
                  <a:lnTo>
                    <a:pt x="13" y="47"/>
                  </a:lnTo>
                  <a:lnTo>
                    <a:pt x="13" y="52"/>
                  </a:lnTo>
                  <a:lnTo>
                    <a:pt x="13" y="56"/>
                  </a:lnTo>
                  <a:lnTo>
                    <a:pt x="18" y="60"/>
                  </a:lnTo>
                  <a:lnTo>
                    <a:pt x="22" y="64"/>
                  </a:lnTo>
                  <a:lnTo>
                    <a:pt x="26" y="64"/>
                  </a:lnTo>
                  <a:lnTo>
                    <a:pt x="31"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1" name="Freeform 111"/>
            <p:cNvSpPr>
              <a:spLocks/>
            </p:cNvSpPr>
            <p:nvPr/>
          </p:nvSpPr>
          <p:spPr bwMode="auto">
            <a:xfrm>
              <a:off x="823" y="3032"/>
              <a:ext cx="117" cy="73"/>
            </a:xfrm>
            <a:custGeom>
              <a:avLst/>
              <a:gdLst>
                <a:gd name="T0" fmla="*/ 26 w 117"/>
                <a:gd name="T1" fmla="*/ 13 h 73"/>
                <a:gd name="T2" fmla="*/ 35 w 117"/>
                <a:gd name="T3" fmla="*/ 4 h 73"/>
                <a:gd name="T4" fmla="*/ 44 w 117"/>
                <a:gd name="T5" fmla="*/ 4 h 73"/>
                <a:gd name="T6" fmla="*/ 52 w 117"/>
                <a:gd name="T7" fmla="*/ 4 h 73"/>
                <a:gd name="T8" fmla="*/ 61 w 117"/>
                <a:gd name="T9" fmla="*/ 8 h 73"/>
                <a:gd name="T10" fmla="*/ 69 w 117"/>
                <a:gd name="T11" fmla="*/ 8 h 73"/>
                <a:gd name="T12" fmla="*/ 82 w 117"/>
                <a:gd name="T13" fmla="*/ 4 h 73"/>
                <a:gd name="T14" fmla="*/ 91 w 117"/>
                <a:gd name="T15" fmla="*/ 4 h 73"/>
                <a:gd name="T16" fmla="*/ 100 w 117"/>
                <a:gd name="T17" fmla="*/ 8 h 73"/>
                <a:gd name="T18" fmla="*/ 104 w 117"/>
                <a:gd name="T19" fmla="*/ 17 h 73"/>
                <a:gd name="T20" fmla="*/ 104 w 117"/>
                <a:gd name="T21" fmla="*/ 56 h 73"/>
                <a:gd name="T22" fmla="*/ 108 w 117"/>
                <a:gd name="T23" fmla="*/ 64 h 73"/>
                <a:gd name="T24" fmla="*/ 108 w 117"/>
                <a:gd name="T25" fmla="*/ 69 h 73"/>
                <a:gd name="T26" fmla="*/ 117 w 117"/>
                <a:gd name="T27" fmla="*/ 73 h 73"/>
                <a:gd name="T28" fmla="*/ 82 w 117"/>
                <a:gd name="T29" fmla="*/ 73 h 73"/>
                <a:gd name="T30" fmla="*/ 82 w 117"/>
                <a:gd name="T31" fmla="*/ 73 h 73"/>
                <a:gd name="T32" fmla="*/ 91 w 117"/>
                <a:gd name="T33" fmla="*/ 69 h 73"/>
                <a:gd name="T34" fmla="*/ 91 w 117"/>
                <a:gd name="T35" fmla="*/ 64 h 73"/>
                <a:gd name="T36" fmla="*/ 91 w 117"/>
                <a:gd name="T37" fmla="*/ 56 h 73"/>
                <a:gd name="T38" fmla="*/ 91 w 117"/>
                <a:gd name="T39" fmla="*/ 21 h 73"/>
                <a:gd name="T40" fmla="*/ 87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5 w 117"/>
                <a:gd name="T53" fmla="*/ 69 h 73"/>
                <a:gd name="T54" fmla="*/ 74 w 117"/>
                <a:gd name="T55" fmla="*/ 73 h 73"/>
                <a:gd name="T56" fmla="*/ 39 w 117"/>
                <a:gd name="T57" fmla="*/ 73 h 73"/>
                <a:gd name="T58" fmla="*/ 44 w 117"/>
                <a:gd name="T59" fmla="*/ 69 h 73"/>
                <a:gd name="T60" fmla="*/ 48 w 117"/>
                <a:gd name="T61" fmla="*/ 69 h 73"/>
                <a:gd name="T62" fmla="*/ 52 w 117"/>
                <a:gd name="T63" fmla="*/ 60 h 73"/>
                <a:gd name="T64" fmla="*/ 52 w 117"/>
                <a:gd name="T65" fmla="*/ 26 h 73"/>
                <a:gd name="T66" fmla="*/ 48 w 117"/>
                <a:gd name="T67" fmla="*/ 17 h 73"/>
                <a:gd name="T68" fmla="*/ 39 w 117"/>
                <a:gd name="T69" fmla="*/ 13 h 73"/>
                <a:gd name="T70" fmla="*/ 31 w 117"/>
                <a:gd name="T71" fmla="*/ 13 h 73"/>
                <a:gd name="T72" fmla="*/ 22 w 117"/>
                <a:gd name="T73" fmla="*/ 21 h 73"/>
                <a:gd name="T74" fmla="*/ 22 w 117"/>
                <a:gd name="T75" fmla="*/ 64 h 73"/>
                <a:gd name="T76" fmla="*/ 22 w 117"/>
                <a:gd name="T77" fmla="*/ 69 h 73"/>
                <a:gd name="T78" fmla="*/ 26 w 117"/>
                <a:gd name="T79" fmla="*/ 69 h 73"/>
                <a:gd name="T80" fmla="*/ 31 w 117"/>
                <a:gd name="T81" fmla="*/ 73 h 73"/>
                <a:gd name="T82" fmla="*/ 0 w 117"/>
                <a:gd name="T83" fmla="*/ 73 h 73"/>
                <a:gd name="T84" fmla="*/ 5 w 117"/>
                <a:gd name="T85" fmla="*/ 69 h 73"/>
                <a:gd name="T86" fmla="*/ 9 w 117"/>
                <a:gd name="T87" fmla="*/ 64 h 73"/>
                <a:gd name="T88" fmla="*/ 9 w 117"/>
                <a:gd name="T89" fmla="*/ 56 h 73"/>
                <a:gd name="T90" fmla="*/ 9 w 117"/>
                <a:gd name="T91" fmla="*/ 21 h 73"/>
                <a:gd name="T92" fmla="*/ 9 w 117"/>
                <a:gd name="T93" fmla="*/ 13 h 73"/>
                <a:gd name="T94" fmla="*/ 5 w 117"/>
                <a:gd name="T95" fmla="*/ 8 h 73"/>
                <a:gd name="T96" fmla="*/ 0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26" y="13"/>
                  </a:lnTo>
                  <a:lnTo>
                    <a:pt x="31" y="8"/>
                  </a:lnTo>
                  <a:lnTo>
                    <a:pt x="35" y="4"/>
                  </a:lnTo>
                  <a:lnTo>
                    <a:pt x="39" y="4"/>
                  </a:lnTo>
                  <a:lnTo>
                    <a:pt x="44" y="4"/>
                  </a:lnTo>
                  <a:lnTo>
                    <a:pt x="44" y="0"/>
                  </a:lnTo>
                  <a:lnTo>
                    <a:pt x="52" y="4"/>
                  </a:lnTo>
                  <a:lnTo>
                    <a:pt x="57" y="4"/>
                  </a:lnTo>
                  <a:lnTo>
                    <a:pt x="61" y="8"/>
                  </a:lnTo>
                  <a:lnTo>
                    <a:pt x="65" y="17"/>
                  </a:lnTo>
                  <a:lnTo>
                    <a:pt x="69" y="8"/>
                  </a:lnTo>
                  <a:lnTo>
                    <a:pt x="78" y="4"/>
                  </a:lnTo>
                  <a:lnTo>
                    <a:pt x="82" y="4"/>
                  </a:lnTo>
                  <a:lnTo>
                    <a:pt x="87" y="0"/>
                  </a:lnTo>
                  <a:lnTo>
                    <a:pt x="91" y="4"/>
                  </a:lnTo>
                  <a:lnTo>
                    <a:pt x="95" y="4"/>
                  </a:lnTo>
                  <a:lnTo>
                    <a:pt x="100" y="8"/>
                  </a:lnTo>
                  <a:lnTo>
                    <a:pt x="104" y="13"/>
                  </a:lnTo>
                  <a:lnTo>
                    <a:pt x="104" y="17"/>
                  </a:lnTo>
                  <a:lnTo>
                    <a:pt x="104" y="26"/>
                  </a:lnTo>
                  <a:lnTo>
                    <a:pt x="104" y="56"/>
                  </a:lnTo>
                  <a:lnTo>
                    <a:pt x="104" y="64"/>
                  </a:lnTo>
                  <a:lnTo>
                    <a:pt x="108" y="64"/>
                  </a:lnTo>
                  <a:lnTo>
                    <a:pt x="108" y="69"/>
                  </a:lnTo>
                  <a:lnTo>
                    <a:pt x="113" y="69"/>
                  </a:lnTo>
                  <a:lnTo>
                    <a:pt x="117" y="73"/>
                  </a:lnTo>
                  <a:lnTo>
                    <a:pt x="82" y="73"/>
                  </a:lnTo>
                  <a:lnTo>
                    <a:pt x="87" y="69"/>
                  </a:lnTo>
                  <a:lnTo>
                    <a:pt x="91" y="69"/>
                  </a:lnTo>
                  <a:lnTo>
                    <a:pt x="91" y="64"/>
                  </a:lnTo>
                  <a:lnTo>
                    <a:pt x="91" y="60"/>
                  </a:lnTo>
                  <a:lnTo>
                    <a:pt x="91" y="56"/>
                  </a:lnTo>
                  <a:lnTo>
                    <a:pt x="91" y="26"/>
                  </a:lnTo>
                  <a:lnTo>
                    <a:pt x="91" y="21"/>
                  </a:lnTo>
                  <a:lnTo>
                    <a:pt x="91" y="17"/>
                  </a:lnTo>
                  <a:lnTo>
                    <a:pt x="87" y="13"/>
                  </a:lnTo>
                  <a:lnTo>
                    <a:pt x="82" y="13"/>
                  </a:lnTo>
                  <a:lnTo>
                    <a:pt x="78" y="13"/>
                  </a:lnTo>
                  <a:lnTo>
                    <a:pt x="74" y="13"/>
                  </a:lnTo>
                  <a:lnTo>
                    <a:pt x="69" y="17"/>
                  </a:lnTo>
                  <a:lnTo>
                    <a:pt x="65" y="21"/>
                  </a:lnTo>
                  <a:lnTo>
                    <a:pt x="65" y="26"/>
                  </a:lnTo>
                  <a:lnTo>
                    <a:pt x="65" y="56"/>
                  </a:lnTo>
                  <a:lnTo>
                    <a:pt x="65" y="64"/>
                  </a:lnTo>
                  <a:lnTo>
                    <a:pt x="65" y="69"/>
                  </a:lnTo>
                  <a:lnTo>
                    <a:pt x="69" y="69"/>
                  </a:lnTo>
                  <a:lnTo>
                    <a:pt x="74" y="73"/>
                  </a:lnTo>
                  <a:lnTo>
                    <a:pt x="39" y="73"/>
                  </a:lnTo>
                  <a:lnTo>
                    <a:pt x="44" y="69"/>
                  </a:lnTo>
                  <a:lnTo>
                    <a:pt x="48" y="69"/>
                  </a:lnTo>
                  <a:lnTo>
                    <a:pt x="52" y="64"/>
                  </a:lnTo>
                  <a:lnTo>
                    <a:pt x="52" y="60"/>
                  </a:lnTo>
                  <a:lnTo>
                    <a:pt x="52" y="56"/>
                  </a:lnTo>
                  <a:lnTo>
                    <a:pt x="52" y="26"/>
                  </a:lnTo>
                  <a:lnTo>
                    <a:pt x="48" y="21"/>
                  </a:lnTo>
                  <a:lnTo>
                    <a:pt x="48" y="17"/>
                  </a:lnTo>
                  <a:lnTo>
                    <a:pt x="44" y="13"/>
                  </a:lnTo>
                  <a:lnTo>
                    <a:pt x="39" y="13"/>
                  </a:lnTo>
                  <a:lnTo>
                    <a:pt x="35" y="13"/>
                  </a:lnTo>
                  <a:lnTo>
                    <a:pt x="31" y="13"/>
                  </a:lnTo>
                  <a:lnTo>
                    <a:pt x="26" y="17"/>
                  </a:lnTo>
                  <a:lnTo>
                    <a:pt x="22" y="21"/>
                  </a:lnTo>
                  <a:lnTo>
                    <a:pt x="22" y="56"/>
                  </a:lnTo>
                  <a:lnTo>
                    <a:pt x="22" y="64"/>
                  </a:lnTo>
                  <a:lnTo>
                    <a:pt x="22" y="69"/>
                  </a:lnTo>
                  <a:lnTo>
                    <a:pt x="26" y="69"/>
                  </a:lnTo>
                  <a:lnTo>
                    <a:pt x="31" y="73"/>
                  </a:lnTo>
                  <a:lnTo>
                    <a:pt x="0" y="73"/>
                  </a:lnTo>
                  <a:lnTo>
                    <a:pt x="0" y="69"/>
                  </a:lnTo>
                  <a:lnTo>
                    <a:pt x="5" y="69"/>
                  </a:lnTo>
                  <a:lnTo>
                    <a:pt x="9" y="64"/>
                  </a:lnTo>
                  <a:lnTo>
                    <a:pt x="9" y="56"/>
                  </a:lnTo>
                  <a:lnTo>
                    <a:pt x="9" y="30"/>
                  </a:lnTo>
                  <a:lnTo>
                    <a:pt x="9" y="21"/>
                  </a:lnTo>
                  <a:lnTo>
                    <a:pt x="9" y="13"/>
                  </a:lnTo>
                  <a:lnTo>
                    <a:pt x="5" y="13"/>
                  </a:lnTo>
                  <a:lnTo>
                    <a:pt x="5" y="8"/>
                  </a:lnTo>
                  <a:lnTo>
                    <a:pt x="0" y="8"/>
                  </a:lnTo>
                  <a:lnTo>
                    <a:pt x="0" y="13"/>
                  </a:lnTo>
                  <a:lnTo>
                    <a:pt x="0" y="8"/>
                  </a:lnTo>
                  <a:lnTo>
                    <a:pt x="18"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22" name="Freeform 112"/>
            <p:cNvSpPr>
              <a:spLocks noEditPoints="1"/>
            </p:cNvSpPr>
            <p:nvPr/>
          </p:nvSpPr>
          <p:spPr bwMode="auto">
            <a:xfrm>
              <a:off x="944" y="2997"/>
              <a:ext cx="69" cy="108"/>
            </a:xfrm>
            <a:custGeom>
              <a:avLst/>
              <a:gdLst>
                <a:gd name="T0" fmla="*/ 22 w 69"/>
                <a:gd name="T1" fmla="*/ 52 h 108"/>
                <a:gd name="T2" fmla="*/ 30 w 69"/>
                <a:gd name="T3" fmla="*/ 39 h 108"/>
                <a:gd name="T4" fmla="*/ 43 w 69"/>
                <a:gd name="T5" fmla="*/ 35 h 108"/>
                <a:gd name="T6" fmla="*/ 52 w 69"/>
                <a:gd name="T7" fmla="*/ 39 h 108"/>
                <a:gd name="T8" fmla="*/ 61 w 69"/>
                <a:gd name="T9" fmla="*/ 48 h 108"/>
                <a:gd name="T10" fmla="*/ 69 w 69"/>
                <a:gd name="T11" fmla="*/ 56 h 108"/>
                <a:gd name="T12" fmla="*/ 69 w 69"/>
                <a:gd name="T13" fmla="*/ 69 h 108"/>
                <a:gd name="T14" fmla="*/ 69 w 69"/>
                <a:gd name="T15" fmla="*/ 82 h 108"/>
                <a:gd name="T16" fmla="*/ 65 w 69"/>
                <a:gd name="T17" fmla="*/ 91 h 108"/>
                <a:gd name="T18" fmla="*/ 56 w 69"/>
                <a:gd name="T19" fmla="*/ 99 h 108"/>
                <a:gd name="T20" fmla="*/ 48 w 69"/>
                <a:gd name="T21" fmla="*/ 108 h 108"/>
                <a:gd name="T22" fmla="*/ 35 w 69"/>
                <a:gd name="T23" fmla="*/ 108 h 108"/>
                <a:gd name="T24" fmla="*/ 26 w 69"/>
                <a:gd name="T25" fmla="*/ 108 h 108"/>
                <a:gd name="T26" fmla="*/ 22 w 69"/>
                <a:gd name="T27" fmla="*/ 108 h 108"/>
                <a:gd name="T28" fmla="*/ 17 w 69"/>
                <a:gd name="T29" fmla="*/ 104 h 108"/>
                <a:gd name="T30" fmla="*/ 9 w 69"/>
                <a:gd name="T31" fmla="*/ 99 h 108"/>
                <a:gd name="T32" fmla="*/ 9 w 69"/>
                <a:gd name="T33" fmla="*/ 30 h 108"/>
                <a:gd name="T34" fmla="*/ 9 w 69"/>
                <a:gd name="T35" fmla="*/ 18 h 108"/>
                <a:gd name="T36" fmla="*/ 9 w 69"/>
                <a:gd name="T37" fmla="*/ 13 h 108"/>
                <a:gd name="T38" fmla="*/ 9 w 69"/>
                <a:gd name="T39" fmla="*/ 9 h 108"/>
                <a:gd name="T40" fmla="*/ 9 w 69"/>
                <a:gd name="T41" fmla="*/ 9 h 108"/>
                <a:gd name="T42" fmla="*/ 5 w 69"/>
                <a:gd name="T43" fmla="*/ 9 h 108"/>
                <a:gd name="T44" fmla="*/ 5 w 69"/>
                <a:gd name="T45" fmla="*/ 9 h 108"/>
                <a:gd name="T46" fmla="*/ 5 w 69"/>
                <a:gd name="T47" fmla="*/ 9 h 108"/>
                <a:gd name="T48" fmla="*/ 0 w 69"/>
                <a:gd name="T49" fmla="*/ 9 h 108"/>
                <a:gd name="T50" fmla="*/ 0 w 69"/>
                <a:gd name="T51" fmla="*/ 9 h 108"/>
                <a:gd name="T52" fmla="*/ 17 w 69"/>
                <a:gd name="T53" fmla="*/ 0 h 108"/>
                <a:gd name="T54" fmla="*/ 22 w 69"/>
                <a:gd name="T55" fmla="*/ 0 h 108"/>
                <a:gd name="T56" fmla="*/ 22 w 69"/>
                <a:gd name="T57" fmla="*/ 52 h 108"/>
                <a:gd name="T58" fmla="*/ 22 w 69"/>
                <a:gd name="T59" fmla="*/ 56 h 108"/>
                <a:gd name="T60" fmla="*/ 22 w 69"/>
                <a:gd name="T61" fmla="*/ 95 h 108"/>
                <a:gd name="T62" fmla="*/ 26 w 69"/>
                <a:gd name="T63" fmla="*/ 99 h 108"/>
                <a:gd name="T64" fmla="*/ 30 w 69"/>
                <a:gd name="T65" fmla="*/ 104 h 108"/>
                <a:gd name="T66" fmla="*/ 35 w 69"/>
                <a:gd name="T67" fmla="*/ 104 h 108"/>
                <a:gd name="T68" fmla="*/ 39 w 69"/>
                <a:gd name="T69" fmla="*/ 104 h 108"/>
                <a:gd name="T70" fmla="*/ 43 w 69"/>
                <a:gd name="T71" fmla="*/ 104 h 108"/>
                <a:gd name="T72" fmla="*/ 52 w 69"/>
                <a:gd name="T73" fmla="*/ 95 h 108"/>
                <a:gd name="T74" fmla="*/ 56 w 69"/>
                <a:gd name="T75" fmla="*/ 87 h 108"/>
                <a:gd name="T76" fmla="*/ 56 w 69"/>
                <a:gd name="T77" fmla="*/ 74 h 108"/>
                <a:gd name="T78" fmla="*/ 56 w 69"/>
                <a:gd name="T79" fmla="*/ 65 h 108"/>
                <a:gd name="T80" fmla="*/ 52 w 69"/>
                <a:gd name="T81" fmla="*/ 56 h 108"/>
                <a:gd name="T82" fmla="*/ 43 w 69"/>
                <a:gd name="T83" fmla="*/ 48 h 108"/>
                <a:gd name="T84" fmla="*/ 39 w 69"/>
                <a:gd name="T85" fmla="*/ 48 h 108"/>
                <a:gd name="T86" fmla="*/ 35 w 69"/>
                <a:gd name="T87" fmla="*/ 48 h 108"/>
                <a:gd name="T88" fmla="*/ 30 w 69"/>
                <a:gd name="T89" fmla="*/ 52 h 108"/>
                <a:gd name="T90" fmla="*/ 26 w 69"/>
                <a:gd name="T91" fmla="*/ 52 h 108"/>
                <a:gd name="T92" fmla="*/ 22 w 69"/>
                <a:gd name="T93" fmla="*/ 56 h 1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8"/>
                <a:gd name="T143" fmla="*/ 69 w 69"/>
                <a:gd name="T144" fmla="*/ 108 h 1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8">
                  <a:moveTo>
                    <a:pt x="22" y="52"/>
                  </a:moveTo>
                  <a:lnTo>
                    <a:pt x="30" y="39"/>
                  </a:lnTo>
                  <a:lnTo>
                    <a:pt x="43" y="35"/>
                  </a:lnTo>
                  <a:lnTo>
                    <a:pt x="52" y="39"/>
                  </a:lnTo>
                  <a:lnTo>
                    <a:pt x="61" y="48"/>
                  </a:lnTo>
                  <a:lnTo>
                    <a:pt x="69" y="56"/>
                  </a:lnTo>
                  <a:lnTo>
                    <a:pt x="69" y="69"/>
                  </a:lnTo>
                  <a:lnTo>
                    <a:pt x="69" y="82"/>
                  </a:lnTo>
                  <a:lnTo>
                    <a:pt x="65" y="91"/>
                  </a:lnTo>
                  <a:lnTo>
                    <a:pt x="56" y="99"/>
                  </a:lnTo>
                  <a:lnTo>
                    <a:pt x="48" y="108"/>
                  </a:lnTo>
                  <a:lnTo>
                    <a:pt x="35" y="108"/>
                  </a:lnTo>
                  <a:lnTo>
                    <a:pt x="26" y="108"/>
                  </a:lnTo>
                  <a:lnTo>
                    <a:pt x="22" y="108"/>
                  </a:lnTo>
                  <a:lnTo>
                    <a:pt x="17" y="104"/>
                  </a:lnTo>
                  <a:lnTo>
                    <a:pt x="9" y="99"/>
                  </a:lnTo>
                  <a:lnTo>
                    <a:pt x="9" y="30"/>
                  </a:lnTo>
                  <a:lnTo>
                    <a:pt x="9" y="18"/>
                  </a:lnTo>
                  <a:lnTo>
                    <a:pt x="9" y="13"/>
                  </a:lnTo>
                  <a:lnTo>
                    <a:pt x="9" y="9"/>
                  </a:lnTo>
                  <a:lnTo>
                    <a:pt x="5" y="9"/>
                  </a:lnTo>
                  <a:lnTo>
                    <a:pt x="0" y="9"/>
                  </a:lnTo>
                  <a:lnTo>
                    <a:pt x="17" y="0"/>
                  </a:lnTo>
                  <a:lnTo>
                    <a:pt x="22" y="0"/>
                  </a:lnTo>
                  <a:lnTo>
                    <a:pt x="22" y="52"/>
                  </a:lnTo>
                  <a:close/>
                  <a:moveTo>
                    <a:pt x="22" y="56"/>
                  </a:moveTo>
                  <a:lnTo>
                    <a:pt x="22" y="95"/>
                  </a:lnTo>
                  <a:lnTo>
                    <a:pt x="26" y="99"/>
                  </a:lnTo>
                  <a:lnTo>
                    <a:pt x="30" y="104"/>
                  </a:lnTo>
                  <a:lnTo>
                    <a:pt x="35" y="104"/>
                  </a:lnTo>
                  <a:lnTo>
                    <a:pt x="39" y="104"/>
                  </a:lnTo>
                  <a:lnTo>
                    <a:pt x="43" y="104"/>
                  </a:lnTo>
                  <a:lnTo>
                    <a:pt x="52" y="95"/>
                  </a:lnTo>
                  <a:lnTo>
                    <a:pt x="56" y="87"/>
                  </a:lnTo>
                  <a:lnTo>
                    <a:pt x="56" y="74"/>
                  </a:lnTo>
                  <a:lnTo>
                    <a:pt x="56" y="65"/>
                  </a:lnTo>
                  <a:lnTo>
                    <a:pt x="52" y="56"/>
                  </a:lnTo>
                  <a:lnTo>
                    <a:pt x="43" y="48"/>
                  </a:lnTo>
                  <a:lnTo>
                    <a:pt x="39" y="48"/>
                  </a:lnTo>
                  <a:lnTo>
                    <a:pt x="35" y="48"/>
                  </a:lnTo>
                  <a:lnTo>
                    <a:pt x="30" y="52"/>
                  </a:lnTo>
                  <a:lnTo>
                    <a:pt x="26" y="52"/>
                  </a:lnTo>
                  <a:lnTo>
                    <a:pt x="22" y="56"/>
                  </a:lnTo>
                  <a:close/>
                </a:path>
              </a:pathLst>
            </a:custGeom>
            <a:solidFill>
              <a:srgbClr val="000000"/>
            </a:solidFill>
            <a:ln w="0">
              <a:solidFill>
                <a:srgbClr val="000000"/>
              </a:solidFill>
              <a:round/>
              <a:headEnd/>
              <a:tailEnd/>
            </a:ln>
          </p:spPr>
          <p:txBody>
            <a:bodyPr/>
            <a:lstStyle/>
            <a:p>
              <a:endParaRPr lang="en-US"/>
            </a:p>
          </p:txBody>
        </p:sp>
        <p:sp>
          <p:nvSpPr>
            <p:cNvPr id="21623" name="Freeform 113"/>
            <p:cNvSpPr>
              <a:spLocks noEditPoints="1"/>
            </p:cNvSpPr>
            <p:nvPr/>
          </p:nvSpPr>
          <p:spPr bwMode="auto">
            <a:xfrm>
              <a:off x="1026" y="3032"/>
              <a:ext cx="60" cy="73"/>
            </a:xfrm>
            <a:custGeom>
              <a:avLst/>
              <a:gdLst>
                <a:gd name="T0" fmla="*/ 26 w 60"/>
                <a:gd name="T1" fmla="*/ 69 h 73"/>
                <a:gd name="T2" fmla="*/ 17 w 60"/>
                <a:gd name="T3" fmla="*/ 73 h 73"/>
                <a:gd name="T4" fmla="*/ 9 w 60"/>
                <a:gd name="T5" fmla="*/ 73 h 73"/>
                <a:gd name="T6" fmla="*/ 0 w 60"/>
                <a:gd name="T7" fmla="*/ 64 h 73"/>
                <a:gd name="T8" fmla="*/ 0 w 60"/>
                <a:gd name="T9" fmla="*/ 52 h 73"/>
                <a:gd name="T10" fmla="*/ 4 w 60"/>
                <a:gd name="T11" fmla="*/ 43 h 73"/>
                <a:gd name="T12" fmla="*/ 22 w 60"/>
                <a:gd name="T13" fmla="*/ 34 h 73"/>
                <a:gd name="T14" fmla="*/ 39 w 60"/>
                <a:gd name="T15" fmla="*/ 26 h 73"/>
                <a:gd name="T16" fmla="*/ 35 w 60"/>
                <a:gd name="T17" fmla="*/ 8 h 73"/>
                <a:gd name="T18" fmla="*/ 26 w 60"/>
                <a:gd name="T19" fmla="*/ 8 h 73"/>
                <a:gd name="T20" fmla="*/ 17 w 60"/>
                <a:gd name="T21" fmla="*/ 8 h 73"/>
                <a:gd name="T22" fmla="*/ 13 w 60"/>
                <a:gd name="T23" fmla="*/ 17 h 73"/>
                <a:gd name="T24" fmla="*/ 13 w 60"/>
                <a:gd name="T25" fmla="*/ 21 h 73"/>
                <a:gd name="T26" fmla="*/ 9 w 60"/>
                <a:gd name="T27" fmla="*/ 26 h 73"/>
                <a:gd name="T28" fmla="*/ 4 w 60"/>
                <a:gd name="T29" fmla="*/ 26 h 73"/>
                <a:gd name="T30" fmla="*/ 0 w 60"/>
                <a:gd name="T31" fmla="*/ 21 h 73"/>
                <a:gd name="T32" fmla="*/ 4 w 60"/>
                <a:gd name="T33" fmla="*/ 13 h 73"/>
                <a:gd name="T34" fmla="*/ 17 w 60"/>
                <a:gd name="T35" fmla="*/ 4 h 73"/>
                <a:gd name="T36" fmla="*/ 35 w 60"/>
                <a:gd name="T37" fmla="*/ 4 h 73"/>
                <a:gd name="T38" fmla="*/ 48 w 60"/>
                <a:gd name="T39" fmla="*/ 8 h 73"/>
                <a:gd name="T40" fmla="*/ 48 w 60"/>
                <a:gd name="T41" fmla="*/ 17 h 73"/>
                <a:gd name="T42" fmla="*/ 52 w 60"/>
                <a:gd name="T43" fmla="*/ 47 h 73"/>
                <a:gd name="T44" fmla="*/ 52 w 60"/>
                <a:gd name="T45" fmla="*/ 60 h 73"/>
                <a:gd name="T46" fmla="*/ 52 w 60"/>
                <a:gd name="T47" fmla="*/ 64 h 73"/>
                <a:gd name="T48" fmla="*/ 52 w 60"/>
                <a:gd name="T49" fmla="*/ 64 h 73"/>
                <a:gd name="T50" fmla="*/ 56 w 60"/>
                <a:gd name="T51" fmla="*/ 64 h 73"/>
                <a:gd name="T52" fmla="*/ 60 w 60"/>
                <a:gd name="T53" fmla="*/ 60 h 73"/>
                <a:gd name="T54" fmla="*/ 52 w 60"/>
                <a:gd name="T55" fmla="*/ 73 h 73"/>
                <a:gd name="T56" fmla="*/ 43 w 60"/>
                <a:gd name="T57" fmla="*/ 73 h 73"/>
                <a:gd name="T58" fmla="*/ 39 w 60"/>
                <a:gd name="T59" fmla="*/ 69 h 73"/>
                <a:gd name="T60" fmla="*/ 39 w 60"/>
                <a:gd name="T61" fmla="*/ 56 h 73"/>
                <a:gd name="T62" fmla="*/ 26 w 60"/>
                <a:gd name="T63" fmla="*/ 34 h 73"/>
                <a:gd name="T64" fmla="*/ 17 w 60"/>
                <a:gd name="T65" fmla="*/ 43 h 73"/>
                <a:gd name="T66" fmla="*/ 13 w 60"/>
                <a:gd name="T67" fmla="*/ 47 h 73"/>
                <a:gd name="T68" fmla="*/ 13 w 60"/>
                <a:gd name="T69" fmla="*/ 56 h 73"/>
                <a:gd name="T70" fmla="*/ 17 w 60"/>
                <a:gd name="T71" fmla="*/ 64 h 73"/>
                <a:gd name="T72" fmla="*/ 30 w 60"/>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0"/>
                <a:gd name="T112" fmla="*/ 0 h 73"/>
                <a:gd name="T113" fmla="*/ 60 w 60"/>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0" h="73">
                  <a:moveTo>
                    <a:pt x="39" y="60"/>
                  </a:moveTo>
                  <a:lnTo>
                    <a:pt x="26" y="69"/>
                  </a:lnTo>
                  <a:lnTo>
                    <a:pt x="22" y="73"/>
                  </a:lnTo>
                  <a:lnTo>
                    <a:pt x="17" y="73"/>
                  </a:lnTo>
                  <a:lnTo>
                    <a:pt x="13" y="73"/>
                  </a:lnTo>
                  <a:lnTo>
                    <a:pt x="9" y="73"/>
                  </a:lnTo>
                  <a:lnTo>
                    <a:pt x="4" y="69"/>
                  </a:lnTo>
                  <a:lnTo>
                    <a:pt x="0" y="64"/>
                  </a:lnTo>
                  <a:lnTo>
                    <a:pt x="0" y="56"/>
                  </a:lnTo>
                  <a:lnTo>
                    <a:pt x="0" y="52"/>
                  </a:lnTo>
                  <a:lnTo>
                    <a:pt x="0" y="47"/>
                  </a:lnTo>
                  <a:lnTo>
                    <a:pt x="4" y="43"/>
                  </a:lnTo>
                  <a:lnTo>
                    <a:pt x="13" y="39"/>
                  </a:lnTo>
                  <a:lnTo>
                    <a:pt x="22" y="34"/>
                  </a:lnTo>
                  <a:lnTo>
                    <a:pt x="39" y="26"/>
                  </a:lnTo>
                  <a:lnTo>
                    <a:pt x="35" y="17"/>
                  </a:lnTo>
                  <a:lnTo>
                    <a:pt x="35" y="8"/>
                  </a:lnTo>
                  <a:lnTo>
                    <a:pt x="30" y="8"/>
                  </a:lnTo>
                  <a:lnTo>
                    <a:pt x="26" y="8"/>
                  </a:lnTo>
                  <a:lnTo>
                    <a:pt x="22" y="8"/>
                  </a:lnTo>
                  <a:lnTo>
                    <a:pt x="17" y="8"/>
                  </a:lnTo>
                  <a:lnTo>
                    <a:pt x="13" y="13"/>
                  </a:lnTo>
                  <a:lnTo>
                    <a:pt x="13" y="17"/>
                  </a:lnTo>
                  <a:lnTo>
                    <a:pt x="13" y="21"/>
                  </a:lnTo>
                  <a:lnTo>
                    <a:pt x="13" y="26"/>
                  </a:lnTo>
                  <a:lnTo>
                    <a:pt x="9" y="26"/>
                  </a:lnTo>
                  <a:lnTo>
                    <a:pt x="4" y="26"/>
                  </a:lnTo>
                  <a:lnTo>
                    <a:pt x="0" y="21"/>
                  </a:lnTo>
                  <a:lnTo>
                    <a:pt x="4" y="13"/>
                  </a:lnTo>
                  <a:lnTo>
                    <a:pt x="9" y="8"/>
                  </a:lnTo>
                  <a:lnTo>
                    <a:pt x="17" y="4"/>
                  </a:lnTo>
                  <a:lnTo>
                    <a:pt x="26" y="0"/>
                  </a:lnTo>
                  <a:lnTo>
                    <a:pt x="35" y="4"/>
                  </a:lnTo>
                  <a:lnTo>
                    <a:pt x="43" y="4"/>
                  </a:lnTo>
                  <a:lnTo>
                    <a:pt x="48" y="8"/>
                  </a:lnTo>
                  <a:lnTo>
                    <a:pt x="48" y="13"/>
                  </a:lnTo>
                  <a:lnTo>
                    <a:pt x="48" y="17"/>
                  </a:lnTo>
                  <a:lnTo>
                    <a:pt x="52" y="26"/>
                  </a:lnTo>
                  <a:lnTo>
                    <a:pt x="52" y="47"/>
                  </a:lnTo>
                  <a:lnTo>
                    <a:pt x="52" y="56"/>
                  </a:lnTo>
                  <a:lnTo>
                    <a:pt x="52" y="60"/>
                  </a:lnTo>
                  <a:lnTo>
                    <a:pt x="52" y="64"/>
                  </a:lnTo>
                  <a:lnTo>
                    <a:pt x="56" y="64"/>
                  </a:lnTo>
                  <a:lnTo>
                    <a:pt x="60" y="60"/>
                  </a:lnTo>
                  <a:lnTo>
                    <a:pt x="60" y="64"/>
                  </a:lnTo>
                  <a:lnTo>
                    <a:pt x="52" y="73"/>
                  </a:lnTo>
                  <a:lnTo>
                    <a:pt x="43" y="73"/>
                  </a:lnTo>
                  <a:lnTo>
                    <a:pt x="39" y="73"/>
                  </a:lnTo>
                  <a:lnTo>
                    <a:pt x="39" y="69"/>
                  </a:lnTo>
                  <a:lnTo>
                    <a:pt x="39" y="60"/>
                  </a:lnTo>
                  <a:close/>
                  <a:moveTo>
                    <a:pt x="39" y="56"/>
                  </a:moveTo>
                  <a:lnTo>
                    <a:pt x="39" y="34"/>
                  </a:lnTo>
                  <a:lnTo>
                    <a:pt x="26" y="34"/>
                  </a:lnTo>
                  <a:lnTo>
                    <a:pt x="22" y="39"/>
                  </a:lnTo>
                  <a:lnTo>
                    <a:pt x="17" y="43"/>
                  </a:lnTo>
                  <a:lnTo>
                    <a:pt x="13" y="47"/>
                  </a:lnTo>
                  <a:lnTo>
                    <a:pt x="13" y="52"/>
                  </a:lnTo>
                  <a:lnTo>
                    <a:pt x="13" y="56"/>
                  </a:lnTo>
                  <a:lnTo>
                    <a:pt x="13"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24" name="Freeform 114"/>
            <p:cNvSpPr>
              <a:spLocks/>
            </p:cNvSpPr>
            <p:nvPr/>
          </p:nvSpPr>
          <p:spPr bwMode="auto">
            <a:xfrm>
              <a:off x="1423" y="3032"/>
              <a:ext cx="47" cy="73"/>
            </a:xfrm>
            <a:custGeom>
              <a:avLst/>
              <a:gdLst>
                <a:gd name="T0" fmla="*/ 43 w 47"/>
                <a:gd name="T1" fmla="*/ 0 h 73"/>
                <a:gd name="T2" fmla="*/ 43 w 47"/>
                <a:gd name="T3" fmla="*/ 26 h 73"/>
                <a:gd name="T4" fmla="*/ 43 w 47"/>
                <a:gd name="T5" fmla="*/ 26 h 73"/>
                <a:gd name="T6" fmla="*/ 39 w 47"/>
                <a:gd name="T7" fmla="*/ 17 h 73"/>
                <a:gd name="T8" fmla="*/ 34 w 47"/>
                <a:gd name="T9" fmla="*/ 8 h 73"/>
                <a:gd name="T10" fmla="*/ 30 w 47"/>
                <a:gd name="T11" fmla="*/ 8 h 73"/>
                <a:gd name="T12" fmla="*/ 21 w 47"/>
                <a:gd name="T13" fmla="*/ 8 h 73"/>
                <a:gd name="T14" fmla="*/ 17 w 47"/>
                <a:gd name="T15" fmla="*/ 8 h 73"/>
                <a:gd name="T16" fmla="*/ 13 w 47"/>
                <a:gd name="T17" fmla="*/ 8 h 73"/>
                <a:gd name="T18" fmla="*/ 13 w 47"/>
                <a:gd name="T19" fmla="*/ 13 h 73"/>
                <a:gd name="T20" fmla="*/ 13 w 47"/>
                <a:gd name="T21" fmla="*/ 17 h 73"/>
                <a:gd name="T22" fmla="*/ 13 w 47"/>
                <a:gd name="T23" fmla="*/ 17 h 73"/>
                <a:gd name="T24" fmla="*/ 13 w 47"/>
                <a:gd name="T25" fmla="*/ 21 h 73"/>
                <a:gd name="T26" fmla="*/ 17 w 47"/>
                <a:gd name="T27" fmla="*/ 26 h 73"/>
                <a:gd name="T28" fmla="*/ 21 w 47"/>
                <a:gd name="T29" fmla="*/ 30 h 73"/>
                <a:gd name="T30" fmla="*/ 34 w 47"/>
                <a:gd name="T31" fmla="*/ 34 h 73"/>
                <a:gd name="T32" fmla="*/ 43 w 47"/>
                <a:gd name="T33" fmla="*/ 39 h 73"/>
                <a:gd name="T34" fmla="*/ 47 w 47"/>
                <a:gd name="T35" fmla="*/ 47 h 73"/>
                <a:gd name="T36" fmla="*/ 47 w 47"/>
                <a:gd name="T37" fmla="*/ 52 h 73"/>
                <a:gd name="T38" fmla="*/ 47 w 47"/>
                <a:gd name="T39" fmla="*/ 60 h 73"/>
                <a:gd name="T40" fmla="*/ 43 w 47"/>
                <a:gd name="T41" fmla="*/ 69 h 73"/>
                <a:gd name="T42" fmla="*/ 34 w 47"/>
                <a:gd name="T43" fmla="*/ 73 h 73"/>
                <a:gd name="T44" fmla="*/ 26 w 47"/>
                <a:gd name="T45" fmla="*/ 73 h 73"/>
                <a:gd name="T46" fmla="*/ 17 w 47"/>
                <a:gd name="T47" fmla="*/ 73 h 73"/>
                <a:gd name="T48" fmla="*/ 8 w 47"/>
                <a:gd name="T49" fmla="*/ 73 h 73"/>
                <a:gd name="T50" fmla="*/ 8 w 47"/>
                <a:gd name="T51" fmla="*/ 73 h 73"/>
                <a:gd name="T52" fmla="*/ 4 w 47"/>
                <a:gd name="T53" fmla="*/ 73 h 73"/>
                <a:gd name="T54" fmla="*/ 4 w 47"/>
                <a:gd name="T55" fmla="*/ 73 h 73"/>
                <a:gd name="T56" fmla="*/ 4 w 47"/>
                <a:gd name="T57" fmla="*/ 73 h 73"/>
                <a:gd name="T58" fmla="*/ 0 w 47"/>
                <a:gd name="T59" fmla="*/ 73 h 73"/>
                <a:gd name="T60" fmla="*/ 0 w 47"/>
                <a:gd name="T61" fmla="*/ 52 h 73"/>
                <a:gd name="T62" fmla="*/ 4 w 47"/>
                <a:gd name="T63" fmla="*/ 52 h 73"/>
                <a:gd name="T64" fmla="*/ 4 w 47"/>
                <a:gd name="T65" fmla="*/ 60 h 73"/>
                <a:gd name="T66" fmla="*/ 13 w 47"/>
                <a:gd name="T67" fmla="*/ 64 h 73"/>
                <a:gd name="T68" fmla="*/ 17 w 47"/>
                <a:gd name="T69" fmla="*/ 69 h 73"/>
                <a:gd name="T70" fmla="*/ 26 w 47"/>
                <a:gd name="T71" fmla="*/ 69 h 73"/>
                <a:gd name="T72" fmla="*/ 30 w 47"/>
                <a:gd name="T73" fmla="*/ 69 h 73"/>
                <a:gd name="T74" fmla="*/ 34 w 47"/>
                <a:gd name="T75" fmla="*/ 64 h 73"/>
                <a:gd name="T76" fmla="*/ 34 w 47"/>
                <a:gd name="T77" fmla="*/ 64 h 73"/>
                <a:gd name="T78" fmla="*/ 39 w 47"/>
                <a:gd name="T79" fmla="*/ 60 h 73"/>
                <a:gd name="T80" fmla="*/ 34 w 47"/>
                <a:gd name="T81" fmla="*/ 56 h 73"/>
                <a:gd name="T82" fmla="*/ 34 w 47"/>
                <a:gd name="T83" fmla="*/ 52 h 73"/>
                <a:gd name="T84" fmla="*/ 30 w 47"/>
                <a:gd name="T85" fmla="*/ 47 h 73"/>
                <a:gd name="T86" fmla="*/ 17 w 47"/>
                <a:gd name="T87" fmla="*/ 43 h 73"/>
                <a:gd name="T88" fmla="*/ 8 w 47"/>
                <a:gd name="T89" fmla="*/ 39 h 73"/>
                <a:gd name="T90" fmla="*/ 4 w 47"/>
                <a:gd name="T91" fmla="*/ 30 h 73"/>
                <a:gd name="T92" fmla="*/ 4 w 47"/>
                <a:gd name="T93" fmla="*/ 26 h 73"/>
                <a:gd name="T94" fmla="*/ 0 w 47"/>
                <a:gd name="T95" fmla="*/ 21 h 73"/>
                <a:gd name="T96" fmla="*/ 4 w 47"/>
                <a:gd name="T97" fmla="*/ 13 h 73"/>
                <a:gd name="T98" fmla="*/ 8 w 47"/>
                <a:gd name="T99" fmla="*/ 8 h 73"/>
                <a:gd name="T100" fmla="*/ 13 w 47"/>
                <a:gd name="T101" fmla="*/ 4 h 73"/>
                <a:gd name="T102" fmla="*/ 21 w 47"/>
                <a:gd name="T103" fmla="*/ 0 h 73"/>
                <a:gd name="T104" fmla="*/ 26 w 47"/>
                <a:gd name="T105" fmla="*/ 4 h 73"/>
                <a:gd name="T106" fmla="*/ 34 w 47"/>
                <a:gd name="T107" fmla="*/ 4 h 73"/>
                <a:gd name="T108" fmla="*/ 34 w 47"/>
                <a:gd name="T109" fmla="*/ 4 h 73"/>
                <a:gd name="T110" fmla="*/ 39 w 47"/>
                <a:gd name="T111" fmla="*/ 4 h 73"/>
                <a:gd name="T112" fmla="*/ 39 w 47"/>
                <a:gd name="T113" fmla="*/ 4 h 73"/>
                <a:gd name="T114" fmla="*/ 39 w 47"/>
                <a:gd name="T115" fmla="*/ 4 h 73"/>
                <a:gd name="T116" fmla="*/ 43 w 47"/>
                <a:gd name="T117" fmla="*/ 4 h 73"/>
                <a:gd name="T118" fmla="*/ 43 w 47"/>
                <a:gd name="T119" fmla="*/ 0 h 73"/>
                <a:gd name="T120" fmla="*/ 43 w 47"/>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
                <a:gd name="T184" fmla="*/ 0 h 73"/>
                <a:gd name="T185" fmla="*/ 47 w 47"/>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 h="73">
                  <a:moveTo>
                    <a:pt x="43" y="0"/>
                  </a:moveTo>
                  <a:lnTo>
                    <a:pt x="43" y="26"/>
                  </a:lnTo>
                  <a:lnTo>
                    <a:pt x="39" y="17"/>
                  </a:lnTo>
                  <a:lnTo>
                    <a:pt x="34" y="8"/>
                  </a:lnTo>
                  <a:lnTo>
                    <a:pt x="30" y="8"/>
                  </a:lnTo>
                  <a:lnTo>
                    <a:pt x="21" y="8"/>
                  </a:lnTo>
                  <a:lnTo>
                    <a:pt x="17" y="8"/>
                  </a:lnTo>
                  <a:lnTo>
                    <a:pt x="13" y="8"/>
                  </a:lnTo>
                  <a:lnTo>
                    <a:pt x="13" y="13"/>
                  </a:lnTo>
                  <a:lnTo>
                    <a:pt x="13" y="17"/>
                  </a:lnTo>
                  <a:lnTo>
                    <a:pt x="13" y="21"/>
                  </a:lnTo>
                  <a:lnTo>
                    <a:pt x="17" y="26"/>
                  </a:lnTo>
                  <a:lnTo>
                    <a:pt x="21" y="30"/>
                  </a:lnTo>
                  <a:lnTo>
                    <a:pt x="34" y="34"/>
                  </a:lnTo>
                  <a:lnTo>
                    <a:pt x="43" y="39"/>
                  </a:lnTo>
                  <a:lnTo>
                    <a:pt x="47" y="47"/>
                  </a:lnTo>
                  <a:lnTo>
                    <a:pt x="47" y="52"/>
                  </a:lnTo>
                  <a:lnTo>
                    <a:pt x="47" y="60"/>
                  </a:lnTo>
                  <a:lnTo>
                    <a:pt x="43" y="69"/>
                  </a:lnTo>
                  <a:lnTo>
                    <a:pt x="34" y="73"/>
                  </a:lnTo>
                  <a:lnTo>
                    <a:pt x="26" y="73"/>
                  </a:lnTo>
                  <a:lnTo>
                    <a:pt x="17" y="73"/>
                  </a:lnTo>
                  <a:lnTo>
                    <a:pt x="8" y="73"/>
                  </a:lnTo>
                  <a:lnTo>
                    <a:pt x="4" y="73"/>
                  </a:lnTo>
                  <a:lnTo>
                    <a:pt x="0" y="73"/>
                  </a:lnTo>
                  <a:lnTo>
                    <a:pt x="0" y="52"/>
                  </a:lnTo>
                  <a:lnTo>
                    <a:pt x="4" y="52"/>
                  </a:lnTo>
                  <a:lnTo>
                    <a:pt x="4" y="60"/>
                  </a:lnTo>
                  <a:lnTo>
                    <a:pt x="13" y="64"/>
                  </a:lnTo>
                  <a:lnTo>
                    <a:pt x="17" y="69"/>
                  </a:lnTo>
                  <a:lnTo>
                    <a:pt x="26" y="69"/>
                  </a:lnTo>
                  <a:lnTo>
                    <a:pt x="30" y="69"/>
                  </a:lnTo>
                  <a:lnTo>
                    <a:pt x="34" y="64"/>
                  </a:lnTo>
                  <a:lnTo>
                    <a:pt x="39" y="60"/>
                  </a:lnTo>
                  <a:lnTo>
                    <a:pt x="34" y="56"/>
                  </a:lnTo>
                  <a:lnTo>
                    <a:pt x="34" y="52"/>
                  </a:lnTo>
                  <a:lnTo>
                    <a:pt x="30" y="47"/>
                  </a:lnTo>
                  <a:lnTo>
                    <a:pt x="17" y="43"/>
                  </a:lnTo>
                  <a:lnTo>
                    <a:pt x="8" y="39"/>
                  </a:lnTo>
                  <a:lnTo>
                    <a:pt x="4" y="30"/>
                  </a:lnTo>
                  <a:lnTo>
                    <a:pt x="4" y="26"/>
                  </a:lnTo>
                  <a:lnTo>
                    <a:pt x="0" y="21"/>
                  </a:lnTo>
                  <a:lnTo>
                    <a:pt x="4" y="13"/>
                  </a:lnTo>
                  <a:lnTo>
                    <a:pt x="8" y="8"/>
                  </a:lnTo>
                  <a:lnTo>
                    <a:pt x="13" y="4"/>
                  </a:lnTo>
                  <a:lnTo>
                    <a:pt x="21" y="0"/>
                  </a:lnTo>
                  <a:lnTo>
                    <a:pt x="26" y="4"/>
                  </a:lnTo>
                  <a:lnTo>
                    <a:pt x="34" y="4"/>
                  </a:lnTo>
                  <a:lnTo>
                    <a:pt x="39" y="4"/>
                  </a:lnTo>
                  <a:lnTo>
                    <a:pt x="43" y="4"/>
                  </a:lnTo>
                  <a:lnTo>
                    <a:pt x="43" y="0"/>
                  </a:lnTo>
                  <a:close/>
                </a:path>
              </a:pathLst>
            </a:custGeom>
            <a:solidFill>
              <a:srgbClr val="000000"/>
            </a:solidFill>
            <a:ln w="0">
              <a:solidFill>
                <a:srgbClr val="000000"/>
              </a:solidFill>
              <a:round/>
              <a:headEnd/>
              <a:tailEnd/>
            </a:ln>
          </p:spPr>
          <p:txBody>
            <a:bodyPr/>
            <a:lstStyle/>
            <a:p>
              <a:endParaRPr lang="en-US"/>
            </a:p>
          </p:txBody>
        </p:sp>
        <p:sp>
          <p:nvSpPr>
            <p:cNvPr id="21625" name="Freeform 115"/>
            <p:cNvSpPr>
              <a:spLocks noEditPoints="1"/>
            </p:cNvSpPr>
            <p:nvPr/>
          </p:nvSpPr>
          <p:spPr bwMode="auto">
            <a:xfrm>
              <a:off x="1479" y="3032"/>
              <a:ext cx="60" cy="73"/>
            </a:xfrm>
            <a:custGeom>
              <a:avLst/>
              <a:gdLst>
                <a:gd name="T0" fmla="*/ 13 w 60"/>
                <a:gd name="T1" fmla="*/ 30 h 73"/>
                <a:gd name="T2" fmla="*/ 17 w 60"/>
                <a:gd name="T3" fmla="*/ 43 h 73"/>
                <a:gd name="T4" fmla="*/ 21 w 60"/>
                <a:gd name="T5" fmla="*/ 52 h 73"/>
                <a:gd name="T6" fmla="*/ 30 w 60"/>
                <a:gd name="T7" fmla="*/ 60 h 73"/>
                <a:gd name="T8" fmla="*/ 39 w 60"/>
                <a:gd name="T9" fmla="*/ 60 h 73"/>
                <a:gd name="T10" fmla="*/ 43 w 60"/>
                <a:gd name="T11" fmla="*/ 60 h 73"/>
                <a:gd name="T12" fmla="*/ 52 w 60"/>
                <a:gd name="T13" fmla="*/ 60 h 73"/>
                <a:gd name="T14" fmla="*/ 56 w 60"/>
                <a:gd name="T15" fmla="*/ 52 h 73"/>
                <a:gd name="T16" fmla="*/ 60 w 60"/>
                <a:gd name="T17" fmla="*/ 47 h 73"/>
                <a:gd name="T18" fmla="*/ 60 w 60"/>
                <a:gd name="T19" fmla="*/ 47 h 73"/>
                <a:gd name="T20" fmla="*/ 56 w 60"/>
                <a:gd name="T21" fmla="*/ 56 h 73"/>
                <a:gd name="T22" fmla="*/ 52 w 60"/>
                <a:gd name="T23" fmla="*/ 64 h 73"/>
                <a:gd name="T24" fmla="*/ 43 w 60"/>
                <a:gd name="T25" fmla="*/ 73 h 73"/>
                <a:gd name="T26" fmla="*/ 30 w 60"/>
                <a:gd name="T27" fmla="*/ 73 h 73"/>
                <a:gd name="T28" fmla="*/ 21 w 60"/>
                <a:gd name="T29" fmla="*/ 73 h 73"/>
                <a:gd name="T30" fmla="*/ 13 w 60"/>
                <a:gd name="T31" fmla="*/ 64 h 73"/>
                <a:gd name="T32" fmla="*/ 4 w 60"/>
                <a:gd name="T33" fmla="*/ 52 h 73"/>
                <a:gd name="T34" fmla="*/ 0 w 60"/>
                <a:gd name="T35" fmla="*/ 39 h 73"/>
                <a:gd name="T36" fmla="*/ 4 w 60"/>
                <a:gd name="T37" fmla="*/ 21 h 73"/>
                <a:gd name="T38" fmla="*/ 13 w 60"/>
                <a:gd name="T39" fmla="*/ 13 h 73"/>
                <a:gd name="T40" fmla="*/ 21 w 60"/>
                <a:gd name="T41" fmla="*/ 4 h 73"/>
                <a:gd name="T42" fmla="*/ 34 w 60"/>
                <a:gd name="T43" fmla="*/ 0 h 73"/>
                <a:gd name="T44" fmla="*/ 43 w 60"/>
                <a:gd name="T45" fmla="*/ 4 h 73"/>
                <a:gd name="T46" fmla="*/ 52 w 60"/>
                <a:gd name="T47" fmla="*/ 8 h 73"/>
                <a:gd name="T48" fmla="*/ 60 w 60"/>
                <a:gd name="T49" fmla="*/ 17 h 73"/>
                <a:gd name="T50" fmla="*/ 60 w 60"/>
                <a:gd name="T51" fmla="*/ 30 h 73"/>
                <a:gd name="T52" fmla="*/ 13 w 60"/>
                <a:gd name="T53" fmla="*/ 30 h 73"/>
                <a:gd name="T54" fmla="*/ 13 w 60"/>
                <a:gd name="T55" fmla="*/ 26 h 73"/>
                <a:gd name="T56" fmla="*/ 43 w 60"/>
                <a:gd name="T57" fmla="*/ 26 h 73"/>
                <a:gd name="T58" fmla="*/ 43 w 60"/>
                <a:gd name="T59" fmla="*/ 17 h 73"/>
                <a:gd name="T60" fmla="*/ 43 w 60"/>
                <a:gd name="T61" fmla="*/ 17 h 73"/>
                <a:gd name="T62" fmla="*/ 39 w 60"/>
                <a:gd name="T63" fmla="*/ 13 h 73"/>
                <a:gd name="T64" fmla="*/ 39 w 60"/>
                <a:gd name="T65" fmla="*/ 8 h 73"/>
                <a:gd name="T66" fmla="*/ 34 w 60"/>
                <a:gd name="T67" fmla="*/ 8 h 73"/>
                <a:gd name="T68" fmla="*/ 30 w 60"/>
                <a:gd name="T69" fmla="*/ 8 h 73"/>
                <a:gd name="T70" fmla="*/ 26 w 60"/>
                <a:gd name="T71" fmla="*/ 8 h 73"/>
                <a:gd name="T72" fmla="*/ 17 w 60"/>
                <a:gd name="T73" fmla="*/ 13 h 73"/>
                <a:gd name="T74" fmla="*/ 17 w 60"/>
                <a:gd name="T75" fmla="*/ 17 h 73"/>
                <a:gd name="T76" fmla="*/ 13 w 60"/>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0"/>
                <a:gd name="T118" fmla="*/ 0 h 73"/>
                <a:gd name="T119" fmla="*/ 60 w 60"/>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0" h="73">
                  <a:moveTo>
                    <a:pt x="13" y="30"/>
                  </a:moveTo>
                  <a:lnTo>
                    <a:pt x="17" y="43"/>
                  </a:lnTo>
                  <a:lnTo>
                    <a:pt x="21" y="52"/>
                  </a:lnTo>
                  <a:lnTo>
                    <a:pt x="30" y="60"/>
                  </a:lnTo>
                  <a:lnTo>
                    <a:pt x="39" y="60"/>
                  </a:lnTo>
                  <a:lnTo>
                    <a:pt x="43" y="60"/>
                  </a:lnTo>
                  <a:lnTo>
                    <a:pt x="52" y="60"/>
                  </a:lnTo>
                  <a:lnTo>
                    <a:pt x="56" y="52"/>
                  </a:lnTo>
                  <a:lnTo>
                    <a:pt x="60" y="47"/>
                  </a:lnTo>
                  <a:lnTo>
                    <a:pt x="56" y="56"/>
                  </a:lnTo>
                  <a:lnTo>
                    <a:pt x="52" y="64"/>
                  </a:lnTo>
                  <a:lnTo>
                    <a:pt x="43" y="73"/>
                  </a:lnTo>
                  <a:lnTo>
                    <a:pt x="30" y="73"/>
                  </a:lnTo>
                  <a:lnTo>
                    <a:pt x="21" y="73"/>
                  </a:lnTo>
                  <a:lnTo>
                    <a:pt x="13" y="64"/>
                  </a:lnTo>
                  <a:lnTo>
                    <a:pt x="4" y="52"/>
                  </a:lnTo>
                  <a:lnTo>
                    <a:pt x="0" y="39"/>
                  </a:lnTo>
                  <a:lnTo>
                    <a:pt x="4" y="21"/>
                  </a:lnTo>
                  <a:lnTo>
                    <a:pt x="13" y="13"/>
                  </a:lnTo>
                  <a:lnTo>
                    <a:pt x="21" y="4"/>
                  </a:lnTo>
                  <a:lnTo>
                    <a:pt x="34" y="0"/>
                  </a:lnTo>
                  <a:lnTo>
                    <a:pt x="43" y="4"/>
                  </a:lnTo>
                  <a:lnTo>
                    <a:pt x="52" y="8"/>
                  </a:lnTo>
                  <a:lnTo>
                    <a:pt x="60" y="17"/>
                  </a:lnTo>
                  <a:lnTo>
                    <a:pt x="60" y="30"/>
                  </a:lnTo>
                  <a:lnTo>
                    <a:pt x="13" y="30"/>
                  </a:lnTo>
                  <a:close/>
                  <a:moveTo>
                    <a:pt x="13" y="26"/>
                  </a:moveTo>
                  <a:lnTo>
                    <a:pt x="43" y="26"/>
                  </a:lnTo>
                  <a:lnTo>
                    <a:pt x="43" y="17"/>
                  </a:lnTo>
                  <a:lnTo>
                    <a:pt x="39" y="13"/>
                  </a:lnTo>
                  <a:lnTo>
                    <a:pt x="39" y="8"/>
                  </a:lnTo>
                  <a:lnTo>
                    <a:pt x="34" y="8"/>
                  </a:lnTo>
                  <a:lnTo>
                    <a:pt x="30" y="8"/>
                  </a:lnTo>
                  <a:lnTo>
                    <a:pt x="26" y="8"/>
                  </a:lnTo>
                  <a:lnTo>
                    <a:pt x="17" y="13"/>
                  </a:lnTo>
                  <a:lnTo>
                    <a:pt x="17" y="17"/>
                  </a:lnTo>
                  <a:lnTo>
                    <a:pt x="13" y="26"/>
                  </a:lnTo>
                  <a:close/>
                </a:path>
              </a:pathLst>
            </a:custGeom>
            <a:solidFill>
              <a:srgbClr val="000000"/>
            </a:solidFill>
            <a:ln w="0">
              <a:solidFill>
                <a:srgbClr val="000000"/>
              </a:solidFill>
              <a:round/>
              <a:headEnd/>
              <a:tailEnd/>
            </a:ln>
          </p:spPr>
          <p:txBody>
            <a:bodyPr/>
            <a:lstStyle/>
            <a:p>
              <a:endParaRPr lang="en-US"/>
            </a:p>
          </p:txBody>
        </p:sp>
        <p:sp>
          <p:nvSpPr>
            <p:cNvPr id="21626" name="Freeform 116"/>
            <p:cNvSpPr>
              <a:spLocks/>
            </p:cNvSpPr>
            <p:nvPr/>
          </p:nvSpPr>
          <p:spPr bwMode="auto">
            <a:xfrm>
              <a:off x="1548" y="3032"/>
              <a:ext cx="47" cy="73"/>
            </a:xfrm>
            <a:custGeom>
              <a:avLst/>
              <a:gdLst>
                <a:gd name="T0" fmla="*/ 21 w 47"/>
                <a:gd name="T1" fmla="*/ 0 h 73"/>
                <a:gd name="T2" fmla="*/ 21 w 47"/>
                <a:gd name="T3" fmla="*/ 21 h 73"/>
                <a:gd name="T4" fmla="*/ 26 w 47"/>
                <a:gd name="T5" fmla="*/ 8 h 73"/>
                <a:gd name="T6" fmla="*/ 34 w 47"/>
                <a:gd name="T7" fmla="*/ 4 h 73"/>
                <a:gd name="T8" fmla="*/ 39 w 47"/>
                <a:gd name="T9" fmla="*/ 0 h 73"/>
                <a:gd name="T10" fmla="*/ 43 w 47"/>
                <a:gd name="T11" fmla="*/ 4 h 73"/>
                <a:gd name="T12" fmla="*/ 47 w 47"/>
                <a:gd name="T13" fmla="*/ 4 h 73"/>
                <a:gd name="T14" fmla="*/ 47 w 47"/>
                <a:gd name="T15" fmla="*/ 8 h 73"/>
                <a:gd name="T16" fmla="*/ 47 w 47"/>
                <a:gd name="T17" fmla="*/ 13 h 73"/>
                <a:gd name="T18" fmla="*/ 47 w 47"/>
                <a:gd name="T19" fmla="*/ 13 h 73"/>
                <a:gd name="T20" fmla="*/ 47 w 47"/>
                <a:gd name="T21" fmla="*/ 17 h 73"/>
                <a:gd name="T22" fmla="*/ 47 w 47"/>
                <a:gd name="T23" fmla="*/ 17 h 73"/>
                <a:gd name="T24" fmla="*/ 43 w 47"/>
                <a:gd name="T25" fmla="*/ 21 h 73"/>
                <a:gd name="T26" fmla="*/ 39 w 47"/>
                <a:gd name="T27" fmla="*/ 17 h 73"/>
                <a:gd name="T28" fmla="*/ 39 w 47"/>
                <a:gd name="T29" fmla="*/ 17 h 73"/>
                <a:gd name="T30" fmla="*/ 34 w 47"/>
                <a:gd name="T31" fmla="*/ 13 h 73"/>
                <a:gd name="T32" fmla="*/ 34 w 47"/>
                <a:gd name="T33" fmla="*/ 13 h 73"/>
                <a:gd name="T34" fmla="*/ 30 w 47"/>
                <a:gd name="T35" fmla="*/ 13 h 73"/>
                <a:gd name="T36" fmla="*/ 30 w 47"/>
                <a:gd name="T37" fmla="*/ 13 h 73"/>
                <a:gd name="T38" fmla="*/ 26 w 47"/>
                <a:gd name="T39" fmla="*/ 17 h 73"/>
                <a:gd name="T40" fmla="*/ 21 w 47"/>
                <a:gd name="T41" fmla="*/ 26 h 73"/>
                <a:gd name="T42" fmla="*/ 21 w 47"/>
                <a:gd name="T43" fmla="*/ 56 h 73"/>
                <a:gd name="T44" fmla="*/ 21 w 47"/>
                <a:gd name="T45" fmla="*/ 60 h 73"/>
                <a:gd name="T46" fmla="*/ 21 w 47"/>
                <a:gd name="T47" fmla="*/ 64 h 73"/>
                <a:gd name="T48" fmla="*/ 26 w 47"/>
                <a:gd name="T49" fmla="*/ 69 h 73"/>
                <a:gd name="T50" fmla="*/ 26 w 47"/>
                <a:gd name="T51" fmla="*/ 69 h 73"/>
                <a:gd name="T52" fmla="*/ 30 w 47"/>
                <a:gd name="T53" fmla="*/ 69 h 73"/>
                <a:gd name="T54" fmla="*/ 34 w 47"/>
                <a:gd name="T55" fmla="*/ 73 h 73"/>
                <a:gd name="T56" fmla="*/ 34 w 47"/>
                <a:gd name="T57" fmla="*/ 73 h 73"/>
                <a:gd name="T58" fmla="*/ 0 w 47"/>
                <a:gd name="T59" fmla="*/ 73 h 73"/>
                <a:gd name="T60" fmla="*/ 0 w 47"/>
                <a:gd name="T61" fmla="*/ 73 h 73"/>
                <a:gd name="T62" fmla="*/ 4 w 47"/>
                <a:gd name="T63" fmla="*/ 69 h 73"/>
                <a:gd name="T64" fmla="*/ 4 w 47"/>
                <a:gd name="T65" fmla="*/ 69 h 73"/>
                <a:gd name="T66" fmla="*/ 8 w 47"/>
                <a:gd name="T67" fmla="*/ 69 h 73"/>
                <a:gd name="T68" fmla="*/ 8 w 47"/>
                <a:gd name="T69" fmla="*/ 64 h 73"/>
                <a:gd name="T70" fmla="*/ 8 w 47"/>
                <a:gd name="T71" fmla="*/ 60 h 73"/>
                <a:gd name="T72" fmla="*/ 8 w 47"/>
                <a:gd name="T73" fmla="*/ 56 h 73"/>
                <a:gd name="T74" fmla="*/ 8 w 47"/>
                <a:gd name="T75" fmla="*/ 30 h 73"/>
                <a:gd name="T76" fmla="*/ 8 w 47"/>
                <a:gd name="T77" fmla="*/ 21 h 73"/>
                <a:gd name="T78" fmla="*/ 8 w 47"/>
                <a:gd name="T79" fmla="*/ 17 h 73"/>
                <a:gd name="T80" fmla="*/ 8 w 47"/>
                <a:gd name="T81" fmla="*/ 13 h 73"/>
                <a:gd name="T82" fmla="*/ 8 w 47"/>
                <a:gd name="T83" fmla="*/ 13 h 73"/>
                <a:gd name="T84" fmla="*/ 4 w 47"/>
                <a:gd name="T85" fmla="*/ 8 h 73"/>
                <a:gd name="T86" fmla="*/ 4 w 47"/>
                <a:gd name="T87" fmla="*/ 8 h 73"/>
                <a:gd name="T88" fmla="*/ 4 w 47"/>
                <a:gd name="T89" fmla="*/ 8 h 73"/>
                <a:gd name="T90" fmla="*/ 0 w 47"/>
                <a:gd name="T91" fmla="*/ 13 h 73"/>
                <a:gd name="T92" fmla="*/ 0 w 47"/>
                <a:gd name="T93" fmla="*/ 8 h 73"/>
                <a:gd name="T94" fmla="*/ 17 w 47"/>
                <a:gd name="T95" fmla="*/ 0 h 73"/>
                <a:gd name="T96" fmla="*/ 21 w 47"/>
                <a:gd name="T97" fmla="*/ 0 h 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73"/>
                <a:gd name="T149" fmla="*/ 47 w 47"/>
                <a:gd name="T150" fmla="*/ 73 h 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73">
                  <a:moveTo>
                    <a:pt x="21" y="0"/>
                  </a:moveTo>
                  <a:lnTo>
                    <a:pt x="21" y="21"/>
                  </a:lnTo>
                  <a:lnTo>
                    <a:pt x="26" y="8"/>
                  </a:lnTo>
                  <a:lnTo>
                    <a:pt x="34" y="4"/>
                  </a:lnTo>
                  <a:lnTo>
                    <a:pt x="39" y="0"/>
                  </a:lnTo>
                  <a:lnTo>
                    <a:pt x="43" y="4"/>
                  </a:lnTo>
                  <a:lnTo>
                    <a:pt x="47" y="4"/>
                  </a:lnTo>
                  <a:lnTo>
                    <a:pt x="47" y="8"/>
                  </a:lnTo>
                  <a:lnTo>
                    <a:pt x="47" y="13"/>
                  </a:lnTo>
                  <a:lnTo>
                    <a:pt x="47" y="17"/>
                  </a:lnTo>
                  <a:lnTo>
                    <a:pt x="43" y="21"/>
                  </a:lnTo>
                  <a:lnTo>
                    <a:pt x="39" y="17"/>
                  </a:lnTo>
                  <a:lnTo>
                    <a:pt x="34" y="13"/>
                  </a:lnTo>
                  <a:lnTo>
                    <a:pt x="30" y="13"/>
                  </a:lnTo>
                  <a:lnTo>
                    <a:pt x="26" y="17"/>
                  </a:lnTo>
                  <a:lnTo>
                    <a:pt x="21" y="26"/>
                  </a:lnTo>
                  <a:lnTo>
                    <a:pt x="21" y="56"/>
                  </a:lnTo>
                  <a:lnTo>
                    <a:pt x="21" y="60"/>
                  </a:lnTo>
                  <a:lnTo>
                    <a:pt x="21" y="64"/>
                  </a:lnTo>
                  <a:lnTo>
                    <a:pt x="26" y="69"/>
                  </a:lnTo>
                  <a:lnTo>
                    <a:pt x="30" y="69"/>
                  </a:lnTo>
                  <a:lnTo>
                    <a:pt x="34" y="73"/>
                  </a:lnTo>
                  <a:lnTo>
                    <a:pt x="0" y="73"/>
                  </a:lnTo>
                  <a:lnTo>
                    <a:pt x="4" y="69"/>
                  </a:lnTo>
                  <a:lnTo>
                    <a:pt x="8" y="69"/>
                  </a:lnTo>
                  <a:lnTo>
                    <a:pt x="8" y="64"/>
                  </a:lnTo>
                  <a:lnTo>
                    <a:pt x="8" y="60"/>
                  </a:lnTo>
                  <a:lnTo>
                    <a:pt x="8" y="56"/>
                  </a:lnTo>
                  <a:lnTo>
                    <a:pt x="8" y="30"/>
                  </a:lnTo>
                  <a:lnTo>
                    <a:pt x="8" y="21"/>
                  </a:lnTo>
                  <a:lnTo>
                    <a:pt x="8" y="17"/>
                  </a:lnTo>
                  <a:lnTo>
                    <a:pt x="8" y="13"/>
                  </a:lnTo>
                  <a:lnTo>
                    <a:pt x="4" y="8"/>
                  </a:lnTo>
                  <a:lnTo>
                    <a:pt x="0" y="13"/>
                  </a:lnTo>
                  <a:lnTo>
                    <a:pt x="0" y="8"/>
                  </a:lnTo>
                  <a:lnTo>
                    <a:pt x="17" y="0"/>
                  </a:lnTo>
                  <a:lnTo>
                    <a:pt x="21" y="0"/>
                  </a:lnTo>
                  <a:close/>
                </a:path>
              </a:pathLst>
            </a:custGeom>
            <a:solidFill>
              <a:srgbClr val="000000"/>
            </a:solidFill>
            <a:ln w="0">
              <a:solidFill>
                <a:srgbClr val="000000"/>
              </a:solidFill>
              <a:round/>
              <a:headEnd/>
              <a:tailEnd/>
            </a:ln>
          </p:spPr>
          <p:txBody>
            <a:bodyPr/>
            <a:lstStyle/>
            <a:p>
              <a:endParaRPr lang="en-US"/>
            </a:p>
          </p:txBody>
        </p:sp>
        <p:sp>
          <p:nvSpPr>
            <p:cNvPr id="21627" name="Freeform 117"/>
            <p:cNvSpPr>
              <a:spLocks/>
            </p:cNvSpPr>
            <p:nvPr/>
          </p:nvSpPr>
          <p:spPr bwMode="auto">
            <a:xfrm>
              <a:off x="1600" y="3036"/>
              <a:ext cx="73" cy="69"/>
            </a:xfrm>
            <a:custGeom>
              <a:avLst/>
              <a:gdLst>
                <a:gd name="T0" fmla="*/ 0 w 73"/>
                <a:gd name="T1" fmla="*/ 0 h 69"/>
                <a:gd name="T2" fmla="*/ 30 w 73"/>
                <a:gd name="T3" fmla="*/ 0 h 69"/>
                <a:gd name="T4" fmla="*/ 30 w 73"/>
                <a:gd name="T5" fmla="*/ 0 h 69"/>
                <a:gd name="T6" fmla="*/ 30 w 73"/>
                <a:gd name="T7" fmla="*/ 0 h 69"/>
                <a:gd name="T8" fmla="*/ 25 w 73"/>
                <a:gd name="T9" fmla="*/ 0 h 69"/>
                <a:gd name="T10" fmla="*/ 25 w 73"/>
                <a:gd name="T11" fmla="*/ 4 h 69"/>
                <a:gd name="T12" fmla="*/ 25 w 73"/>
                <a:gd name="T13" fmla="*/ 4 h 69"/>
                <a:gd name="T14" fmla="*/ 21 w 73"/>
                <a:gd name="T15" fmla="*/ 4 h 69"/>
                <a:gd name="T16" fmla="*/ 25 w 73"/>
                <a:gd name="T17" fmla="*/ 9 h 69"/>
                <a:gd name="T18" fmla="*/ 25 w 73"/>
                <a:gd name="T19" fmla="*/ 13 h 69"/>
                <a:gd name="T20" fmla="*/ 38 w 73"/>
                <a:gd name="T21" fmla="*/ 52 h 69"/>
                <a:gd name="T22" fmla="*/ 56 w 73"/>
                <a:gd name="T23" fmla="*/ 13 h 69"/>
                <a:gd name="T24" fmla="*/ 56 w 73"/>
                <a:gd name="T25" fmla="*/ 9 h 69"/>
                <a:gd name="T26" fmla="*/ 56 w 73"/>
                <a:gd name="T27" fmla="*/ 4 h 69"/>
                <a:gd name="T28" fmla="*/ 56 w 73"/>
                <a:gd name="T29" fmla="*/ 4 h 69"/>
                <a:gd name="T30" fmla="*/ 56 w 73"/>
                <a:gd name="T31" fmla="*/ 4 h 69"/>
                <a:gd name="T32" fmla="*/ 56 w 73"/>
                <a:gd name="T33" fmla="*/ 0 h 69"/>
                <a:gd name="T34" fmla="*/ 56 w 73"/>
                <a:gd name="T35" fmla="*/ 0 h 69"/>
                <a:gd name="T36" fmla="*/ 51 w 73"/>
                <a:gd name="T37" fmla="*/ 0 h 69"/>
                <a:gd name="T38" fmla="*/ 51 w 73"/>
                <a:gd name="T39" fmla="*/ 0 h 69"/>
                <a:gd name="T40" fmla="*/ 51 w 73"/>
                <a:gd name="T41" fmla="*/ 0 h 69"/>
                <a:gd name="T42" fmla="*/ 73 w 73"/>
                <a:gd name="T43" fmla="*/ 0 h 69"/>
                <a:gd name="T44" fmla="*/ 73 w 73"/>
                <a:gd name="T45" fmla="*/ 0 h 69"/>
                <a:gd name="T46" fmla="*/ 69 w 73"/>
                <a:gd name="T47" fmla="*/ 0 h 69"/>
                <a:gd name="T48" fmla="*/ 64 w 73"/>
                <a:gd name="T49" fmla="*/ 4 h 69"/>
                <a:gd name="T50" fmla="*/ 64 w 73"/>
                <a:gd name="T51" fmla="*/ 4 h 69"/>
                <a:gd name="T52" fmla="*/ 60 w 73"/>
                <a:gd name="T53" fmla="*/ 13 h 69"/>
                <a:gd name="T54" fmla="*/ 38 w 73"/>
                <a:gd name="T55" fmla="*/ 69 h 69"/>
                <a:gd name="T56" fmla="*/ 34 w 73"/>
                <a:gd name="T57" fmla="*/ 69 h 69"/>
                <a:gd name="T58" fmla="*/ 8 w 73"/>
                <a:gd name="T59" fmla="*/ 13 h 69"/>
                <a:gd name="T60" fmla="*/ 8 w 73"/>
                <a:gd name="T61" fmla="*/ 9 h 69"/>
                <a:gd name="T62" fmla="*/ 8 w 73"/>
                <a:gd name="T63" fmla="*/ 4 h 69"/>
                <a:gd name="T64" fmla="*/ 4 w 73"/>
                <a:gd name="T65" fmla="*/ 4 h 69"/>
                <a:gd name="T66" fmla="*/ 4 w 73"/>
                <a:gd name="T67" fmla="*/ 0 h 69"/>
                <a:gd name="T68" fmla="*/ 0 w 73"/>
                <a:gd name="T69" fmla="*/ 0 h 69"/>
                <a:gd name="T70" fmla="*/ 0 w 73"/>
                <a:gd name="T71" fmla="*/ 0 h 69"/>
                <a:gd name="T72" fmla="*/ 0 w 73"/>
                <a:gd name="T73" fmla="*/ 0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3"/>
                <a:gd name="T112" fmla="*/ 0 h 69"/>
                <a:gd name="T113" fmla="*/ 73 w 73"/>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3" h="69">
                  <a:moveTo>
                    <a:pt x="0" y="0"/>
                  </a:moveTo>
                  <a:lnTo>
                    <a:pt x="30" y="0"/>
                  </a:lnTo>
                  <a:lnTo>
                    <a:pt x="25" y="0"/>
                  </a:lnTo>
                  <a:lnTo>
                    <a:pt x="25" y="4"/>
                  </a:lnTo>
                  <a:lnTo>
                    <a:pt x="21" y="4"/>
                  </a:lnTo>
                  <a:lnTo>
                    <a:pt x="25" y="9"/>
                  </a:lnTo>
                  <a:lnTo>
                    <a:pt x="25" y="13"/>
                  </a:lnTo>
                  <a:lnTo>
                    <a:pt x="38" y="52"/>
                  </a:lnTo>
                  <a:lnTo>
                    <a:pt x="56" y="13"/>
                  </a:lnTo>
                  <a:lnTo>
                    <a:pt x="56" y="9"/>
                  </a:lnTo>
                  <a:lnTo>
                    <a:pt x="56" y="4"/>
                  </a:lnTo>
                  <a:lnTo>
                    <a:pt x="56" y="0"/>
                  </a:lnTo>
                  <a:lnTo>
                    <a:pt x="51" y="0"/>
                  </a:lnTo>
                  <a:lnTo>
                    <a:pt x="73" y="0"/>
                  </a:lnTo>
                  <a:lnTo>
                    <a:pt x="69" y="0"/>
                  </a:lnTo>
                  <a:lnTo>
                    <a:pt x="64" y="4"/>
                  </a:lnTo>
                  <a:lnTo>
                    <a:pt x="60" y="13"/>
                  </a:lnTo>
                  <a:lnTo>
                    <a:pt x="38" y="69"/>
                  </a:lnTo>
                  <a:lnTo>
                    <a:pt x="34" y="69"/>
                  </a:lnTo>
                  <a:lnTo>
                    <a:pt x="8" y="13"/>
                  </a:lnTo>
                  <a:lnTo>
                    <a:pt x="8" y="9"/>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1628" name="Freeform 118"/>
            <p:cNvSpPr>
              <a:spLocks noEditPoints="1"/>
            </p:cNvSpPr>
            <p:nvPr/>
          </p:nvSpPr>
          <p:spPr bwMode="auto">
            <a:xfrm>
              <a:off x="1677"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29" name="Freeform 119"/>
            <p:cNvSpPr>
              <a:spLocks/>
            </p:cNvSpPr>
            <p:nvPr/>
          </p:nvSpPr>
          <p:spPr bwMode="auto">
            <a:xfrm>
              <a:off x="1750" y="3032"/>
              <a:ext cx="48" cy="73"/>
            </a:xfrm>
            <a:custGeom>
              <a:avLst/>
              <a:gdLst>
                <a:gd name="T0" fmla="*/ 39 w 48"/>
                <a:gd name="T1" fmla="*/ 0 h 73"/>
                <a:gd name="T2" fmla="*/ 39 w 48"/>
                <a:gd name="T3" fmla="*/ 26 h 73"/>
                <a:gd name="T4" fmla="*/ 39 w 48"/>
                <a:gd name="T5" fmla="*/ 26 h 73"/>
                <a:gd name="T6" fmla="*/ 35 w 48"/>
                <a:gd name="T7" fmla="*/ 17 h 73"/>
                <a:gd name="T8" fmla="*/ 31 w 48"/>
                <a:gd name="T9" fmla="*/ 8 h 73"/>
                <a:gd name="T10" fmla="*/ 26 w 48"/>
                <a:gd name="T11" fmla="*/ 8 h 73"/>
                <a:gd name="T12" fmla="*/ 22 w 48"/>
                <a:gd name="T13" fmla="*/ 8 h 73"/>
                <a:gd name="T14" fmla="*/ 18 w 48"/>
                <a:gd name="T15" fmla="*/ 8 h 73"/>
                <a:gd name="T16" fmla="*/ 13 w 48"/>
                <a:gd name="T17" fmla="*/ 8 h 73"/>
                <a:gd name="T18" fmla="*/ 9 w 48"/>
                <a:gd name="T19" fmla="*/ 13 h 73"/>
                <a:gd name="T20" fmla="*/ 9 w 48"/>
                <a:gd name="T21" fmla="*/ 17 h 73"/>
                <a:gd name="T22" fmla="*/ 9 w 48"/>
                <a:gd name="T23" fmla="*/ 17 h 73"/>
                <a:gd name="T24" fmla="*/ 9 w 48"/>
                <a:gd name="T25" fmla="*/ 21 h 73"/>
                <a:gd name="T26" fmla="*/ 13 w 48"/>
                <a:gd name="T27" fmla="*/ 26 h 73"/>
                <a:gd name="T28" fmla="*/ 18 w 48"/>
                <a:gd name="T29" fmla="*/ 30 h 73"/>
                <a:gd name="T30" fmla="*/ 31 w 48"/>
                <a:gd name="T31" fmla="*/ 34 h 73"/>
                <a:gd name="T32" fmla="*/ 39 w 48"/>
                <a:gd name="T33" fmla="*/ 39 h 73"/>
                <a:gd name="T34" fmla="*/ 44 w 48"/>
                <a:gd name="T35" fmla="*/ 47 h 73"/>
                <a:gd name="T36" fmla="*/ 48 w 48"/>
                <a:gd name="T37" fmla="*/ 52 h 73"/>
                <a:gd name="T38" fmla="*/ 44 w 48"/>
                <a:gd name="T39" fmla="*/ 60 h 73"/>
                <a:gd name="T40" fmla="*/ 39 w 48"/>
                <a:gd name="T41" fmla="*/ 69 h 73"/>
                <a:gd name="T42" fmla="*/ 31 w 48"/>
                <a:gd name="T43" fmla="*/ 73 h 73"/>
                <a:gd name="T44" fmla="*/ 22 w 48"/>
                <a:gd name="T45" fmla="*/ 73 h 73"/>
                <a:gd name="T46" fmla="*/ 13 w 48"/>
                <a:gd name="T47" fmla="*/ 73 h 73"/>
                <a:gd name="T48" fmla="*/ 9 w 48"/>
                <a:gd name="T49" fmla="*/ 73 h 73"/>
                <a:gd name="T50" fmla="*/ 5 w 48"/>
                <a:gd name="T51" fmla="*/ 73 h 73"/>
                <a:gd name="T52" fmla="*/ 5 w 48"/>
                <a:gd name="T53" fmla="*/ 73 h 73"/>
                <a:gd name="T54" fmla="*/ 0 w 48"/>
                <a:gd name="T55" fmla="*/ 73 h 73"/>
                <a:gd name="T56" fmla="*/ 0 w 48"/>
                <a:gd name="T57" fmla="*/ 73 h 73"/>
                <a:gd name="T58" fmla="*/ 0 w 48"/>
                <a:gd name="T59" fmla="*/ 73 h 73"/>
                <a:gd name="T60" fmla="*/ 0 w 48"/>
                <a:gd name="T61" fmla="*/ 52 h 73"/>
                <a:gd name="T62" fmla="*/ 0 w 48"/>
                <a:gd name="T63" fmla="*/ 52 h 73"/>
                <a:gd name="T64" fmla="*/ 5 w 48"/>
                <a:gd name="T65" fmla="*/ 60 h 73"/>
                <a:gd name="T66" fmla="*/ 9 w 48"/>
                <a:gd name="T67" fmla="*/ 64 h 73"/>
                <a:gd name="T68" fmla="*/ 13 w 48"/>
                <a:gd name="T69" fmla="*/ 69 h 73"/>
                <a:gd name="T70" fmla="*/ 22 w 48"/>
                <a:gd name="T71" fmla="*/ 69 h 73"/>
                <a:gd name="T72" fmla="*/ 26 w 48"/>
                <a:gd name="T73" fmla="*/ 69 h 73"/>
                <a:gd name="T74" fmla="*/ 31 w 48"/>
                <a:gd name="T75" fmla="*/ 64 h 73"/>
                <a:gd name="T76" fmla="*/ 35 w 48"/>
                <a:gd name="T77" fmla="*/ 64 h 73"/>
                <a:gd name="T78" fmla="*/ 35 w 48"/>
                <a:gd name="T79" fmla="*/ 60 h 73"/>
                <a:gd name="T80" fmla="*/ 35 w 48"/>
                <a:gd name="T81" fmla="*/ 56 h 73"/>
                <a:gd name="T82" fmla="*/ 31 w 48"/>
                <a:gd name="T83" fmla="*/ 52 h 73"/>
                <a:gd name="T84" fmla="*/ 26 w 48"/>
                <a:gd name="T85" fmla="*/ 47 h 73"/>
                <a:gd name="T86" fmla="*/ 18 w 48"/>
                <a:gd name="T87" fmla="*/ 43 h 73"/>
                <a:gd name="T88" fmla="*/ 9 w 48"/>
                <a:gd name="T89" fmla="*/ 39 h 73"/>
                <a:gd name="T90" fmla="*/ 0 w 48"/>
                <a:gd name="T91" fmla="*/ 30 h 73"/>
                <a:gd name="T92" fmla="*/ 0 w 48"/>
                <a:gd name="T93" fmla="*/ 26 h 73"/>
                <a:gd name="T94" fmla="*/ 0 w 48"/>
                <a:gd name="T95" fmla="*/ 21 h 73"/>
                <a:gd name="T96" fmla="*/ 0 w 48"/>
                <a:gd name="T97" fmla="*/ 13 h 73"/>
                <a:gd name="T98" fmla="*/ 5 w 48"/>
                <a:gd name="T99" fmla="*/ 8 h 73"/>
                <a:gd name="T100" fmla="*/ 13 w 48"/>
                <a:gd name="T101" fmla="*/ 4 h 73"/>
                <a:gd name="T102" fmla="*/ 22 w 48"/>
                <a:gd name="T103" fmla="*/ 0 h 73"/>
                <a:gd name="T104" fmla="*/ 26 w 48"/>
                <a:gd name="T105" fmla="*/ 4 h 73"/>
                <a:gd name="T106" fmla="*/ 31 w 48"/>
                <a:gd name="T107" fmla="*/ 4 h 73"/>
                <a:gd name="T108" fmla="*/ 35 w 48"/>
                <a:gd name="T109" fmla="*/ 4 h 73"/>
                <a:gd name="T110" fmla="*/ 35 w 48"/>
                <a:gd name="T111" fmla="*/ 4 h 73"/>
                <a:gd name="T112" fmla="*/ 35 w 48"/>
                <a:gd name="T113" fmla="*/ 4 h 73"/>
                <a:gd name="T114" fmla="*/ 39 w 48"/>
                <a:gd name="T115" fmla="*/ 4 h 73"/>
                <a:gd name="T116" fmla="*/ 39 w 48"/>
                <a:gd name="T117" fmla="*/ 4 h 73"/>
                <a:gd name="T118" fmla="*/ 39 w 48"/>
                <a:gd name="T119" fmla="*/ 0 h 73"/>
                <a:gd name="T120" fmla="*/ 39 w 48"/>
                <a:gd name="T121" fmla="*/ 0 h 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3"/>
                <a:gd name="T185" fmla="*/ 48 w 48"/>
                <a:gd name="T186" fmla="*/ 73 h 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3">
                  <a:moveTo>
                    <a:pt x="39" y="0"/>
                  </a:moveTo>
                  <a:lnTo>
                    <a:pt x="39" y="26"/>
                  </a:lnTo>
                  <a:lnTo>
                    <a:pt x="35" y="17"/>
                  </a:lnTo>
                  <a:lnTo>
                    <a:pt x="31" y="8"/>
                  </a:lnTo>
                  <a:lnTo>
                    <a:pt x="26" y="8"/>
                  </a:lnTo>
                  <a:lnTo>
                    <a:pt x="22" y="8"/>
                  </a:lnTo>
                  <a:lnTo>
                    <a:pt x="18" y="8"/>
                  </a:lnTo>
                  <a:lnTo>
                    <a:pt x="13" y="8"/>
                  </a:lnTo>
                  <a:lnTo>
                    <a:pt x="9" y="13"/>
                  </a:lnTo>
                  <a:lnTo>
                    <a:pt x="9" y="17"/>
                  </a:lnTo>
                  <a:lnTo>
                    <a:pt x="9" y="21"/>
                  </a:lnTo>
                  <a:lnTo>
                    <a:pt x="13" y="26"/>
                  </a:lnTo>
                  <a:lnTo>
                    <a:pt x="18" y="30"/>
                  </a:lnTo>
                  <a:lnTo>
                    <a:pt x="31" y="34"/>
                  </a:lnTo>
                  <a:lnTo>
                    <a:pt x="39" y="39"/>
                  </a:lnTo>
                  <a:lnTo>
                    <a:pt x="44" y="47"/>
                  </a:lnTo>
                  <a:lnTo>
                    <a:pt x="48" y="52"/>
                  </a:lnTo>
                  <a:lnTo>
                    <a:pt x="44" y="60"/>
                  </a:lnTo>
                  <a:lnTo>
                    <a:pt x="39" y="69"/>
                  </a:lnTo>
                  <a:lnTo>
                    <a:pt x="31" y="73"/>
                  </a:lnTo>
                  <a:lnTo>
                    <a:pt x="22" y="73"/>
                  </a:lnTo>
                  <a:lnTo>
                    <a:pt x="13" y="73"/>
                  </a:lnTo>
                  <a:lnTo>
                    <a:pt x="9" y="73"/>
                  </a:lnTo>
                  <a:lnTo>
                    <a:pt x="5" y="73"/>
                  </a:lnTo>
                  <a:lnTo>
                    <a:pt x="0" y="73"/>
                  </a:lnTo>
                  <a:lnTo>
                    <a:pt x="0" y="52"/>
                  </a:lnTo>
                  <a:lnTo>
                    <a:pt x="5" y="60"/>
                  </a:lnTo>
                  <a:lnTo>
                    <a:pt x="9" y="64"/>
                  </a:lnTo>
                  <a:lnTo>
                    <a:pt x="13" y="69"/>
                  </a:lnTo>
                  <a:lnTo>
                    <a:pt x="22" y="69"/>
                  </a:lnTo>
                  <a:lnTo>
                    <a:pt x="26" y="69"/>
                  </a:lnTo>
                  <a:lnTo>
                    <a:pt x="31" y="64"/>
                  </a:lnTo>
                  <a:lnTo>
                    <a:pt x="35" y="64"/>
                  </a:lnTo>
                  <a:lnTo>
                    <a:pt x="35" y="60"/>
                  </a:lnTo>
                  <a:lnTo>
                    <a:pt x="35" y="56"/>
                  </a:lnTo>
                  <a:lnTo>
                    <a:pt x="31" y="52"/>
                  </a:lnTo>
                  <a:lnTo>
                    <a:pt x="26" y="47"/>
                  </a:lnTo>
                  <a:lnTo>
                    <a:pt x="18" y="43"/>
                  </a:lnTo>
                  <a:lnTo>
                    <a:pt x="9" y="39"/>
                  </a:lnTo>
                  <a:lnTo>
                    <a:pt x="0" y="30"/>
                  </a:lnTo>
                  <a:lnTo>
                    <a:pt x="0" y="26"/>
                  </a:lnTo>
                  <a:lnTo>
                    <a:pt x="0" y="21"/>
                  </a:lnTo>
                  <a:lnTo>
                    <a:pt x="0" y="13"/>
                  </a:lnTo>
                  <a:lnTo>
                    <a:pt x="5" y="8"/>
                  </a:lnTo>
                  <a:lnTo>
                    <a:pt x="13" y="4"/>
                  </a:lnTo>
                  <a:lnTo>
                    <a:pt x="22" y="0"/>
                  </a:lnTo>
                  <a:lnTo>
                    <a:pt x="26" y="4"/>
                  </a:lnTo>
                  <a:lnTo>
                    <a:pt x="31" y="4"/>
                  </a:lnTo>
                  <a:lnTo>
                    <a:pt x="35" y="4"/>
                  </a:lnTo>
                  <a:lnTo>
                    <a:pt x="39" y="4"/>
                  </a:lnTo>
                  <a:lnTo>
                    <a:pt x="39" y="0"/>
                  </a:lnTo>
                  <a:close/>
                </a:path>
              </a:pathLst>
            </a:custGeom>
            <a:solidFill>
              <a:srgbClr val="000000"/>
            </a:solidFill>
            <a:ln w="0">
              <a:solidFill>
                <a:srgbClr val="000000"/>
              </a:solidFill>
              <a:round/>
              <a:headEnd/>
              <a:tailEnd/>
            </a:ln>
          </p:spPr>
          <p:txBody>
            <a:bodyPr/>
            <a:lstStyle/>
            <a:p>
              <a:endParaRPr lang="en-US"/>
            </a:p>
          </p:txBody>
        </p:sp>
        <p:sp>
          <p:nvSpPr>
            <p:cNvPr id="21630" name="Freeform 120"/>
            <p:cNvSpPr>
              <a:spLocks/>
            </p:cNvSpPr>
            <p:nvPr/>
          </p:nvSpPr>
          <p:spPr bwMode="auto">
            <a:xfrm>
              <a:off x="2397" y="3032"/>
              <a:ext cx="117" cy="73"/>
            </a:xfrm>
            <a:custGeom>
              <a:avLst/>
              <a:gdLst>
                <a:gd name="T0" fmla="*/ 30 w 117"/>
                <a:gd name="T1" fmla="*/ 13 h 73"/>
                <a:gd name="T2" fmla="*/ 35 w 117"/>
                <a:gd name="T3" fmla="*/ 4 h 73"/>
                <a:gd name="T4" fmla="*/ 43 w 117"/>
                <a:gd name="T5" fmla="*/ 4 h 73"/>
                <a:gd name="T6" fmla="*/ 52 w 117"/>
                <a:gd name="T7" fmla="*/ 4 h 73"/>
                <a:gd name="T8" fmla="*/ 60 w 117"/>
                <a:gd name="T9" fmla="*/ 8 h 73"/>
                <a:gd name="T10" fmla="*/ 69 w 117"/>
                <a:gd name="T11" fmla="*/ 8 h 73"/>
                <a:gd name="T12" fmla="*/ 82 w 117"/>
                <a:gd name="T13" fmla="*/ 4 h 73"/>
                <a:gd name="T14" fmla="*/ 95 w 117"/>
                <a:gd name="T15" fmla="*/ 4 h 73"/>
                <a:gd name="T16" fmla="*/ 104 w 117"/>
                <a:gd name="T17" fmla="*/ 8 h 73"/>
                <a:gd name="T18" fmla="*/ 108 w 117"/>
                <a:gd name="T19" fmla="*/ 17 h 73"/>
                <a:gd name="T20" fmla="*/ 108 w 117"/>
                <a:gd name="T21" fmla="*/ 56 h 73"/>
                <a:gd name="T22" fmla="*/ 108 w 117"/>
                <a:gd name="T23" fmla="*/ 64 h 73"/>
                <a:gd name="T24" fmla="*/ 108 w 117"/>
                <a:gd name="T25" fmla="*/ 69 h 73"/>
                <a:gd name="T26" fmla="*/ 117 w 117"/>
                <a:gd name="T27" fmla="*/ 73 h 73"/>
                <a:gd name="T28" fmla="*/ 82 w 117"/>
                <a:gd name="T29" fmla="*/ 73 h 73"/>
                <a:gd name="T30" fmla="*/ 86 w 117"/>
                <a:gd name="T31" fmla="*/ 73 h 73"/>
                <a:gd name="T32" fmla="*/ 91 w 117"/>
                <a:gd name="T33" fmla="*/ 69 h 73"/>
                <a:gd name="T34" fmla="*/ 95 w 117"/>
                <a:gd name="T35" fmla="*/ 64 h 73"/>
                <a:gd name="T36" fmla="*/ 95 w 117"/>
                <a:gd name="T37" fmla="*/ 56 h 73"/>
                <a:gd name="T38" fmla="*/ 95 w 117"/>
                <a:gd name="T39" fmla="*/ 21 h 73"/>
                <a:gd name="T40" fmla="*/ 86 w 117"/>
                <a:gd name="T41" fmla="*/ 13 h 73"/>
                <a:gd name="T42" fmla="*/ 78 w 117"/>
                <a:gd name="T43" fmla="*/ 13 h 73"/>
                <a:gd name="T44" fmla="*/ 69 w 117"/>
                <a:gd name="T45" fmla="*/ 17 h 73"/>
                <a:gd name="T46" fmla="*/ 65 w 117"/>
                <a:gd name="T47" fmla="*/ 21 h 73"/>
                <a:gd name="T48" fmla="*/ 65 w 117"/>
                <a:gd name="T49" fmla="*/ 56 h 73"/>
                <a:gd name="T50" fmla="*/ 65 w 117"/>
                <a:gd name="T51" fmla="*/ 64 h 73"/>
                <a:gd name="T52" fmla="*/ 69 w 117"/>
                <a:gd name="T53" fmla="*/ 69 h 73"/>
                <a:gd name="T54" fmla="*/ 73 w 117"/>
                <a:gd name="T55" fmla="*/ 73 h 73"/>
                <a:gd name="T56" fmla="*/ 43 w 117"/>
                <a:gd name="T57" fmla="*/ 73 h 73"/>
                <a:gd name="T58" fmla="*/ 48 w 117"/>
                <a:gd name="T59" fmla="*/ 69 h 73"/>
                <a:gd name="T60" fmla="*/ 52 w 117"/>
                <a:gd name="T61" fmla="*/ 69 h 73"/>
                <a:gd name="T62" fmla="*/ 52 w 117"/>
                <a:gd name="T63" fmla="*/ 60 h 73"/>
                <a:gd name="T64" fmla="*/ 52 w 117"/>
                <a:gd name="T65" fmla="*/ 26 h 73"/>
                <a:gd name="T66" fmla="*/ 48 w 117"/>
                <a:gd name="T67" fmla="*/ 17 h 73"/>
                <a:gd name="T68" fmla="*/ 39 w 117"/>
                <a:gd name="T69" fmla="*/ 13 h 73"/>
                <a:gd name="T70" fmla="*/ 30 w 117"/>
                <a:gd name="T71" fmla="*/ 13 h 73"/>
                <a:gd name="T72" fmla="*/ 22 w 117"/>
                <a:gd name="T73" fmla="*/ 21 h 73"/>
                <a:gd name="T74" fmla="*/ 22 w 117"/>
                <a:gd name="T75" fmla="*/ 64 h 73"/>
                <a:gd name="T76" fmla="*/ 26 w 117"/>
                <a:gd name="T77" fmla="*/ 69 h 73"/>
                <a:gd name="T78" fmla="*/ 26 w 117"/>
                <a:gd name="T79" fmla="*/ 69 h 73"/>
                <a:gd name="T80" fmla="*/ 30 w 117"/>
                <a:gd name="T81" fmla="*/ 73 h 73"/>
                <a:gd name="T82" fmla="*/ 0 w 117"/>
                <a:gd name="T83" fmla="*/ 73 h 73"/>
                <a:gd name="T84" fmla="*/ 4 w 117"/>
                <a:gd name="T85" fmla="*/ 69 h 73"/>
                <a:gd name="T86" fmla="*/ 9 w 117"/>
                <a:gd name="T87" fmla="*/ 64 h 73"/>
                <a:gd name="T88" fmla="*/ 9 w 117"/>
                <a:gd name="T89" fmla="*/ 56 h 73"/>
                <a:gd name="T90" fmla="*/ 9 w 117"/>
                <a:gd name="T91" fmla="*/ 21 h 73"/>
                <a:gd name="T92" fmla="*/ 9 w 117"/>
                <a:gd name="T93" fmla="*/ 13 h 73"/>
                <a:gd name="T94" fmla="*/ 4 w 117"/>
                <a:gd name="T95" fmla="*/ 8 h 73"/>
                <a:gd name="T96" fmla="*/ 4 w 117"/>
                <a:gd name="T97" fmla="*/ 8 h 73"/>
                <a:gd name="T98" fmla="*/ 0 w 117"/>
                <a:gd name="T99" fmla="*/ 8 h 73"/>
                <a:gd name="T100" fmla="*/ 22 w 117"/>
                <a:gd name="T101" fmla="*/ 0 h 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73"/>
                <a:gd name="T155" fmla="*/ 117 w 117"/>
                <a:gd name="T156" fmla="*/ 73 h 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73">
                  <a:moveTo>
                    <a:pt x="22" y="17"/>
                  </a:moveTo>
                  <a:lnTo>
                    <a:pt x="30" y="13"/>
                  </a:lnTo>
                  <a:lnTo>
                    <a:pt x="30" y="8"/>
                  </a:lnTo>
                  <a:lnTo>
                    <a:pt x="35" y="4"/>
                  </a:lnTo>
                  <a:lnTo>
                    <a:pt x="39" y="4"/>
                  </a:lnTo>
                  <a:lnTo>
                    <a:pt x="43" y="4"/>
                  </a:lnTo>
                  <a:lnTo>
                    <a:pt x="48" y="0"/>
                  </a:lnTo>
                  <a:lnTo>
                    <a:pt x="52" y="4"/>
                  </a:lnTo>
                  <a:lnTo>
                    <a:pt x="56" y="4"/>
                  </a:lnTo>
                  <a:lnTo>
                    <a:pt x="60" y="8"/>
                  </a:lnTo>
                  <a:lnTo>
                    <a:pt x="65" y="17"/>
                  </a:lnTo>
                  <a:lnTo>
                    <a:pt x="69" y="8"/>
                  </a:lnTo>
                  <a:lnTo>
                    <a:pt x="78" y="4"/>
                  </a:lnTo>
                  <a:lnTo>
                    <a:pt x="82" y="4"/>
                  </a:lnTo>
                  <a:lnTo>
                    <a:pt x="86" y="0"/>
                  </a:lnTo>
                  <a:lnTo>
                    <a:pt x="95" y="4"/>
                  </a:lnTo>
                  <a:lnTo>
                    <a:pt x="99" y="4"/>
                  </a:lnTo>
                  <a:lnTo>
                    <a:pt x="104" y="8"/>
                  </a:lnTo>
                  <a:lnTo>
                    <a:pt x="104" y="13"/>
                  </a:lnTo>
                  <a:lnTo>
                    <a:pt x="108" y="17"/>
                  </a:lnTo>
                  <a:lnTo>
                    <a:pt x="108" y="26"/>
                  </a:lnTo>
                  <a:lnTo>
                    <a:pt x="108" y="56"/>
                  </a:lnTo>
                  <a:lnTo>
                    <a:pt x="108" y="64"/>
                  </a:lnTo>
                  <a:lnTo>
                    <a:pt x="108" y="69"/>
                  </a:lnTo>
                  <a:lnTo>
                    <a:pt x="112" y="69"/>
                  </a:lnTo>
                  <a:lnTo>
                    <a:pt x="117" y="73"/>
                  </a:lnTo>
                  <a:lnTo>
                    <a:pt x="82" y="73"/>
                  </a:lnTo>
                  <a:lnTo>
                    <a:pt x="86" y="73"/>
                  </a:lnTo>
                  <a:lnTo>
                    <a:pt x="86" y="69"/>
                  </a:lnTo>
                  <a:lnTo>
                    <a:pt x="91" y="69"/>
                  </a:lnTo>
                  <a:lnTo>
                    <a:pt x="95" y="64"/>
                  </a:lnTo>
                  <a:lnTo>
                    <a:pt x="95" y="60"/>
                  </a:lnTo>
                  <a:lnTo>
                    <a:pt x="95" y="56"/>
                  </a:lnTo>
                  <a:lnTo>
                    <a:pt x="95" y="26"/>
                  </a:lnTo>
                  <a:lnTo>
                    <a:pt x="95" y="21"/>
                  </a:lnTo>
                  <a:lnTo>
                    <a:pt x="91" y="17"/>
                  </a:lnTo>
                  <a:lnTo>
                    <a:pt x="86" y="13"/>
                  </a:lnTo>
                  <a:lnTo>
                    <a:pt x="82" y="13"/>
                  </a:lnTo>
                  <a:lnTo>
                    <a:pt x="78" y="13"/>
                  </a:lnTo>
                  <a:lnTo>
                    <a:pt x="73" y="13"/>
                  </a:lnTo>
                  <a:lnTo>
                    <a:pt x="69" y="17"/>
                  </a:lnTo>
                  <a:lnTo>
                    <a:pt x="65" y="21"/>
                  </a:lnTo>
                  <a:lnTo>
                    <a:pt x="65" y="26"/>
                  </a:lnTo>
                  <a:lnTo>
                    <a:pt x="65" y="56"/>
                  </a:lnTo>
                  <a:lnTo>
                    <a:pt x="65" y="64"/>
                  </a:lnTo>
                  <a:lnTo>
                    <a:pt x="65" y="69"/>
                  </a:lnTo>
                  <a:lnTo>
                    <a:pt x="69" y="69"/>
                  </a:lnTo>
                  <a:lnTo>
                    <a:pt x="73" y="73"/>
                  </a:lnTo>
                  <a:lnTo>
                    <a:pt x="43" y="73"/>
                  </a:lnTo>
                  <a:lnTo>
                    <a:pt x="48" y="69"/>
                  </a:lnTo>
                  <a:lnTo>
                    <a:pt x="52" y="69"/>
                  </a:lnTo>
                  <a:lnTo>
                    <a:pt x="52" y="64"/>
                  </a:lnTo>
                  <a:lnTo>
                    <a:pt x="52" y="60"/>
                  </a:lnTo>
                  <a:lnTo>
                    <a:pt x="52" y="56"/>
                  </a:lnTo>
                  <a:lnTo>
                    <a:pt x="52" y="26"/>
                  </a:lnTo>
                  <a:lnTo>
                    <a:pt x="52" y="21"/>
                  </a:lnTo>
                  <a:lnTo>
                    <a:pt x="48" y="17"/>
                  </a:lnTo>
                  <a:lnTo>
                    <a:pt x="43" y="13"/>
                  </a:lnTo>
                  <a:lnTo>
                    <a:pt x="39" y="13"/>
                  </a:lnTo>
                  <a:lnTo>
                    <a:pt x="35" y="13"/>
                  </a:lnTo>
                  <a:lnTo>
                    <a:pt x="30" y="13"/>
                  </a:lnTo>
                  <a:lnTo>
                    <a:pt x="26" y="17"/>
                  </a:lnTo>
                  <a:lnTo>
                    <a:pt x="22" y="21"/>
                  </a:lnTo>
                  <a:lnTo>
                    <a:pt x="22" y="56"/>
                  </a:lnTo>
                  <a:lnTo>
                    <a:pt x="22" y="64"/>
                  </a:lnTo>
                  <a:lnTo>
                    <a:pt x="26" y="69"/>
                  </a:lnTo>
                  <a:lnTo>
                    <a:pt x="30" y="73"/>
                  </a:lnTo>
                  <a:lnTo>
                    <a:pt x="0" y="73"/>
                  </a:lnTo>
                  <a:lnTo>
                    <a:pt x="4" y="69"/>
                  </a:lnTo>
                  <a:lnTo>
                    <a:pt x="9" y="69"/>
                  </a:lnTo>
                  <a:lnTo>
                    <a:pt x="9" y="64"/>
                  </a:lnTo>
                  <a:lnTo>
                    <a:pt x="9" y="56"/>
                  </a:lnTo>
                  <a:lnTo>
                    <a:pt x="9" y="30"/>
                  </a:lnTo>
                  <a:lnTo>
                    <a:pt x="9" y="21"/>
                  </a:lnTo>
                  <a:lnTo>
                    <a:pt x="9" y="13"/>
                  </a:lnTo>
                  <a:lnTo>
                    <a:pt x="4" y="8"/>
                  </a:lnTo>
                  <a:lnTo>
                    <a:pt x="0" y="13"/>
                  </a:lnTo>
                  <a:lnTo>
                    <a:pt x="0" y="8"/>
                  </a:lnTo>
                  <a:lnTo>
                    <a:pt x="17" y="0"/>
                  </a:lnTo>
                  <a:lnTo>
                    <a:pt x="22" y="0"/>
                  </a:lnTo>
                  <a:lnTo>
                    <a:pt x="22" y="17"/>
                  </a:lnTo>
                  <a:close/>
                </a:path>
              </a:pathLst>
            </a:custGeom>
            <a:solidFill>
              <a:srgbClr val="000000"/>
            </a:solidFill>
            <a:ln w="0">
              <a:solidFill>
                <a:srgbClr val="000000"/>
              </a:solidFill>
              <a:round/>
              <a:headEnd/>
              <a:tailEnd/>
            </a:ln>
          </p:spPr>
          <p:txBody>
            <a:bodyPr/>
            <a:lstStyle/>
            <a:p>
              <a:endParaRPr lang="en-US"/>
            </a:p>
          </p:txBody>
        </p:sp>
        <p:sp>
          <p:nvSpPr>
            <p:cNvPr id="21631" name="Freeform 121"/>
            <p:cNvSpPr>
              <a:spLocks noEditPoints="1"/>
            </p:cNvSpPr>
            <p:nvPr/>
          </p:nvSpPr>
          <p:spPr bwMode="auto">
            <a:xfrm>
              <a:off x="2522" y="3032"/>
              <a:ext cx="56" cy="73"/>
            </a:xfrm>
            <a:custGeom>
              <a:avLst/>
              <a:gdLst>
                <a:gd name="T0" fmla="*/ 9 w 56"/>
                <a:gd name="T1" fmla="*/ 30 h 73"/>
                <a:gd name="T2" fmla="*/ 13 w 56"/>
                <a:gd name="T3" fmla="*/ 43 h 73"/>
                <a:gd name="T4" fmla="*/ 17 w 56"/>
                <a:gd name="T5" fmla="*/ 52 h 73"/>
                <a:gd name="T6" fmla="*/ 26 w 56"/>
                <a:gd name="T7" fmla="*/ 60 h 73"/>
                <a:gd name="T8" fmla="*/ 35 w 56"/>
                <a:gd name="T9" fmla="*/ 60 h 73"/>
                <a:gd name="T10" fmla="*/ 43 w 56"/>
                <a:gd name="T11" fmla="*/ 60 h 73"/>
                <a:gd name="T12" fmla="*/ 48 w 56"/>
                <a:gd name="T13" fmla="*/ 60 h 73"/>
                <a:gd name="T14" fmla="*/ 52 w 56"/>
                <a:gd name="T15" fmla="*/ 52 h 73"/>
                <a:gd name="T16" fmla="*/ 56 w 56"/>
                <a:gd name="T17" fmla="*/ 47 h 73"/>
                <a:gd name="T18" fmla="*/ 56 w 56"/>
                <a:gd name="T19" fmla="*/ 47 h 73"/>
                <a:gd name="T20" fmla="*/ 56 w 56"/>
                <a:gd name="T21" fmla="*/ 56 h 73"/>
                <a:gd name="T22" fmla="*/ 48 w 56"/>
                <a:gd name="T23" fmla="*/ 64 h 73"/>
                <a:gd name="T24" fmla="*/ 39 w 56"/>
                <a:gd name="T25" fmla="*/ 73 h 73"/>
                <a:gd name="T26" fmla="*/ 30 w 56"/>
                <a:gd name="T27" fmla="*/ 73 h 73"/>
                <a:gd name="T28" fmla="*/ 17 w 56"/>
                <a:gd name="T29" fmla="*/ 73 h 73"/>
                <a:gd name="T30" fmla="*/ 9 w 56"/>
                <a:gd name="T31" fmla="*/ 64 h 73"/>
                <a:gd name="T32" fmla="*/ 0 w 56"/>
                <a:gd name="T33" fmla="*/ 52 h 73"/>
                <a:gd name="T34" fmla="*/ 0 w 56"/>
                <a:gd name="T35" fmla="*/ 39 h 73"/>
                <a:gd name="T36" fmla="*/ 0 w 56"/>
                <a:gd name="T37" fmla="*/ 21 h 73"/>
                <a:gd name="T38" fmla="*/ 9 w 56"/>
                <a:gd name="T39" fmla="*/ 13 h 73"/>
                <a:gd name="T40" fmla="*/ 17 w 56"/>
                <a:gd name="T41" fmla="*/ 4 h 73"/>
                <a:gd name="T42" fmla="*/ 30 w 56"/>
                <a:gd name="T43" fmla="*/ 0 h 73"/>
                <a:gd name="T44" fmla="*/ 43 w 56"/>
                <a:gd name="T45" fmla="*/ 4 h 73"/>
                <a:gd name="T46" fmla="*/ 52 w 56"/>
                <a:gd name="T47" fmla="*/ 8 h 73"/>
                <a:gd name="T48" fmla="*/ 56 w 56"/>
                <a:gd name="T49" fmla="*/ 17 h 73"/>
                <a:gd name="T50" fmla="*/ 56 w 56"/>
                <a:gd name="T51" fmla="*/ 30 h 73"/>
                <a:gd name="T52" fmla="*/ 9 w 56"/>
                <a:gd name="T53" fmla="*/ 30 h 73"/>
                <a:gd name="T54" fmla="*/ 9 w 56"/>
                <a:gd name="T55" fmla="*/ 26 h 73"/>
                <a:gd name="T56" fmla="*/ 43 w 56"/>
                <a:gd name="T57" fmla="*/ 26 h 73"/>
                <a:gd name="T58" fmla="*/ 39 w 56"/>
                <a:gd name="T59" fmla="*/ 17 h 73"/>
                <a:gd name="T60" fmla="*/ 39 w 56"/>
                <a:gd name="T61" fmla="*/ 17 h 73"/>
                <a:gd name="T62" fmla="*/ 39 w 56"/>
                <a:gd name="T63" fmla="*/ 13 h 73"/>
                <a:gd name="T64" fmla="*/ 35 w 56"/>
                <a:gd name="T65" fmla="*/ 8 h 73"/>
                <a:gd name="T66" fmla="*/ 30 w 56"/>
                <a:gd name="T67" fmla="*/ 8 h 73"/>
                <a:gd name="T68" fmla="*/ 26 w 56"/>
                <a:gd name="T69" fmla="*/ 8 h 73"/>
                <a:gd name="T70" fmla="*/ 22 w 56"/>
                <a:gd name="T71" fmla="*/ 8 h 73"/>
                <a:gd name="T72" fmla="*/ 17 w 56"/>
                <a:gd name="T73" fmla="*/ 13 h 73"/>
                <a:gd name="T74" fmla="*/ 13 w 56"/>
                <a:gd name="T75" fmla="*/ 17 h 73"/>
                <a:gd name="T76" fmla="*/ 9 w 56"/>
                <a:gd name="T77" fmla="*/ 26 h 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73"/>
                <a:gd name="T119" fmla="*/ 56 w 56"/>
                <a:gd name="T120" fmla="*/ 73 h 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73">
                  <a:moveTo>
                    <a:pt x="9" y="30"/>
                  </a:moveTo>
                  <a:lnTo>
                    <a:pt x="13" y="43"/>
                  </a:lnTo>
                  <a:lnTo>
                    <a:pt x="17" y="52"/>
                  </a:lnTo>
                  <a:lnTo>
                    <a:pt x="26" y="60"/>
                  </a:lnTo>
                  <a:lnTo>
                    <a:pt x="35" y="60"/>
                  </a:lnTo>
                  <a:lnTo>
                    <a:pt x="43" y="60"/>
                  </a:lnTo>
                  <a:lnTo>
                    <a:pt x="48" y="60"/>
                  </a:lnTo>
                  <a:lnTo>
                    <a:pt x="52" y="52"/>
                  </a:lnTo>
                  <a:lnTo>
                    <a:pt x="56" y="47"/>
                  </a:lnTo>
                  <a:lnTo>
                    <a:pt x="56" y="56"/>
                  </a:lnTo>
                  <a:lnTo>
                    <a:pt x="48" y="64"/>
                  </a:lnTo>
                  <a:lnTo>
                    <a:pt x="39" y="73"/>
                  </a:lnTo>
                  <a:lnTo>
                    <a:pt x="30" y="73"/>
                  </a:lnTo>
                  <a:lnTo>
                    <a:pt x="17" y="73"/>
                  </a:lnTo>
                  <a:lnTo>
                    <a:pt x="9" y="64"/>
                  </a:lnTo>
                  <a:lnTo>
                    <a:pt x="0" y="52"/>
                  </a:lnTo>
                  <a:lnTo>
                    <a:pt x="0" y="39"/>
                  </a:lnTo>
                  <a:lnTo>
                    <a:pt x="0" y="21"/>
                  </a:lnTo>
                  <a:lnTo>
                    <a:pt x="9" y="13"/>
                  </a:lnTo>
                  <a:lnTo>
                    <a:pt x="17" y="4"/>
                  </a:lnTo>
                  <a:lnTo>
                    <a:pt x="30" y="0"/>
                  </a:lnTo>
                  <a:lnTo>
                    <a:pt x="43" y="4"/>
                  </a:lnTo>
                  <a:lnTo>
                    <a:pt x="52" y="8"/>
                  </a:lnTo>
                  <a:lnTo>
                    <a:pt x="56" y="17"/>
                  </a:lnTo>
                  <a:lnTo>
                    <a:pt x="56" y="30"/>
                  </a:lnTo>
                  <a:lnTo>
                    <a:pt x="9" y="30"/>
                  </a:lnTo>
                  <a:close/>
                  <a:moveTo>
                    <a:pt x="9" y="26"/>
                  </a:moveTo>
                  <a:lnTo>
                    <a:pt x="43" y="26"/>
                  </a:lnTo>
                  <a:lnTo>
                    <a:pt x="39" y="17"/>
                  </a:lnTo>
                  <a:lnTo>
                    <a:pt x="39" y="13"/>
                  </a:lnTo>
                  <a:lnTo>
                    <a:pt x="35" y="8"/>
                  </a:lnTo>
                  <a:lnTo>
                    <a:pt x="30" y="8"/>
                  </a:lnTo>
                  <a:lnTo>
                    <a:pt x="26" y="8"/>
                  </a:lnTo>
                  <a:lnTo>
                    <a:pt x="22" y="8"/>
                  </a:lnTo>
                  <a:lnTo>
                    <a:pt x="17" y="13"/>
                  </a:lnTo>
                  <a:lnTo>
                    <a:pt x="13" y="17"/>
                  </a:lnTo>
                  <a:lnTo>
                    <a:pt x="9" y="26"/>
                  </a:lnTo>
                  <a:close/>
                </a:path>
              </a:pathLst>
            </a:custGeom>
            <a:solidFill>
              <a:srgbClr val="000000"/>
            </a:solidFill>
            <a:ln w="0">
              <a:solidFill>
                <a:srgbClr val="000000"/>
              </a:solidFill>
              <a:round/>
              <a:headEnd/>
              <a:tailEnd/>
            </a:ln>
          </p:spPr>
          <p:txBody>
            <a:bodyPr/>
            <a:lstStyle/>
            <a:p>
              <a:endParaRPr lang="en-US"/>
            </a:p>
          </p:txBody>
        </p:sp>
        <p:sp>
          <p:nvSpPr>
            <p:cNvPr id="21632" name="Freeform 122"/>
            <p:cNvSpPr>
              <a:spLocks noEditPoints="1"/>
            </p:cNvSpPr>
            <p:nvPr/>
          </p:nvSpPr>
          <p:spPr bwMode="auto">
            <a:xfrm>
              <a:off x="2591" y="3032"/>
              <a:ext cx="65" cy="73"/>
            </a:xfrm>
            <a:custGeom>
              <a:avLst/>
              <a:gdLst>
                <a:gd name="T0" fmla="*/ 30 w 65"/>
                <a:gd name="T1" fmla="*/ 69 h 73"/>
                <a:gd name="T2" fmla="*/ 22 w 65"/>
                <a:gd name="T3" fmla="*/ 73 h 73"/>
                <a:gd name="T4" fmla="*/ 9 w 65"/>
                <a:gd name="T5" fmla="*/ 73 h 73"/>
                <a:gd name="T6" fmla="*/ 0 w 65"/>
                <a:gd name="T7" fmla="*/ 64 h 73"/>
                <a:gd name="T8" fmla="*/ 0 w 65"/>
                <a:gd name="T9" fmla="*/ 52 h 73"/>
                <a:gd name="T10" fmla="*/ 4 w 65"/>
                <a:gd name="T11" fmla="*/ 43 h 73"/>
                <a:gd name="T12" fmla="*/ 22 w 65"/>
                <a:gd name="T13" fmla="*/ 34 h 73"/>
                <a:gd name="T14" fmla="*/ 39 w 65"/>
                <a:gd name="T15" fmla="*/ 26 h 73"/>
                <a:gd name="T16" fmla="*/ 35 w 65"/>
                <a:gd name="T17" fmla="*/ 8 h 73"/>
                <a:gd name="T18" fmla="*/ 26 w 65"/>
                <a:gd name="T19" fmla="*/ 8 h 73"/>
                <a:gd name="T20" fmla="*/ 17 w 65"/>
                <a:gd name="T21" fmla="*/ 8 h 73"/>
                <a:gd name="T22" fmla="*/ 17 w 65"/>
                <a:gd name="T23" fmla="*/ 17 h 73"/>
                <a:gd name="T24" fmla="*/ 17 w 65"/>
                <a:gd name="T25" fmla="*/ 21 h 73"/>
                <a:gd name="T26" fmla="*/ 13 w 65"/>
                <a:gd name="T27" fmla="*/ 26 h 73"/>
                <a:gd name="T28" fmla="*/ 9 w 65"/>
                <a:gd name="T29" fmla="*/ 26 h 73"/>
                <a:gd name="T30" fmla="*/ 4 w 65"/>
                <a:gd name="T31" fmla="*/ 21 h 73"/>
                <a:gd name="T32" fmla="*/ 4 w 65"/>
                <a:gd name="T33" fmla="*/ 13 h 73"/>
                <a:gd name="T34" fmla="*/ 17 w 65"/>
                <a:gd name="T35" fmla="*/ 4 h 73"/>
                <a:gd name="T36" fmla="*/ 35 w 65"/>
                <a:gd name="T37" fmla="*/ 4 h 73"/>
                <a:gd name="T38" fmla="*/ 48 w 65"/>
                <a:gd name="T39" fmla="*/ 8 h 73"/>
                <a:gd name="T40" fmla="*/ 52 w 65"/>
                <a:gd name="T41" fmla="*/ 17 h 73"/>
                <a:gd name="T42" fmla="*/ 52 w 65"/>
                <a:gd name="T43" fmla="*/ 47 h 73"/>
                <a:gd name="T44" fmla="*/ 52 w 65"/>
                <a:gd name="T45" fmla="*/ 60 h 73"/>
                <a:gd name="T46" fmla="*/ 52 w 65"/>
                <a:gd name="T47" fmla="*/ 64 h 73"/>
                <a:gd name="T48" fmla="*/ 56 w 65"/>
                <a:gd name="T49" fmla="*/ 64 h 73"/>
                <a:gd name="T50" fmla="*/ 56 w 65"/>
                <a:gd name="T51" fmla="*/ 64 h 73"/>
                <a:gd name="T52" fmla="*/ 65 w 65"/>
                <a:gd name="T53" fmla="*/ 60 h 73"/>
                <a:gd name="T54" fmla="*/ 56 w 65"/>
                <a:gd name="T55" fmla="*/ 73 h 73"/>
                <a:gd name="T56" fmla="*/ 43 w 65"/>
                <a:gd name="T57" fmla="*/ 73 h 73"/>
                <a:gd name="T58" fmla="*/ 39 w 65"/>
                <a:gd name="T59" fmla="*/ 69 h 73"/>
                <a:gd name="T60" fmla="*/ 39 w 65"/>
                <a:gd name="T61" fmla="*/ 56 h 73"/>
                <a:gd name="T62" fmla="*/ 30 w 65"/>
                <a:gd name="T63" fmla="*/ 34 h 73"/>
                <a:gd name="T64" fmla="*/ 17 w 65"/>
                <a:gd name="T65" fmla="*/ 43 h 73"/>
                <a:gd name="T66" fmla="*/ 13 w 65"/>
                <a:gd name="T67" fmla="*/ 47 h 73"/>
                <a:gd name="T68" fmla="*/ 13 w 65"/>
                <a:gd name="T69" fmla="*/ 56 h 73"/>
                <a:gd name="T70" fmla="*/ 17 w 65"/>
                <a:gd name="T71" fmla="*/ 64 h 73"/>
                <a:gd name="T72" fmla="*/ 30 w 65"/>
                <a:gd name="T73" fmla="*/ 64 h 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73"/>
                <a:gd name="T113" fmla="*/ 65 w 65"/>
                <a:gd name="T114" fmla="*/ 73 h 7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73">
                  <a:moveTo>
                    <a:pt x="39" y="60"/>
                  </a:moveTo>
                  <a:lnTo>
                    <a:pt x="30" y="69"/>
                  </a:lnTo>
                  <a:lnTo>
                    <a:pt x="26" y="73"/>
                  </a:lnTo>
                  <a:lnTo>
                    <a:pt x="22" y="73"/>
                  </a:lnTo>
                  <a:lnTo>
                    <a:pt x="17" y="73"/>
                  </a:lnTo>
                  <a:lnTo>
                    <a:pt x="9" y="73"/>
                  </a:lnTo>
                  <a:lnTo>
                    <a:pt x="4" y="69"/>
                  </a:lnTo>
                  <a:lnTo>
                    <a:pt x="0" y="64"/>
                  </a:lnTo>
                  <a:lnTo>
                    <a:pt x="0" y="56"/>
                  </a:lnTo>
                  <a:lnTo>
                    <a:pt x="0" y="52"/>
                  </a:lnTo>
                  <a:lnTo>
                    <a:pt x="0" y="47"/>
                  </a:lnTo>
                  <a:lnTo>
                    <a:pt x="4" y="43"/>
                  </a:lnTo>
                  <a:lnTo>
                    <a:pt x="13" y="39"/>
                  </a:lnTo>
                  <a:lnTo>
                    <a:pt x="22" y="34"/>
                  </a:lnTo>
                  <a:lnTo>
                    <a:pt x="39" y="26"/>
                  </a:lnTo>
                  <a:lnTo>
                    <a:pt x="39" y="17"/>
                  </a:lnTo>
                  <a:lnTo>
                    <a:pt x="35" y="8"/>
                  </a:lnTo>
                  <a:lnTo>
                    <a:pt x="30" y="8"/>
                  </a:lnTo>
                  <a:lnTo>
                    <a:pt x="26" y="8"/>
                  </a:lnTo>
                  <a:lnTo>
                    <a:pt x="22" y="8"/>
                  </a:lnTo>
                  <a:lnTo>
                    <a:pt x="17" y="8"/>
                  </a:lnTo>
                  <a:lnTo>
                    <a:pt x="17" y="13"/>
                  </a:lnTo>
                  <a:lnTo>
                    <a:pt x="17" y="17"/>
                  </a:lnTo>
                  <a:lnTo>
                    <a:pt x="17" y="21"/>
                  </a:lnTo>
                  <a:lnTo>
                    <a:pt x="13" y="26"/>
                  </a:lnTo>
                  <a:lnTo>
                    <a:pt x="9" y="26"/>
                  </a:lnTo>
                  <a:lnTo>
                    <a:pt x="4" y="26"/>
                  </a:lnTo>
                  <a:lnTo>
                    <a:pt x="4" y="21"/>
                  </a:lnTo>
                  <a:lnTo>
                    <a:pt x="4" y="13"/>
                  </a:lnTo>
                  <a:lnTo>
                    <a:pt x="9" y="8"/>
                  </a:lnTo>
                  <a:lnTo>
                    <a:pt x="17" y="4"/>
                  </a:lnTo>
                  <a:lnTo>
                    <a:pt x="30" y="0"/>
                  </a:lnTo>
                  <a:lnTo>
                    <a:pt x="35" y="4"/>
                  </a:lnTo>
                  <a:lnTo>
                    <a:pt x="43" y="4"/>
                  </a:lnTo>
                  <a:lnTo>
                    <a:pt x="48" y="8"/>
                  </a:lnTo>
                  <a:lnTo>
                    <a:pt x="52" y="13"/>
                  </a:lnTo>
                  <a:lnTo>
                    <a:pt x="52" y="17"/>
                  </a:lnTo>
                  <a:lnTo>
                    <a:pt x="52" y="26"/>
                  </a:lnTo>
                  <a:lnTo>
                    <a:pt x="52" y="47"/>
                  </a:lnTo>
                  <a:lnTo>
                    <a:pt x="52" y="56"/>
                  </a:lnTo>
                  <a:lnTo>
                    <a:pt x="52" y="60"/>
                  </a:lnTo>
                  <a:lnTo>
                    <a:pt x="52" y="64"/>
                  </a:lnTo>
                  <a:lnTo>
                    <a:pt x="56" y="64"/>
                  </a:lnTo>
                  <a:lnTo>
                    <a:pt x="60" y="64"/>
                  </a:lnTo>
                  <a:lnTo>
                    <a:pt x="65" y="60"/>
                  </a:lnTo>
                  <a:lnTo>
                    <a:pt x="65" y="64"/>
                  </a:lnTo>
                  <a:lnTo>
                    <a:pt x="56" y="73"/>
                  </a:lnTo>
                  <a:lnTo>
                    <a:pt x="48" y="73"/>
                  </a:lnTo>
                  <a:lnTo>
                    <a:pt x="43" y="73"/>
                  </a:lnTo>
                  <a:lnTo>
                    <a:pt x="39" y="73"/>
                  </a:lnTo>
                  <a:lnTo>
                    <a:pt x="39" y="69"/>
                  </a:lnTo>
                  <a:lnTo>
                    <a:pt x="39" y="60"/>
                  </a:lnTo>
                  <a:close/>
                  <a:moveTo>
                    <a:pt x="39" y="56"/>
                  </a:moveTo>
                  <a:lnTo>
                    <a:pt x="39" y="34"/>
                  </a:lnTo>
                  <a:lnTo>
                    <a:pt x="30" y="34"/>
                  </a:lnTo>
                  <a:lnTo>
                    <a:pt x="22" y="39"/>
                  </a:lnTo>
                  <a:lnTo>
                    <a:pt x="17" y="43"/>
                  </a:lnTo>
                  <a:lnTo>
                    <a:pt x="13" y="47"/>
                  </a:lnTo>
                  <a:lnTo>
                    <a:pt x="13" y="52"/>
                  </a:lnTo>
                  <a:lnTo>
                    <a:pt x="13" y="56"/>
                  </a:lnTo>
                  <a:lnTo>
                    <a:pt x="17" y="60"/>
                  </a:lnTo>
                  <a:lnTo>
                    <a:pt x="17" y="64"/>
                  </a:lnTo>
                  <a:lnTo>
                    <a:pt x="22" y="64"/>
                  </a:lnTo>
                  <a:lnTo>
                    <a:pt x="30" y="64"/>
                  </a:lnTo>
                  <a:lnTo>
                    <a:pt x="39" y="56"/>
                  </a:lnTo>
                  <a:close/>
                </a:path>
              </a:pathLst>
            </a:custGeom>
            <a:solidFill>
              <a:srgbClr val="000000"/>
            </a:solidFill>
            <a:ln w="0">
              <a:solidFill>
                <a:srgbClr val="000000"/>
              </a:solidFill>
              <a:round/>
              <a:headEnd/>
              <a:tailEnd/>
            </a:ln>
          </p:spPr>
          <p:txBody>
            <a:bodyPr/>
            <a:lstStyle/>
            <a:p>
              <a:endParaRPr lang="en-US"/>
            </a:p>
          </p:txBody>
        </p:sp>
        <p:sp>
          <p:nvSpPr>
            <p:cNvPr id="21633" name="Freeform 123"/>
            <p:cNvSpPr>
              <a:spLocks/>
            </p:cNvSpPr>
            <p:nvPr/>
          </p:nvSpPr>
          <p:spPr bwMode="auto">
            <a:xfrm>
              <a:off x="2656" y="3015"/>
              <a:ext cx="43" cy="90"/>
            </a:xfrm>
            <a:custGeom>
              <a:avLst/>
              <a:gdLst>
                <a:gd name="T0" fmla="*/ 26 w 43"/>
                <a:gd name="T1" fmla="*/ 0 h 90"/>
                <a:gd name="T2" fmla="*/ 26 w 43"/>
                <a:gd name="T3" fmla="*/ 21 h 90"/>
                <a:gd name="T4" fmla="*/ 39 w 43"/>
                <a:gd name="T5" fmla="*/ 21 h 90"/>
                <a:gd name="T6" fmla="*/ 39 w 43"/>
                <a:gd name="T7" fmla="*/ 25 h 90"/>
                <a:gd name="T8" fmla="*/ 26 w 43"/>
                <a:gd name="T9" fmla="*/ 25 h 90"/>
                <a:gd name="T10" fmla="*/ 26 w 43"/>
                <a:gd name="T11" fmla="*/ 69 h 90"/>
                <a:gd name="T12" fmla="*/ 26 w 43"/>
                <a:gd name="T13" fmla="*/ 77 h 90"/>
                <a:gd name="T14" fmla="*/ 26 w 43"/>
                <a:gd name="T15" fmla="*/ 77 h 90"/>
                <a:gd name="T16" fmla="*/ 30 w 43"/>
                <a:gd name="T17" fmla="*/ 81 h 90"/>
                <a:gd name="T18" fmla="*/ 30 w 43"/>
                <a:gd name="T19" fmla="*/ 81 h 90"/>
                <a:gd name="T20" fmla="*/ 34 w 43"/>
                <a:gd name="T21" fmla="*/ 81 h 90"/>
                <a:gd name="T22" fmla="*/ 34 w 43"/>
                <a:gd name="T23" fmla="*/ 81 h 90"/>
                <a:gd name="T24" fmla="*/ 39 w 43"/>
                <a:gd name="T25" fmla="*/ 77 h 90"/>
                <a:gd name="T26" fmla="*/ 39 w 43"/>
                <a:gd name="T27" fmla="*/ 77 h 90"/>
                <a:gd name="T28" fmla="*/ 43 w 43"/>
                <a:gd name="T29" fmla="*/ 77 h 90"/>
                <a:gd name="T30" fmla="*/ 39 w 43"/>
                <a:gd name="T31" fmla="*/ 81 h 90"/>
                <a:gd name="T32" fmla="*/ 34 w 43"/>
                <a:gd name="T33" fmla="*/ 86 h 90"/>
                <a:gd name="T34" fmla="*/ 30 w 43"/>
                <a:gd name="T35" fmla="*/ 90 h 90"/>
                <a:gd name="T36" fmla="*/ 26 w 43"/>
                <a:gd name="T37" fmla="*/ 90 h 90"/>
                <a:gd name="T38" fmla="*/ 21 w 43"/>
                <a:gd name="T39" fmla="*/ 90 h 90"/>
                <a:gd name="T40" fmla="*/ 17 w 43"/>
                <a:gd name="T41" fmla="*/ 90 h 90"/>
                <a:gd name="T42" fmla="*/ 13 w 43"/>
                <a:gd name="T43" fmla="*/ 86 h 90"/>
                <a:gd name="T44" fmla="*/ 13 w 43"/>
                <a:gd name="T45" fmla="*/ 86 h 90"/>
                <a:gd name="T46" fmla="*/ 13 w 43"/>
                <a:gd name="T47" fmla="*/ 77 h 90"/>
                <a:gd name="T48" fmla="*/ 13 w 43"/>
                <a:gd name="T49" fmla="*/ 73 h 90"/>
                <a:gd name="T50" fmla="*/ 13 w 43"/>
                <a:gd name="T51" fmla="*/ 25 h 90"/>
                <a:gd name="T52" fmla="*/ 0 w 43"/>
                <a:gd name="T53" fmla="*/ 25 h 90"/>
                <a:gd name="T54" fmla="*/ 0 w 43"/>
                <a:gd name="T55" fmla="*/ 21 h 90"/>
                <a:gd name="T56" fmla="*/ 4 w 43"/>
                <a:gd name="T57" fmla="*/ 21 h 90"/>
                <a:gd name="T58" fmla="*/ 8 w 43"/>
                <a:gd name="T59" fmla="*/ 17 h 90"/>
                <a:gd name="T60" fmla="*/ 13 w 43"/>
                <a:gd name="T61" fmla="*/ 12 h 90"/>
                <a:gd name="T62" fmla="*/ 17 w 43"/>
                <a:gd name="T63" fmla="*/ 8 h 90"/>
                <a:gd name="T64" fmla="*/ 17 w 43"/>
                <a:gd name="T65" fmla="*/ 4 h 90"/>
                <a:gd name="T66" fmla="*/ 21 w 43"/>
                <a:gd name="T67" fmla="*/ 0 h 90"/>
                <a:gd name="T68" fmla="*/ 26 w 43"/>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
                <a:gd name="T106" fmla="*/ 0 h 90"/>
                <a:gd name="T107" fmla="*/ 43 w 43"/>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 h="90">
                  <a:moveTo>
                    <a:pt x="26" y="0"/>
                  </a:moveTo>
                  <a:lnTo>
                    <a:pt x="26" y="21"/>
                  </a:lnTo>
                  <a:lnTo>
                    <a:pt x="39" y="21"/>
                  </a:lnTo>
                  <a:lnTo>
                    <a:pt x="39" y="25"/>
                  </a:lnTo>
                  <a:lnTo>
                    <a:pt x="26" y="25"/>
                  </a:lnTo>
                  <a:lnTo>
                    <a:pt x="26" y="69"/>
                  </a:lnTo>
                  <a:lnTo>
                    <a:pt x="26" y="77"/>
                  </a:lnTo>
                  <a:lnTo>
                    <a:pt x="30" y="81"/>
                  </a:lnTo>
                  <a:lnTo>
                    <a:pt x="34" y="81"/>
                  </a:lnTo>
                  <a:lnTo>
                    <a:pt x="39" y="77"/>
                  </a:lnTo>
                  <a:lnTo>
                    <a:pt x="43" y="77"/>
                  </a:lnTo>
                  <a:lnTo>
                    <a:pt x="39" y="81"/>
                  </a:lnTo>
                  <a:lnTo>
                    <a:pt x="34" y="86"/>
                  </a:lnTo>
                  <a:lnTo>
                    <a:pt x="30" y="90"/>
                  </a:lnTo>
                  <a:lnTo>
                    <a:pt x="26" y="90"/>
                  </a:lnTo>
                  <a:lnTo>
                    <a:pt x="21" y="90"/>
                  </a:lnTo>
                  <a:lnTo>
                    <a:pt x="17" y="90"/>
                  </a:lnTo>
                  <a:lnTo>
                    <a:pt x="13" y="86"/>
                  </a:lnTo>
                  <a:lnTo>
                    <a:pt x="13" y="77"/>
                  </a:lnTo>
                  <a:lnTo>
                    <a:pt x="13" y="73"/>
                  </a:lnTo>
                  <a:lnTo>
                    <a:pt x="13" y="25"/>
                  </a:lnTo>
                  <a:lnTo>
                    <a:pt x="0" y="25"/>
                  </a:lnTo>
                  <a:lnTo>
                    <a:pt x="0" y="21"/>
                  </a:lnTo>
                  <a:lnTo>
                    <a:pt x="4" y="21"/>
                  </a:lnTo>
                  <a:lnTo>
                    <a:pt x="8" y="17"/>
                  </a:lnTo>
                  <a:lnTo>
                    <a:pt x="13" y="12"/>
                  </a:lnTo>
                  <a:lnTo>
                    <a:pt x="17" y="8"/>
                  </a:lnTo>
                  <a:lnTo>
                    <a:pt x="17" y="4"/>
                  </a:lnTo>
                  <a:lnTo>
                    <a:pt x="21" y="0"/>
                  </a:lnTo>
                  <a:lnTo>
                    <a:pt x="26" y="0"/>
                  </a:lnTo>
                  <a:close/>
                </a:path>
              </a:pathLst>
            </a:custGeom>
            <a:solidFill>
              <a:srgbClr val="000000"/>
            </a:solidFill>
            <a:ln w="0">
              <a:solidFill>
                <a:srgbClr val="000000"/>
              </a:solidFill>
              <a:round/>
              <a:headEnd/>
              <a:tailEnd/>
            </a:ln>
          </p:spPr>
          <p:txBody>
            <a:bodyPr/>
            <a:lstStyle/>
            <a:p>
              <a:endParaRPr lang="en-US"/>
            </a:p>
          </p:txBody>
        </p:sp>
        <p:sp>
          <p:nvSpPr>
            <p:cNvPr id="21634" name="Rectangle 124"/>
            <p:cNvSpPr>
              <a:spLocks noChangeArrowheads="1"/>
            </p:cNvSpPr>
            <p:nvPr/>
          </p:nvSpPr>
          <p:spPr bwMode="auto">
            <a:xfrm>
              <a:off x="5726" y="1380"/>
              <a:ext cx="8" cy="1872"/>
            </a:xfrm>
            <a:prstGeom prst="rect">
              <a:avLst/>
            </a:prstGeom>
            <a:solidFill>
              <a:srgbClr val="000000"/>
            </a:solidFill>
            <a:ln w="0">
              <a:solidFill>
                <a:srgbClr val="000000"/>
              </a:solidFill>
              <a:miter lim="800000"/>
              <a:headEnd/>
              <a:tailEnd/>
            </a:ln>
          </p:spPr>
          <p:txBody>
            <a:bodyPr/>
            <a:lstStyle/>
            <a:p>
              <a:endParaRPr lang="en-US"/>
            </a:p>
          </p:txBody>
        </p:sp>
        <p:sp>
          <p:nvSpPr>
            <p:cNvPr id="21635" name="Rectangle 125"/>
            <p:cNvSpPr>
              <a:spLocks noChangeArrowheads="1"/>
            </p:cNvSpPr>
            <p:nvPr/>
          </p:nvSpPr>
          <p:spPr bwMode="auto">
            <a:xfrm>
              <a:off x="17" y="3243"/>
              <a:ext cx="5713" cy="9"/>
            </a:xfrm>
            <a:prstGeom prst="rect">
              <a:avLst/>
            </a:prstGeom>
            <a:solidFill>
              <a:srgbClr val="000000"/>
            </a:solidFill>
            <a:ln w="0">
              <a:solidFill>
                <a:srgbClr val="000000"/>
              </a:solidFill>
              <a:miter lim="800000"/>
              <a:headEnd/>
              <a:tailEnd/>
            </a:ln>
          </p:spPr>
          <p:txBody>
            <a:bodyPr/>
            <a:lstStyle/>
            <a:p>
              <a:endParaRPr lang="en-US"/>
            </a:p>
          </p:txBody>
        </p:sp>
        <p:sp>
          <p:nvSpPr>
            <p:cNvPr id="21636" name="Line 126"/>
            <p:cNvSpPr>
              <a:spLocks noChangeShapeType="1"/>
            </p:cNvSpPr>
            <p:nvPr/>
          </p:nvSpPr>
          <p:spPr bwMode="auto">
            <a:xfrm flipH="1">
              <a:off x="720" y="1626"/>
              <a:ext cx="548" cy="207"/>
            </a:xfrm>
            <a:prstGeom prst="line">
              <a:avLst/>
            </a:prstGeom>
            <a:noFill/>
            <a:ln w="6350">
              <a:solidFill>
                <a:srgbClr val="000000"/>
              </a:solidFill>
              <a:round/>
              <a:headEnd/>
              <a:tailEnd/>
            </a:ln>
          </p:spPr>
          <p:txBody>
            <a:bodyPr/>
            <a:lstStyle/>
            <a:p>
              <a:endParaRPr lang="en-US"/>
            </a:p>
          </p:txBody>
        </p:sp>
        <p:sp>
          <p:nvSpPr>
            <p:cNvPr id="21637" name="Line 127"/>
            <p:cNvSpPr>
              <a:spLocks noChangeShapeType="1"/>
            </p:cNvSpPr>
            <p:nvPr/>
          </p:nvSpPr>
          <p:spPr bwMode="auto">
            <a:xfrm>
              <a:off x="1268" y="1626"/>
              <a:ext cx="732" cy="207"/>
            </a:xfrm>
            <a:prstGeom prst="line">
              <a:avLst/>
            </a:prstGeom>
            <a:noFill/>
            <a:ln w="6350">
              <a:solidFill>
                <a:srgbClr val="000000"/>
              </a:solidFill>
              <a:round/>
              <a:headEnd/>
              <a:tailEnd/>
            </a:ln>
          </p:spPr>
          <p:txBody>
            <a:bodyPr/>
            <a:lstStyle/>
            <a:p>
              <a:endParaRPr lang="en-US"/>
            </a:p>
          </p:txBody>
        </p:sp>
        <p:sp>
          <p:nvSpPr>
            <p:cNvPr id="21638" name="Line 128"/>
            <p:cNvSpPr>
              <a:spLocks noChangeShapeType="1"/>
            </p:cNvSpPr>
            <p:nvPr/>
          </p:nvSpPr>
          <p:spPr bwMode="auto">
            <a:xfrm>
              <a:off x="724" y="2005"/>
              <a:ext cx="1" cy="583"/>
            </a:xfrm>
            <a:prstGeom prst="line">
              <a:avLst/>
            </a:prstGeom>
            <a:noFill/>
            <a:ln w="6350">
              <a:solidFill>
                <a:srgbClr val="000000"/>
              </a:solidFill>
              <a:round/>
              <a:headEnd/>
              <a:tailEnd/>
            </a:ln>
          </p:spPr>
          <p:txBody>
            <a:bodyPr/>
            <a:lstStyle/>
            <a:p>
              <a:endParaRPr lang="en-US"/>
            </a:p>
          </p:txBody>
        </p:sp>
        <p:sp>
          <p:nvSpPr>
            <p:cNvPr id="21639" name="Line 129"/>
            <p:cNvSpPr>
              <a:spLocks noChangeShapeType="1"/>
            </p:cNvSpPr>
            <p:nvPr/>
          </p:nvSpPr>
          <p:spPr bwMode="auto">
            <a:xfrm flipH="1">
              <a:off x="1608" y="2005"/>
              <a:ext cx="392" cy="583"/>
            </a:xfrm>
            <a:prstGeom prst="line">
              <a:avLst/>
            </a:prstGeom>
            <a:noFill/>
            <a:ln w="6350">
              <a:solidFill>
                <a:srgbClr val="000000"/>
              </a:solidFill>
              <a:round/>
              <a:headEnd/>
              <a:tailEnd/>
            </a:ln>
          </p:spPr>
          <p:txBody>
            <a:bodyPr/>
            <a:lstStyle/>
            <a:p>
              <a:endParaRPr lang="en-US"/>
            </a:p>
          </p:txBody>
        </p:sp>
        <p:sp>
          <p:nvSpPr>
            <p:cNvPr id="21640" name="Line 130"/>
            <p:cNvSpPr>
              <a:spLocks noChangeShapeType="1"/>
            </p:cNvSpPr>
            <p:nvPr/>
          </p:nvSpPr>
          <p:spPr bwMode="auto">
            <a:xfrm>
              <a:off x="2000" y="2005"/>
              <a:ext cx="565" cy="207"/>
            </a:xfrm>
            <a:prstGeom prst="line">
              <a:avLst/>
            </a:prstGeom>
            <a:noFill/>
            <a:ln w="6350">
              <a:solidFill>
                <a:srgbClr val="000000"/>
              </a:solidFill>
              <a:round/>
              <a:headEnd/>
              <a:tailEnd/>
            </a:ln>
          </p:spPr>
          <p:txBody>
            <a:bodyPr/>
            <a:lstStyle/>
            <a:p>
              <a:endParaRPr lang="en-US"/>
            </a:p>
          </p:txBody>
        </p:sp>
        <p:sp>
          <p:nvSpPr>
            <p:cNvPr id="21641" name="Line 131"/>
            <p:cNvSpPr>
              <a:spLocks noChangeShapeType="1"/>
            </p:cNvSpPr>
            <p:nvPr/>
          </p:nvSpPr>
          <p:spPr bwMode="auto">
            <a:xfrm>
              <a:off x="2570" y="2385"/>
              <a:ext cx="1" cy="203"/>
            </a:xfrm>
            <a:prstGeom prst="line">
              <a:avLst/>
            </a:prstGeom>
            <a:noFill/>
            <a:ln w="6350">
              <a:solidFill>
                <a:srgbClr val="000000"/>
              </a:solidFill>
              <a:round/>
              <a:headEnd/>
              <a:tailEnd/>
            </a:ln>
          </p:spPr>
          <p:txBody>
            <a:bodyPr/>
            <a:lstStyle/>
            <a:p>
              <a:endParaRPr lang="en-US"/>
            </a:p>
          </p:txBody>
        </p:sp>
        <p:sp>
          <p:nvSpPr>
            <p:cNvPr id="21642" name="Line 132"/>
            <p:cNvSpPr>
              <a:spLocks noChangeShapeType="1"/>
            </p:cNvSpPr>
            <p:nvPr/>
          </p:nvSpPr>
          <p:spPr bwMode="auto">
            <a:xfrm>
              <a:off x="724" y="2795"/>
              <a:ext cx="1" cy="168"/>
            </a:xfrm>
            <a:prstGeom prst="line">
              <a:avLst/>
            </a:prstGeom>
            <a:noFill/>
            <a:ln w="6350">
              <a:solidFill>
                <a:srgbClr val="000000"/>
              </a:solidFill>
              <a:round/>
              <a:headEnd/>
              <a:tailEnd/>
            </a:ln>
          </p:spPr>
          <p:txBody>
            <a:bodyPr/>
            <a:lstStyle/>
            <a:p>
              <a:endParaRPr lang="en-US"/>
            </a:p>
          </p:txBody>
        </p:sp>
        <p:sp>
          <p:nvSpPr>
            <p:cNvPr id="21643" name="Line 133"/>
            <p:cNvSpPr>
              <a:spLocks noChangeShapeType="1"/>
            </p:cNvSpPr>
            <p:nvPr/>
          </p:nvSpPr>
          <p:spPr bwMode="auto">
            <a:xfrm>
              <a:off x="1604" y="2764"/>
              <a:ext cx="1" cy="238"/>
            </a:xfrm>
            <a:prstGeom prst="line">
              <a:avLst/>
            </a:prstGeom>
            <a:noFill/>
            <a:ln w="6350">
              <a:solidFill>
                <a:srgbClr val="000000"/>
              </a:solidFill>
              <a:round/>
              <a:headEnd/>
              <a:tailEnd/>
            </a:ln>
          </p:spPr>
          <p:txBody>
            <a:bodyPr/>
            <a:lstStyle/>
            <a:p>
              <a:endParaRPr lang="en-US"/>
            </a:p>
          </p:txBody>
        </p:sp>
        <p:sp>
          <p:nvSpPr>
            <p:cNvPr id="21644" name="Line 134"/>
            <p:cNvSpPr>
              <a:spLocks noChangeShapeType="1"/>
            </p:cNvSpPr>
            <p:nvPr/>
          </p:nvSpPr>
          <p:spPr bwMode="auto">
            <a:xfrm flipH="1">
              <a:off x="2544" y="2764"/>
              <a:ext cx="21" cy="216"/>
            </a:xfrm>
            <a:prstGeom prst="line">
              <a:avLst/>
            </a:prstGeom>
            <a:noFill/>
            <a:ln w="6350">
              <a:solidFill>
                <a:srgbClr val="000000"/>
              </a:solidFill>
              <a:round/>
              <a:headEnd/>
              <a:tailEnd/>
            </a:ln>
          </p:spPr>
          <p:txBody>
            <a:bodyPr/>
            <a:lstStyle/>
            <a:p>
              <a:endParaRPr lang="en-US"/>
            </a:p>
          </p:txBody>
        </p:sp>
        <p:sp>
          <p:nvSpPr>
            <p:cNvPr id="21645" name="Freeform 135"/>
            <p:cNvSpPr>
              <a:spLocks/>
            </p:cNvSpPr>
            <p:nvPr/>
          </p:nvSpPr>
          <p:spPr bwMode="auto">
            <a:xfrm>
              <a:off x="4937" y="1591"/>
              <a:ext cx="51" cy="69"/>
            </a:xfrm>
            <a:custGeom>
              <a:avLst/>
              <a:gdLst>
                <a:gd name="T0" fmla="*/ 25 w 51"/>
                <a:gd name="T1" fmla="*/ 0 h 69"/>
                <a:gd name="T2" fmla="*/ 51 w 51"/>
                <a:gd name="T3" fmla="*/ 69 h 69"/>
                <a:gd name="T4" fmla="*/ 25 w 51"/>
                <a:gd name="T5" fmla="*/ 52 h 69"/>
                <a:gd name="T6" fmla="*/ 0 w 51"/>
                <a:gd name="T7" fmla="*/ 69 h 69"/>
                <a:gd name="T8" fmla="*/ 25 w 51"/>
                <a:gd name="T9" fmla="*/ 0 h 69"/>
                <a:gd name="T10" fmla="*/ 0 60000 65536"/>
                <a:gd name="T11" fmla="*/ 0 60000 65536"/>
                <a:gd name="T12" fmla="*/ 0 60000 65536"/>
                <a:gd name="T13" fmla="*/ 0 60000 65536"/>
                <a:gd name="T14" fmla="*/ 0 60000 65536"/>
                <a:gd name="T15" fmla="*/ 0 w 51"/>
                <a:gd name="T16" fmla="*/ 0 h 69"/>
                <a:gd name="T17" fmla="*/ 51 w 51"/>
                <a:gd name="T18" fmla="*/ 69 h 69"/>
              </a:gdLst>
              <a:ahLst/>
              <a:cxnLst>
                <a:cxn ang="T10">
                  <a:pos x="T0" y="T1"/>
                </a:cxn>
                <a:cxn ang="T11">
                  <a:pos x="T2" y="T3"/>
                </a:cxn>
                <a:cxn ang="T12">
                  <a:pos x="T4" y="T5"/>
                </a:cxn>
                <a:cxn ang="T13">
                  <a:pos x="T6" y="T7"/>
                </a:cxn>
                <a:cxn ang="T14">
                  <a:pos x="T8" y="T9"/>
                </a:cxn>
              </a:cxnLst>
              <a:rect l="T15" t="T16" r="T17" b="T18"/>
              <a:pathLst>
                <a:path w="51" h="69">
                  <a:moveTo>
                    <a:pt x="25" y="0"/>
                  </a:moveTo>
                  <a:lnTo>
                    <a:pt x="51" y="69"/>
                  </a:lnTo>
                  <a:lnTo>
                    <a:pt x="25" y="52"/>
                  </a:lnTo>
                  <a:lnTo>
                    <a:pt x="0" y="69"/>
                  </a:lnTo>
                  <a:lnTo>
                    <a:pt x="25" y="0"/>
                  </a:lnTo>
                  <a:close/>
                </a:path>
              </a:pathLst>
            </a:custGeom>
            <a:solidFill>
              <a:srgbClr val="000000"/>
            </a:solidFill>
            <a:ln w="0">
              <a:solidFill>
                <a:srgbClr val="000000"/>
              </a:solidFill>
              <a:round/>
              <a:headEnd/>
              <a:tailEnd/>
            </a:ln>
          </p:spPr>
          <p:txBody>
            <a:bodyPr/>
            <a:lstStyle/>
            <a:p>
              <a:endParaRPr lang="en-US"/>
            </a:p>
          </p:txBody>
        </p:sp>
        <p:sp>
          <p:nvSpPr>
            <p:cNvPr id="21646" name="Line 136"/>
            <p:cNvSpPr>
              <a:spLocks noChangeShapeType="1"/>
            </p:cNvSpPr>
            <p:nvPr/>
          </p:nvSpPr>
          <p:spPr bwMode="auto">
            <a:xfrm>
              <a:off x="2699" y="2299"/>
              <a:ext cx="69" cy="1"/>
            </a:xfrm>
            <a:prstGeom prst="line">
              <a:avLst/>
            </a:prstGeom>
            <a:noFill/>
            <a:ln w="6350">
              <a:solidFill>
                <a:srgbClr val="000000"/>
              </a:solidFill>
              <a:round/>
              <a:headEnd/>
              <a:tailEnd/>
            </a:ln>
          </p:spPr>
          <p:txBody>
            <a:bodyPr/>
            <a:lstStyle/>
            <a:p>
              <a:endParaRPr lang="en-US"/>
            </a:p>
          </p:txBody>
        </p:sp>
        <p:sp>
          <p:nvSpPr>
            <p:cNvPr id="21647" name="Freeform 137"/>
            <p:cNvSpPr>
              <a:spLocks/>
            </p:cNvSpPr>
            <p:nvPr/>
          </p:nvSpPr>
          <p:spPr bwMode="auto">
            <a:xfrm>
              <a:off x="2837" y="2290"/>
              <a:ext cx="69" cy="4"/>
            </a:xfrm>
            <a:custGeom>
              <a:avLst/>
              <a:gdLst>
                <a:gd name="T0" fmla="*/ 0 w 69"/>
                <a:gd name="T1" fmla="*/ 4 h 4"/>
                <a:gd name="T2" fmla="*/ 60 w 69"/>
                <a:gd name="T3" fmla="*/ 0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60" y="0"/>
                  </a:lnTo>
                  <a:lnTo>
                    <a:pt x="69" y="0"/>
                  </a:lnTo>
                </a:path>
              </a:pathLst>
            </a:custGeom>
            <a:noFill/>
            <a:ln w="6350">
              <a:solidFill>
                <a:srgbClr val="000000"/>
              </a:solidFill>
              <a:round/>
              <a:headEnd/>
              <a:tailEnd/>
            </a:ln>
          </p:spPr>
          <p:txBody>
            <a:bodyPr/>
            <a:lstStyle/>
            <a:p>
              <a:endParaRPr lang="en-US"/>
            </a:p>
          </p:txBody>
        </p:sp>
        <p:sp>
          <p:nvSpPr>
            <p:cNvPr id="21648" name="Freeform 138"/>
            <p:cNvSpPr>
              <a:spLocks/>
            </p:cNvSpPr>
            <p:nvPr/>
          </p:nvSpPr>
          <p:spPr bwMode="auto">
            <a:xfrm>
              <a:off x="2975" y="2281"/>
              <a:ext cx="69" cy="5"/>
            </a:xfrm>
            <a:custGeom>
              <a:avLst/>
              <a:gdLst>
                <a:gd name="T0" fmla="*/ 0 w 69"/>
                <a:gd name="T1" fmla="*/ 5 h 5"/>
                <a:gd name="T2" fmla="*/ 47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47" y="5"/>
                  </a:lnTo>
                  <a:lnTo>
                    <a:pt x="69" y="0"/>
                  </a:lnTo>
                </a:path>
              </a:pathLst>
            </a:custGeom>
            <a:noFill/>
            <a:ln w="6350">
              <a:solidFill>
                <a:srgbClr val="000000"/>
              </a:solidFill>
              <a:round/>
              <a:headEnd/>
              <a:tailEnd/>
            </a:ln>
          </p:spPr>
          <p:txBody>
            <a:bodyPr/>
            <a:lstStyle/>
            <a:p>
              <a:endParaRPr lang="en-US"/>
            </a:p>
          </p:txBody>
        </p:sp>
        <p:sp>
          <p:nvSpPr>
            <p:cNvPr id="21649" name="Freeform 139"/>
            <p:cNvSpPr>
              <a:spLocks/>
            </p:cNvSpPr>
            <p:nvPr/>
          </p:nvSpPr>
          <p:spPr bwMode="auto">
            <a:xfrm>
              <a:off x="3113" y="2268"/>
              <a:ext cx="64" cy="9"/>
            </a:xfrm>
            <a:custGeom>
              <a:avLst/>
              <a:gdLst>
                <a:gd name="T0" fmla="*/ 0 w 64"/>
                <a:gd name="T1" fmla="*/ 9 h 9"/>
                <a:gd name="T2" fmla="*/ 47 w 64"/>
                <a:gd name="T3" fmla="*/ 5 h 9"/>
                <a:gd name="T4" fmla="*/ 64 w 64"/>
                <a:gd name="T5" fmla="*/ 0 h 9"/>
                <a:gd name="T6" fmla="*/ 0 60000 65536"/>
                <a:gd name="T7" fmla="*/ 0 60000 65536"/>
                <a:gd name="T8" fmla="*/ 0 60000 65536"/>
                <a:gd name="T9" fmla="*/ 0 w 64"/>
                <a:gd name="T10" fmla="*/ 0 h 9"/>
                <a:gd name="T11" fmla="*/ 64 w 64"/>
                <a:gd name="T12" fmla="*/ 9 h 9"/>
              </a:gdLst>
              <a:ahLst/>
              <a:cxnLst>
                <a:cxn ang="T6">
                  <a:pos x="T0" y="T1"/>
                </a:cxn>
                <a:cxn ang="T7">
                  <a:pos x="T2" y="T3"/>
                </a:cxn>
                <a:cxn ang="T8">
                  <a:pos x="T4" y="T5"/>
                </a:cxn>
              </a:cxnLst>
              <a:rect l="T9" t="T10" r="T11" b="T12"/>
              <a:pathLst>
                <a:path w="64" h="9">
                  <a:moveTo>
                    <a:pt x="0" y="9"/>
                  </a:moveTo>
                  <a:lnTo>
                    <a:pt x="47" y="5"/>
                  </a:lnTo>
                  <a:lnTo>
                    <a:pt x="64" y="0"/>
                  </a:lnTo>
                </a:path>
              </a:pathLst>
            </a:custGeom>
            <a:noFill/>
            <a:ln w="6350">
              <a:solidFill>
                <a:srgbClr val="000000"/>
              </a:solidFill>
              <a:round/>
              <a:headEnd/>
              <a:tailEnd/>
            </a:ln>
          </p:spPr>
          <p:txBody>
            <a:bodyPr/>
            <a:lstStyle/>
            <a:p>
              <a:endParaRPr lang="en-US"/>
            </a:p>
          </p:txBody>
        </p:sp>
        <p:sp>
          <p:nvSpPr>
            <p:cNvPr id="21650" name="Freeform 140"/>
            <p:cNvSpPr>
              <a:spLocks/>
            </p:cNvSpPr>
            <p:nvPr/>
          </p:nvSpPr>
          <p:spPr bwMode="auto">
            <a:xfrm>
              <a:off x="3246" y="2255"/>
              <a:ext cx="69" cy="9"/>
            </a:xfrm>
            <a:custGeom>
              <a:avLst/>
              <a:gdLst>
                <a:gd name="T0" fmla="*/ 0 w 69"/>
                <a:gd name="T1" fmla="*/ 9 h 9"/>
                <a:gd name="T2" fmla="*/ 61 w 69"/>
                <a:gd name="T3" fmla="*/ 0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61" y="0"/>
                  </a:lnTo>
                  <a:lnTo>
                    <a:pt x="69" y="0"/>
                  </a:lnTo>
                </a:path>
              </a:pathLst>
            </a:custGeom>
            <a:noFill/>
            <a:ln w="6350">
              <a:solidFill>
                <a:srgbClr val="000000"/>
              </a:solidFill>
              <a:round/>
              <a:headEnd/>
              <a:tailEnd/>
            </a:ln>
          </p:spPr>
          <p:txBody>
            <a:bodyPr/>
            <a:lstStyle/>
            <a:p>
              <a:endParaRPr lang="en-US"/>
            </a:p>
          </p:txBody>
        </p:sp>
        <p:sp>
          <p:nvSpPr>
            <p:cNvPr id="21651" name="Line 141"/>
            <p:cNvSpPr>
              <a:spLocks noChangeShapeType="1"/>
            </p:cNvSpPr>
            <p:nvPr/>
          </p:nvSpPr>
          <p:spPr bwMode="auto">
            <a:xfrm flipV="1">
              <a:off x="3384" y="2238"/>
              <a:ext cx="69" cy="9"/>
            </a:xfrm>
            <a:prstGeom prst="line">
              <a:avLst/>
            </a:prstGeom>
            <a:noFill/>
            <a:ln w="6350">
              <a:solidFill>
                <a:srgbClr val="000000"/>
              </a:solidFill>
              <a:round/>
              <a:headEnd/>
              <a:tailEnd/>
            </a:ln>
          </p:spPr>
          <p:txBody>
            <a:bodyPr/>
            <a:lstStyle/>
            <a:p>
              <a:endParaRPr lang="en-US"/>
            </a:p>
          </p:txBody>
        </p:sp>
        <p:sp>
          <p:nvSpPr>
            <p:cNvPr id="21652" name="Line 142"/>
            <p:cNvSpPr>
              <a:spLocks noChangeShapeType="1"/>
            </p:cNvSpPr>
            <p:nvPr/>
          </p:nvSpPr>
          <p:spPr bwMode="auto">
            <a:xfrm flipV="1">
              <a:off x="3522" y="2221"/>
              <a:ext cx="69" cy="9"/>
            </a:xfrm>
            <a:prstGeom prst="line">
              <a:avLst/>
            </a:prstGeom>
            <a:noFill/>
            <a:ln w="6350">
              <a:solidFill>
                <a:srgbClr val="000000"/>
              </a:solidFill>
              <a:round/>
              <a:headEnd/>
              <a:tailEnd/>
            </a:ln>
          </p:spPr>
          <p:txBody>
            <a:bodyPr/>
            <a:lstStyle/>
            <a:p>
              <a:endParaRPr lang="en-US"/>
            </a:p>
          </p:txBody>
        </p:sp>
        <p:sp>
          <p:nvSpPr>
            <p:cNvPr id="21653" name="Line 143"/>
            <p:cNvSpPr>
              <a:spLocks noChangeShapeType="1"/>
            </p:cNvSpPr>
            <p:nvPr/>
          </p:nvSpPr>
          <p:spPr bwMode="auto">
            <a:xfrm flipV="1">
              <a:off x="3656" y="2199"/>
              <a:ext cx="69" cy="13"/>
            </a:xfrm>
            <a:prstGeom prst="line">
              <a:avLst/>
            </a:prstGeom>
            <a:noFill/>
            <a:ln w="6350">
              <a:solidFill>
                <a:srgbClr val="000000"/>
              </a:solidFill>
              <a:round/>
              <a:headEnd/>
              <a:tailEnd/>
            </a:ln>
          </p:spPr>
          <p:txBody>
            <a:bodyPr/>
            <a:lstStyle/>
            <a:p>
              <a:endParaRPr lang="en-US"/>
            </a:p>
          </p:txBody>
        </p:sp>
        <p:sp>
          <p:nvSpPr>
            <p:cNvPr id="21654" name="Line 144"/>
            <p:cNvSpPr>
              <a:spLocks noChangeShapeType="1"/>
            </p:cNvSpPr>
            <p:nvPr/>
          </p:nvSpPr>
          <p:spPr bwMode="auto">
            <a:xfrm flipV="1">
              <a:off x="3794" y="2178"/>
              <a:ext cx="69" cy="13"/>
            </a:xfrm>
            <a:prstGeom prst="line">
              <a:avLst/>
            </a:prstGeom>
            <a:noFill/>
            <a:ln w="6350">
              <a:solidFill>
                <a:srgbClr val="000000"/>
              </a:solidFill>
              <a:round/>
              <a:headEnd/>
              <a:tailEnd/>
            </a:ln>
          </p:spPr>
          <p:txBody>
            <a:bodyPr/>
            <a:lstStyle/>
            <a:p>
              <a:endParaRPr lang="en-US"/>
            </a:p>
          </p:txBody>
        </p:sp>
        <p:sp>
          <p:nvSpPr>
            <p:cNvPr id="21655" name="Freeform 145"/>
            <p:cNvSpPr>
              <a:spLocks/>
            </p:cNvSpPr>
            <p:nvPr/>
          </p:nvSpPr>
          <p:spPr bwMode="auto">
            <a:xfrm>
              <a:off x="3928" y="2152"/>
              <a:ext cx="69" cy="13"/>
            </a:xfrm>
            <a:custGeom>
              <a:avLst/>
              <a:gdLst>
                <a:gd name="T0" fmla="*/ 0 w 69"/>
                <a:gd name="T1" fmla="*/ 13 h 13"/>
                <a:gd name="T2" fmla="*/ 17 w 69"/>
                <a:gd name="T3" fmla="*/ 9 h 13"/>
                <a:gd name="T4" fmla="*/ 69 w 69"/>
                <a:gd name="T5" fmla="*/ 0 h 13"/>
                <a:gd name="T6" fmla="*/ 0 60000 65536"/>
                <a:gd name="T7" fmla="*/ 0 60000 65536"/>
                <a:gd name="T8" fmla="*/ 0 60000 65536"/>
                <a:gd name="T9" fmla="*/ 0 w 69"/>
                <a:gd name="T10" fmla="*/ 0 h 13"/>
                <a:gd name="T11" fmla="*/ 69 w 69"/>
                <a:gd name="T12" fmla="*/ 13 h 13"/>
              </a:gdLst>
              <a:ahLst/>
              <a:cxnLst>
                <a:cxn ang="T6">
                  <a:pos x="T0" y="T1"/>
                </a:cxn>
                <a:cxn ang="T7">
                  <a:pos x="T2" y="T3"/>
                </a:cxn>
                <a:cxn ang="T8">
                  <a:pos x="T4" y="T5"/>
                </a:cxn>
              </a:cxnLst>
              <a:rect l="T9" t="T10" r="T11" b="T12"/>
              <a:pathLst>
                <a:path w="69" h="13">
                  <a:moveTo>
                    <a:pt x="0" y="13"/>
                  </a:moveTo>
                  <a:lnTo>
                    <a:pt x="17" y="9"/>
                  </a:lnTo>
                  <a:lnTo>
                    <a:pt x="69" y="0"/>
                  </a:lnTo>
                </a:path>
              </a:pathLst>
            </a:custGeom>
            <a:noFill/>
            <a:ln w="6350">
              <a:solidFill>
                <a:srgbClr val="000000"/>
              </a:solidFill>
              <a:round/>
              <a:headEnd/>
              <a:tailEnd/>
            </a:ln>
          </p:spPr>
          <p:txBody>
            <a:bodyPr/>
            <a:lstStyle/>
            <a:p>
              <a:endParaRPr lang="en-US"/>
            </a:p>
          </p:txBody>
        </p:sp>
        <p:sp>
          <p:nvSpPr>
            <p:cNvPr id="21656" name="Freeform 146"/>
            <p:cNvSpPr>
              <a:spLocks/>
            </p:cNvSpPr>
            <p:nvPr/>
          </p:nvSpPr>
          <p:spPr bwMode="auto">
            <a:xfrm>
              <a:off x="4066" y="2122"/>
              <a:ext cx="64" cy="13"/>
            </a:xfrm>
            <a:custGeom>
              <a:avLst/>
              <a:gdLst>
                <a:gd name="T0" fmla="*/ 0 w 64"/>
                <a:gd name="T1" fmla="*/ 13 h 13"/>
                <a:gd name="T2" fmla="*/ 38 w 64"/>
                <a:gd name="T3" fmla="*/ 4 h 13"/>
                <a:gd name="T4" fmla="*/ 64 w 64"/>
                <a:gd name="T5" fmla="*/ 0 h 13"/>
                <a:gd name="T6" fmla="*/ 0 60000 65536"/>
                <a:gd name="T7" fmla="*/ 0 60000 65536"/>
                <a:gd name="T8" fmla="*/ 0 60000 65536"/>
                <a:gd name="T9" fmla="*/ 0 w 64"/>
                <a:gd name="T10" fmla="*/ 0 h 13"/>
                <a:gd name="T11" fmla="*/ 64 w 64"/>
                <a:gd name="T12" fmla="*/ 13 h 13"/>
              </a:gdLst>
              <a:ahLst/>
              <a:cxnLst>
                <a:cxn ang="T6">
                  <a:pos x="T0" y="T1"/>
                </a:cxn>
                <a:cxn ang="T7">
                  <a:pos x="T2" y="T3"/>
                </a:cxn>
                <a:cxn ang="T8">
                  <a:pos x="T4" y="T5"/>
                </a:cxn>
              </a:cxnLst>
              <a:rect l="T9" t="T10" r="T11" b="T12"/>
              <a:pathLst>
                <a:path w="64" h="13">
                  <a:moveTo>
                    <a:pt x="0" y="13"/>
                  </a:moveTo>
                  <a:lnTo>
                    <a:pt x="38" y="4"/>
                  </a:lnTo>
                  <a:lnTo>
                    <a:pt x="64" y="0"/>
                  </a:lnTo>
                </a:path>
              </a:pathLst>
            </a:custGeom>
            <a:noFill/>
            <a:ln w="6350">
              <a:solidFill>
                <a:srgbClr val="000000"/>
              </a:solidFill>
              <a:round/>
              <a:headEnd/>
              <a:tailEnd/>
            </a:ln>
          </p:spPr>
          <p:txBody>
            <a:bodyPr/>
            <a:lstStyle/>
            <a:p>
              <a:endParaRPr lang="en-US"/>
            </a:p>
          </p:txBody>
        </p:sp>
        <p:sp>
          <p:nvSpPr>
            <p:cNvPr id="21657" name="Freeform 147"/>
            <p:cNvSpPr>
              <a:spLocks/>
            </p:cNvSpPr>
            <p:nvPr/>
          </p:nvSpPr>
          <p:spPr bwMode="auto">
            <a:xfrm>
              <a:off x="4199" y="2087"/>
              <a:ext cx="65" cy="17"/>
            </a:xfrm>
            <a:custGeom>
              <a:avLst/>
              <a:gdLst>
                <a:gd name="T0" fmla="*/ 0 w 65"/>
                <a:gd name="T1" fmla="*/ 17 h 17"/>
                <a:gd name="T2" fmla="*/ 56 w 65"/>
                <a:gd name="T3" fmla="*/ 5 h 17"/>
                <a:gd name="T4" fmla="*/ 65 w 65"/>
                <a:gd name="T5" fmla="*/ 0 h 17"/>
                <a:gd name="T6" fmla="*/ 0 60000 65536"/>
                <a:gd name="T7" fmla="*/ 0 60000 65536"/>
                <a:gd name="T8" fmla="*/ 0 60000 65536"/>
                <a:gd name="T9" fmla="*/ 0 w 65"/>
                <a:gd name="T10" fmla="*/ 0 h 17"/>
                <a:gd name="T11" fmla="*/ 65 w 65"/>
                <a:gd name="T12" fmla="*/ 17 h 17"/>
              </a:gdLst>
              <a:ahLst/>
              <a:cxnLst>
                <a:cxn ang="T6">
                  <a:pos x="T0" y="T1"/>
                </a:cxn>
                <a:cxn ang="T7">
                  <a:pos x="T2" y="T3"/>
                </a:cxn>
                <a:cxn ang="T8">
                  <a:pos x="T4" y="T5"/>
                </a:cxn>
              </a:cxnLst>
              <a:rect l="T9" t="T10" r="T11" b="T12"/>
              <a:pathLst>
                <a:path w="65" h="17">
                  <a:moveTo>
                    <a:pt x="0" y="17"/>
                  </a:moveTo>
                  <a:lnTo>
                    <a:pt x="56" y="5"/>
                  </a:lnTo>
                  <a:lnTo>
                    <a:pt x="65" y="0"/>
                  </a:lnTo>
                </a:path>
              </a:pathLst>
            </a:custGeom>
            <a:noFill/>
            <a:ln w="6350">
              <a:solidFill>
                <a:srgbClr val="000000"/>
              </a:solidFill>
              <a:round/>
              <a:headEnd/>
              <a:tailEnd/>
            </a:ln>
          </p:spPr>
          <p:txBody>
            <a:bodyPr/>
            <a:lstStyle/>
            <a:p>
              <a:endParaRPr lang="en-US"/>
            </a:p>
          </p:txBody>
        </p:sp>
        <p:sp>
          <p:nvSpPr>
            <p:cNvPr id="21658" name="Line 148"/>
            <p:cNvSpPr>
              <a:spLocks noChangeShapeType="1"/>
            </p:cNvSpPr>
            <p:nvPr/>
          </p:nvSpPr>
          <p:spPr bwMode="auto">
            <a:xfrm flipV="1">
              <a:off x="4333" y="2048"/>
              <a:ext cx="65" cy="22"/>
            </a:xfrm>
            <a:prstGeom prst="line">
              <a:avLst/>
            </a:prstGeom>
            <a:noFill/>
            <a:ln w="6350">
              <a:solidFill>
                <a:srgbClr val="000000"/>
              </a:solidFill>
              <a:round/>
              <a:headEnd/>
              <a:tailEnd/>
            </a:ln>
          </p:spPr>
          <p:txBody>
            <a:bodyPr/>
            <a:lstStyle/>
            <a:p>
              <a:endParaRPr lang="en-US"/>
            </a:p>
          </p:txBody>
        </p:sp>
        <p:sp>
          <p:nvSpPr>
            <p:cNvPr id="21659" name="Line 149"/>
            <p:cNvSpPr>
              <a:spLocks noChangeShapeType="1"/>
            </p:cNvSpPr>
            <p:nvPr/>
          </p:nvSpPr>
          <p:spPr bwMode="auto">
            <a:xfrm flipV="1">
              <a:off x="4462" y="2005"/>
              <a:ext cx="65" cy="22"/>
            </a:xfrm>
            <a:prstGeom prst="line">
              <a:avLst/>
            </a:prstGeom>
            <a:noFill/>
            <a:ln w="6350">
              <a:solidFill>
                <a:srgbClr val="000000"/>
              </a:solidFill>
              <a:round/>
              <a:headEnd/>
              <a:tailEnd/>
            </a:ln>
          </p:spPr>
          <p:txBody>
            <a:bodyPr/>
            <a:lstStyle/>
            <a:p>
              <a:endParaRPr lang="en-US"/>
            </a:p>
          </p:txBody>
        </p:sp>
        <p:sp>
          <p:nvSpPr>
            <p:cNvPr id="21660" name="Freeform 150"/>
            <p:cNvSpPr>
              <a:spLocks/>
            </p:cNvSpPr>
            <p:nvPr/>
          </p:nvSpPr>
          <p:spPr bwMode="auto">
            <a:xfrm>
              <a:off x="4592" y="1954"/>
              <a:ext cx="64" cy="25"/>
            </a:xfrm>
            <a:custGeom>
              <a:avLst/>
              <a:gdLst>
                <a:gd name="T0" fmla="*/ 0 w 64"/>
                <a:gd name="T1" fmla="*/ 25 h 25"/>
                <a:gd name="T2" fmla="*/ 64 w 64"/>
                <a:gd name="T3" fmla="*/ 0 h 25"/>
                <a:gd name="T4" fmla="*/ 64 w 64"/>
                <a:gd name="T5" fmla="*/ 0 h 25"/>
                <a:gd name="T6" fmla="*/ 0 60000 65536"/>
                <a:gd name="T7" fmla="*/ 0 60000 65536"/>
                <a:gd name="T8" fmla="*/ 0 60000 65536"/>
                <a:gd name="T9" fmla="*/ 0 w 64"/>
                <a:gd name="T10" fmla="*/ 0 h 25"/>
                <a:gd name="T11" fmla="*/ 64 w 64"/>
                <a:gd name="T12" fmla="*/ 25 h 25"/>
              </a:gdLst>
              <a:ahLst/>
              <a:cxnLst>
                <a:cxn ang="T6">
                  <a:pos x="T0" y="T1"/>
                </a:cxn>
                <a:cxn ang="T7">
                  <a:pos x="T2" y="T3"/>
                </a:cxn>
                <a:cxn ang="T8">
                  <a:pos x="T4" y="T5"/>
                </a:cxn>
              </a:cxnLst>
              <a:rect l="T9" t="T10" r="T11" b="T12"/>
              <a:pathLst>
                <a:path w="64" h="25">
                  <a:moveTo>
                    <a:pt x="0" y="25"/>
                  </a:moveTo>
                  <a:lnTo>
                    <a:pt x="64" y="0"/>
                  </a:lnTo>
                </a:path>
              </a:pathLst>
            </a:custGeom>
            <a:noFill/>
            <a:ln w="6350">
              <a:solidFill>
                <a:srgbClr val="000000"/>
              </a:solidFill>
              <a:round/>
              <a:headEnd/>
              <a:tailEnd/>
            </a:ln>
          </p:spPr>
          <p:txBody>
            <a:bodyPr/>
            <a:lstStyle/>
            <a:p>
              <a:endParaRPr lang="en-US"/>
            </a:p>
          </p:txBody>
        </p:sp>
        <p:sp>
          <p:nvSpPr>
            <p:cNvPr id="21661" name="Freeform 151"/>
            <p:cNvSpPr>
              <a:spLocks/>
            </p:cNvSpPr>
            <p:nvPr/>
          </p:nvSpPr>
          <p:spPr bwMode="auto">
            <a:xfrm>
              <a:off x="4717" y="1889"/>
              <a:ext cx="60" cy="34"/>
            </a:xfrm>
            <a:custGeom>
              <a:avLst/>
              <a:gdLst>
                <a:gd name="T0" fmla="*/ 0 w 60"/>
                <a:gd name="T1" fmla="*/ 34 h 34"/>
                <a:gd name="T2" fmla="*/ 43 w 60"/>
                <a:gd name="T3" fmla="*/ 13 h 34"/>
                <a:gd name="T4" fmla="*/ 60 w 60"/>
                <a:gd name="T5" fmla="*/ 0 h 34"/>
                <a:gd name="T6" fmla="*/ 0 60000 65536"/>
                <a:gd name="T7" fmla="*/ 0 60000 65536"/>
                <a:gd name="T8" fmla="*/ 0 60000 65536"/>
                <a:gd name="T9" fmla="*/ 0 w 60"/>
                <a:gd name="T10" fmla="*/ 0 h 34"/>
                <a:gd name="T11" fmla="*/ 60 w 60"/>
                <a:gd name="T12" fmla="*/ 34 h 34"/>
              </a:gdLst>
              <a:ahLst/>
              <a:cxnLst>
                <a:cxn ang="T6">
                  <a:pos x="T0" y="T1"/>
                </a:cxn>
                <a:cxn ang="T7">
                  <a:pos x="T2" y="T3"/>
                </a:cxn>
                <a:cxn ang="T8">
                  <a:pos x="T4" y="T5"/>
                </a:cxn>
              </a:cxnLst>
              <a:rect l="T9" t="T10" r="T11" b="T12"/>
              <a:pathLst>
                <a:path w="60" h="34">
                  <a:moveTo>
                    <a:pt x="0" y="34"/>
                  </a:moveTo>
                  <a:lnTo>
                    <a:pt x="43" y="13"/>
                  </a:lnTo>
                  <a:lnTo>
                    <a:pt x="60" y="0"/>
                  </a:lnTo>
                </a:path>
              </a:pathLst>
            </a:custGeom>
            <a:noFill/>
            <a:ln w="6350">
              <a:solidFill>
                <a:srgbClr val="000000"/>
              </a:solidFill>
              <a:round/>
              <a:headEnd/>
              <a:tailEnd/>
            </a:ln>
          </p:spPr>
          <p:txBody>
            <a:bodyPr/>
            <a:lstStyle/>
            <a:p>
              <a:endParaRPr lang="en-US"/>
            </a:p>
          </p:txBody>
        </p:sp>
        <p:sp>
          <p:nvSpPr>
            <p:cNvPr id="21662" name="Freeform 152"/>
            <p:cNvSpPr>
              <a:spLocks/>
            </p:cNvSpPr>
            <p:nvPr/>
          </p:nvSpPr>
          <p:spPr bwMode="auto">
            <a:xfrm>
              <a:off x="4833" y="1803"/>
              <a:ext cx="52" cy="47"/>
            </a:xfrm>
            <a:custGeom>
              <a:avLst/>
              <a:gdLst>
                <a:gd name="T0" fmla="*/ 0 w 52"/>
                <a:gd name="T1" fmla="*/ 47 h 47"/>
                <a:gd name="T2" fmla="*/ 13 w 52"/>
                <a:gd name="T3" fmla="*/ 38 h 47"/>
                <a:gd name="T4" fmla="*/ 52 w 52"/>
                <a:gd name="T5" fmla="*/ 0 h 47"/>
                <a:gd name="T6" fmla="*/ 0 60000 65536"/>
                <a:gd name="T7" fmla="*/ 0 60000 65536"/>
                <a:gd name="T8" fmla="*/ 0 60000 65536"/>
                <a:gd name="T9" fmla="*/ 0 w 52"/>
                <a:gd name="T10" fmla="*/ 0 h 47"/>
                <a:gd name="T11" fmla="*/ 52 w 52"/>
                <a:gd name="T12" fmla="*/ 47 h 47"/>
              </a:gdLst>
              <a:ahLst/>
              <a:cxnLst>
                <a:cxn ang="T6">
                  <a:pos x="T0" y="T1"/>
                </a:cxn>
                <a:cxn ang="T7">
                  <a:pos x="T2" y="T3"/>
                </a:cxn>
                <a:cxn ang="T8">
                  <a:pos x="T4" y="T5"/>
                </a:cxn>
              </a:cxnLst>
              <a:rect l="T9" t="T10" r="T11" b="T12"/>
              <a:pathLst>
                <a:path w="52" h="47">
                  <a:moveTo>
                    <a:pt x="0" y="47"/>
                  </a:moveTo>
                  <a:lnTo>
                    <a:pt x="13" y="38"/>
                  </a:lnTo>
                  <a:lnTo>
                    <a:pt x="52" y="0"/>
                  </a:lnTo>
                </a:path>
              </a:pathLst>
            </a:custGeom>
            <a:noFill/>
            <a:ln w="6350">
              <a:solidFill>
                <a:srgbClr val="000000"/>
              </a:solidFill>
              <a:round/>
              <a:headEnd/>
              <a:tailEnd/>
            </a:ln>
          </p:spPr>
          <p:txBody>
            <a:bodyPr/>
            <a:lstStyle/>
            <a:p>
              <a:endParaRPr lang="en-US"/>
            </a:p>
          </p:txBody>
        </p:sp>
        <p:sp>
          <p:nvSpPr>
            <p:cNvPr id="21663" name="Freeform 153"/>
            <p:cNvSpPr>
              <a:spLocks/>
            </p:cNvSpPr>
            <p:nvPr/>
          </p:nvSpPr>
          <p:spPr bwMode="auto">
            <a:xfrm>
              <a:off x="4928" y="1686"/>
              <a:ext cx="26" cy="65"/>
            </a:xfrm>
            <a:custGeom>
              <a:avLst/>
              <a:gdLst>
                <a:gd name="T0" fmla="*/ 0 w 26"/>
                <a:gd name="T1" fmla="*/ 65 h 65"/>
                <a:gd name="T2" fmla="*/ 21 w 26"/>
                <a:gd name="T3" fmla="*/ 30 h 65"/>
                <a:gd name="T4" fmla="*/ 26 w 26"/>
                <a:gd name="T5" fmla="*/ 0 h 65"/>
                <a:gd name="T6" fmla="*/ 0 60000 65536"/>
                <a:gd name="T7" fmla="*/ 0 60000 65536"/>
                <a:gd name="T8" fmla="*/ 0 60000 65536"/>
                <a:gd name="T9" fmla="*/ 0 w 26"/>
                <a:gd name="T10" fmla="*/ 0 h 65"/>
                <a:gd name="T11" fmla="*/ 26 w 26"/>
                <a:gd name="T12" fmla="*/ 65 h 65"/>
              </a:gdLst>
              <a:ahLst/>
              <a:cxnLst>
                <a:cxn ang="T6">
                  <a:pos x="T0" y="T1"/>
                </a:cxn>
                <a:cxn ang="T7">
                  <a:pos x="T2" y="T3"/>
                </a:cxn>
                <a:cxn ang="T8">
                  <a:pos x="T4" y="T5"/>
                </a:cxn>
              </a:cxnLst>
              <a:rect l="T9" t="T10" r="T11" b="T12"/>
              <a:pathLst>
                <a:path w="26" h="65">
                  <a:moveTo>
                    <a:pt x="0" y="65"/>
                  </a:moveTo>
                  <a:lnTo>
                    <a:pt x="21" y="30"/>
                  </a:lnTo>
                  <a:lnTo>
                    <a:pt x="26" y="0"/>
                  </a:lnTo>
                </a:path>
              </a:pathLst>
            </a:custGeom>
            <a:noFill/>
            <a:ln w="6350">
              <a:solidFill>
                <a:srgbClr val="000000"/>
              </a:solidFill>
              <a:round/>
              <a:headEnd/>
              <a:tailEnd/>
            </a:ln>
          </p:spPr>
          <p:txBody>
            <a:bodyPr/>
            <a:lstStyle/>
            <a:p>
              <a:endParaRPr lang="en-US"/>
            </a:p>
          </p:txBody>
        </p:sp>
        <p:sp>
          <p:nvSpPr>
            <p:cNvPr id="21664" name="Freeform 154"/>
            <p:cNvSpPr>
              <a:spLocks/>
            </p:cNvSpPr>
            <p:nvPr/>
          </p:nvSpPr>
          <p:spPr bwMode="auto">
            <a:xfrm>
              <a:off x="3255" y="1591"/>
              <a:ext cx="52" cy="69"/>
            </a:xfrm>
            <a:custGeom>
              <a:avLst/>
              <a:gdLst>
                <a:gd name="T0" fmla="*/ 26 w 52"/>
                <a:gd name="T1" fmla="*/ 0 h 69"/>
                <a:gd name="T2" fmla="*/ 52 w 52"/>
                <a:gd name="T3" fmla="*/ 69 h 69"/>
                <a:gd name="T4" fmla="*/ 26 w 52"/>
                <a:gd name="T5" fmla="*/ 52 h 69"/>
                <a:gd name="T6" fmla="*/ 0 w 52"/>
                <a:gd name="T7" fmla="*/ 69 h 69"/>
                <a:gd name="T8" fmla="*/ 26 w 52"/>
                <a:gd name="T9" fmla="*/ 0 h 69"/>
                <a:gd name="T10" fmla="*/ 0 60000 65536"/>
                <a:gd name="T11" fmla="*/ 0 60000 65536"/>
                <a:gd name="T12" fmla="*/ 0 60000 65536"/>
                <a:gd name="T13" fmla="*/ 0 60000 65536"/>
                <a:gd name="T14" fmla="*/ 0 60000 65536"/>
                <a:gd name="T15" fmla="*/ 0 w 52"/>
                <a:gd name="T16" fmla="*/ 0 h 69"/>
                <a:gd name="T17" fmla="*/ 52 w 52"/>
                <a:gd name="T18" fmla="*/ 69 h 69"/>
              </a:gdLst>
              <a:ahLst/>
              <a:cxnLst>
                <a:cxn ang="T10">
                  <a:pos x="T0" y="T1"/>
                </a:cxn>
                <a:cxn ang="T11">
                  <a:pos x="T2" y="T3"/>
                </a:cxn>
                <a:cxn ang="T12">
                  <a:pos x="T4" y="T5"/>
                </a:cxn>
                <a:cxn ang="T13">
                  <a:pos x="T6" y="T7"/>
                </a:cxn>
                <a:cxn ang="T14">
                  <a:pos x="T8" y="T9"/>
                </a:cxn>
              </a:cxnLst>
              <a:rect l="T15" t="T16" r="T17" b="T18"/>
              <a:pathLst>
                <a:path w="52" h="69">
                  <a:moveTo>
                    <a:pt x="26" y="0"/>
                  </a:moveTo>
                  <a:lnTo>
                    <a:pt x="52" y="69"/>
                  </a:lnTo>
                  <a:lnTo>
                    <a:pt x="26" y="52"/>
                  </a:lnTo>
                  <a:lnTo>
                    <a:pt x="0" y="69"/>
                  </a:lnTo>
                  <a:lnTo>
                    <a:pt x="26" y="0"/>
                  </a:lnTo>
                  <a:close/>
                </a:path>
              </a:pathLst>
            </a:custGeom>
            <a:solidFill>
              <a:srgbClr val="000000"/>
            </a:solidFill>
            <a:ln w="0">
              <a:solidFill>
                <a:srgbClr val="000000"/>
              </a:solidFill>
              <a:round/>
              <a:headEnd/>
              <a:tailEnd/>
            </a:ln>
          </p:spPr>
          <p:txBody>
            <a:bodyPr/>
            <a:lstStyle/>
            <a:p>
              <a:endParaRPr lang="en-US"/>
            </a:p>
          </p:txBody>
        </p:sp>
        <p:sp>
          <p:nvSpPr>
            <p:cNvPr id="21665" name="Line 155"/>
            <p:cNvSpPr>
              <a:spLocks noChangeShapeType="1"/>
            </p:cNvSpPr>
            <p:nvPr/>
          </p:nvSpPr>
          <p:spPr bwMode="auto">
            <a:xfrm>
              <a:off x="854" y="1919"/>
              <a:ext cx="60" cy="30"/>
            </a:xfrm>
            <a:prstGeom prst="line">
              <a:avLst/>
            </a:prstGeom>
            <a:noFill/>
            <a:ln w="6350">
              <a:solidFill>
                <a:srgbClr val="000000"/>
              </a:solidFill>
              <a:round/>
              <a:headEnd/>
              <a:tailEnd/>
            </a:ln>
          </p:spPr>
          <p:txBody>
            <a:bodyPr/>
            <a:lstStyle/>
            <a:p>
              <a:endParaRPr lang="en-US"/>
            </a:p>
          </p:txBody>
        </p:sp>
        <p:sp>
          <p:nvSpPr>
            <p:cNvPr id="21666" name="Freeform 156"/>
            <p:cNvSpPr>
              <a:spLocks/>
            </p:cNvSpPr>
            <p:nvPr/>
          </p:nvSpPr>
          <p:spPr bwMode="auto">
            <a:xfrm>
              <a:off x="979" y="1975"/>
              <a:ext cx="69" cy="22"/>
            </a:xfrm>
            <a:custGeom>
              <a:avLst/>
              <a:gdLst>
                <a:gd name="T0" fmla="*/ 0 w 69"/>
                <a:gd name="T1" fmla="*/ 0 h 22"/>
                <a:gd name="T2" fmla="*/ 34 w 69"/>
                <a:gd name="T3" fmla="*/ 9 h 22"/>
                <a:gd name="T4" fmla="*/ 69 w 69"/>
                <a:gd name="T5" fmla="*/ 22 h 22"/>
                <a:gd name="T6" fmla="*/ 0 60000 65536"/>
                <a:gd name="T7" fmla="*/ 0 60000 65536"/>
                <a:gd name="T8" fmla="*/ 0 60000 65536"/>
                <a:gd name="T9" fmla="*/ 0 w 69"/>
                <a:gd name="T10" fmla="*/ 0 h 22"/>
                <a:gd name="T11" fmla="*/ 69 w 69"/>
                <a:gd name="T12" fmla="*/ 22 h 22"/>
              </a:gdLst>
              <a:ahLst/>
              <a:cxnLst>
                <a:cxn ang="T6">
                  <a:pos x="T0" y="T1"/>
                </a:cxn>
                <a:cxn ang="T7">
                  <a:pos x="T2" y="T3"/>
                </a:cxn>
                <a:cxn ang="T8">
                  <a:pos x="T4" y="T5"/>
                </a:cxn>
              </a:cxnLst>
              <a:rect l="T9" t="T10" r="T11" b="T12"/>
              <a:pathLst>
                <a:path w="69" h="22">
                  <a:moveTo>
                    <a:pt x="0" y="0"/>
                  </a:moveTo>
                  <a:lnTo>
                    <a:pt x="34" y="9"/>
                  </a:lnTo>
                  <a:lnTo>
                    <a:pt x="69" y="22"/>
                  </a:lnTo>
                </a:path>
              </a:pathLst>
            </a:custGeom>
            <a:noFill/>
            <a:ln w="6350">
              <a:solidFill>
                <a:srgbClr val="000000"/>
              </a:solidFill>
              <a:round/>
              <a:headEnd/>
              <a:tailEnd/>
            </a:ln>
          </p:spPr>
          <p:txBody>
            <a:bodyPr/>
            <a:lstStyle/>
            <a:p>
              <a:endParaRPr lang="en-US"/>
            </a:p>
          </p:txBody>
        </p:sp>
        <p:sp>
          <p:nvSpPr>
            <p:cNvPr id="21667" name="Freeform 157"/>
            <p:cNvSpPr>
              <a:spLocks/>
            </p:cNvSpPr>
            <p:nvPr/>
          </p:nvSpPr>
          <p:spPr bwMode="auto">
            <a:xfrm>
              <a:off x="1112" y="2014"/>
              <a:ext cx="69" cy="17"/>
            </a:xfrm>
            <a:custGeom>
              <a:avLst/>
              <a:gdLst>
                <a:gd name="T0" fmla="*/ 0 w 69"/>
                <a:gd name="T1" fmla="*/ 0 h 17"/>
                <a:gd name="T2" fmla="*/ 0 w 69"/>
                <a:gd name="T3" fmla="*/ 0 h 17"/>
                <a:gd name="T4" fmla="*/ 69 w 69"/>
                <a:gd name="T5" fmla="*/ 17 h 17"/>
                <a:gd name="T6" fmla="*/ 0 60000 65536"/>
                <a:gd name="T7" fmla="*/ 0 60000 65536"/>
                <a:gd name="T8" fmla="*/ 0 60000 65536"/>
                <a:gd name="T9" fmla="*/ 0 w 69"/>
                <a:gd name="T10" fmla="*/ 0 h 17"/>
                <a:gd name="T11" fmla="*/ 69 w 69"/>
                <a:gd name="T12" fmla="*/ 17 h 17"/>
              </a:gdLst>
              <a:ahLst/>
              <a:cxnLst>
                <a:cxn ang="T6">
                  <a:pos x="T0" y="T1"/>
                </a:cxn>
                <a:cxn ang="T7">
                  <a:pos x="T2" y="T3"/>
                </a:cxn>
                <a:cxn ang="T8">
                  <a:pos x="T4" y="T5"/>
                </a:cxn>
              </a:cxnLst>
              <a:rect l="T9" t="T10" r="T11" b="T12"/>
              <a:pathLst>
                <a:path w="69" h="17">
                  <a:moveTo>
                    <a:pt x="0" y="0"/>
                  </a:moveTo>
                  <a:lnTo>
                    <a:pt x="0" y="0"/>
                  </a:lnTo>
                  <a:lnTo>
                    <a:pt x="69" y="17"/>
                  </a:lnTo>
                </a:path>
              </a:pathLst>
            </a:custGeom>
            <a:noFill/>
            <a:ln w="6350">
              <a:solidFill>
                <a:srgbClr val="000000"/>
              </a:solidFill>
              <a:round/>
              <a:headEnd/>
              <a:tailEnd/>
            </a:ln>
          </p:spPr>
          <p:txBody>
            <a:bodyPr/>
            <a:lstStyle/>
            <a:p>
              <a:endParaRPr lang="en-US"/>
            </a:p>
          </p:txBody>
        </p:sp>
        <p:sp>
          <p:nvSpPr>
            <p:cNvPr id="21668" name="Line 158"/>
            <p:cNvSpPr>
              <a:spLocks noChangeShapeType="1"/>
            </p:cNvSpPr>
            <p:nvPr/>
          </p:nvSpPr>
          <p:spPr bwMode="auto">
            <a:xfrm>
              <a:off x="1246" y="2044"/>
              <a:ext cx="69" cy="13"/>
            </a:xfrm>
            <a:prstGeom prst="line">
              <a:avLst/>
            </a:prstGeom>
            <a:noFill/>
            <a:ln w="6350">
              <a:solidFill>
                <a:srgbClr val="000000"/>
              </a:solidFill>
              <a:round/>
              <a:headEnd/>
              <a:tailEnd/>
            </a:ln>
          </p:spPr>
          <p:txBody>
            <a:bodyPr/>
            <a:lstStyle/>
            <a:p>
              <a:endParaRPr lang="en-US"/>
            </a:p>
          </p:txBody>
        </p:sp>
        <p:sp>
          <p:nvSpPr>
            <p:cNvPr id="21669" name="Line 159"/>
            <p:cNvSpPr>
              <a:spLocks noChangeShapeType="1"/>
            </p:cNvSpPr>
            <p:nvPr/>
          </p:nvSpPr>
          <p:spPr bwMode="auto">
            <a:xfrm>
              <a:off x="1384" y="2070"/>
              <a:ext cx="65" cy="9"/>
            </a:xfrm>
            <a:prstGeom prst="line">
              <a:avLst/>
            </a:prstGeom>
            <a:noFill/>
            <a:ln w="6350">
              <a:solidFill>
                <a:srgbClr val="000000"/>
              </a:solidFill>
              <a:round/>
              <a:headEnd/>
              <a:tailEnd/>
            </a:ln>
          </p:spPr>
          <p:txBody>
            <a:bodyPr/>
            <a:lstStyle/>
            <a:p>
              <a:endParaRPr lang="en-US"/>
            </a:p>
          </p:txBody>
        </p:sp>
        <p:sp>
          <p:nvSpPr>
            <p:cNvPr id="21670" name="Line 160"/>
            <p:cNvSpPr>
              <a:spLocks noChangeShapeType="1"/>
            </p:cNvSpPr>
            <p:nvPr/>
          </p:nvSpPr>
          <p:spPr bwMode="auto">
            <a:xfrm>
              <a:off x="1518" y="2087"/>
              <a:ext cx="69" cy="9"/>
            </a:xfrm>
            <a:prstGeom prst="line">
              <a:avLst/>
            </a:prstGeom>
            <a:noFill/>
            <a:ln w="6350">
              <a:solidFill>
                <a:srgbClr val="000000"/>
              </a:solidFill>
              <a:round/>
              <a:headEnd/>
              <a:tailEnd/>
            </a:ln>
          </p:spPr>
          <p:txBody>
            <a:bodyPr/>
            <a:lstStyle/>
            <a:p>
              <a:endParaRPr lang="en-US"/>
            </a:p>
          </p:txBody>
        </p:sp>
        <p:sp>
          <p:nvSpPr>
            <p:cNvPr id="21671" name="Line 161"/>
            <p:cNvSpPr>
              <a:spLocks noChangeShapeType="1"/>
            </p:cNvSpPr>
            <p:nvPr/>
          </p:nvSpPr>
          <p:spPr bwMode="auto">
            <a:xfrm>
              <a:off x="1656" y="2100"/>
              <a:ext cx="69" cy="9"/>
            </a:xfrm>
            <a:prstGeom prst="line">
              <a:avLst/>
            </a:prstGeom>
            <a:noFill/>
            <a:ln w="6350">
              <a:solidFill>
                <a:srgbClr val="000000"/>
              </a:solidFill>
              <a:round/>
              <a:headEnd/>
              <a:tailEnd/>
            </a:ln>
          </p:spPr>
          <p:txBody>
            <a:bodyPr/>
            <a:lstStyle/>
            <a:p>
              <a:endParaRPr lang="en-US"/>
            </a:p>
          </p:txBody>
        </p:sp>
        <p:sp>
          <p:nvSpPr>
            <p:cNvPr id="21672" name="Line 162"/>
            <p:cNvSpPr>
              <a:spLocks noChangeShapeType="1"/>
            </p:cNvSpPr>
            <p:nvPr/>
          </p:nvSpPr>
          <p:spPr bwMode="auto">
            <a:xfrm>
              <a:off x="1794" y="2113"/>
              <a:ext cx="69" cy="4"/>
            </a:xfrm>
            <a:prstGeom prst="line">
              <a:avLst/>
            </a:prstGeom>
            <a:noFill/>
            <a:ln w="6350">
              <a:solidFill>
                <a:srgbClr val="000000"/>
              </a:solidFill>
              <a:round/>
              <a:headEnd/>
              <a:tailEnd/>
            </a:ln>
          </p:spPr>
          <p:txBody>
            <a:bodyPr/>
            <a:lstStyle/>
            <a:p>
              <a:endParaRPr lang="en-US"/>
            </a:p>
          </p:txBody>
        </p:sp>
        <p:sp>
          <p:nvSpPr>
            <p:cNvPr id="21673" name="Freeform 163"/>
            <p:cNvSpPr>
              <a:spLocks/>
            </p:cNvSpPr>
            <p:nvPr/>
          </p:nvSpPr>
          <p:spPr bwMode="auto">
            <a:xfrm>
              <a:off x="1931" y="2117"/>
              <a:ext cx="69" cy="1"/>
            </a:xfrm>
            <a:custGeom>
              <a:avLst/>
              <a:gdLst>
                <a:gd name="T0" fmla="*/ 0 w 69"/>
                <a:gd name="T1" fmla="*/ 0 h 1"/>
                <a:gd name="T2" fmla="*/ 0 w 69"/>
                <a:gd name="T3" fmla="*/ 0 h 1"/>
                <a:gd name="T4" fmla="*/ 69 w 69"/>
                <a:gd name="T5" fmla="*/ 0 h 1"/>
                <a:gd name="T6" fmla="*/ 0 60000 65536"/>
                <a:gd name="T7" fmla="*/ 0 60000 65536"/>
                <a:gd name="T8" fmla="*/ 0 60000 65536"/>
                <a:gd name="T9" fmla="*/ 0 w 69"/>
                <a:gd name="T10" fmla="*/ 0 h 1"/>
                <a:gd name="T11" fmla="*/ 69 w 69"/>
                <a:gd name="T12" fmla="*/ 1 h 1"/>
              </a:gdLst>
              <a:ahLst/>
              <a:cxnLst>
                <a:cxn ang="T6">
                  <a:pos x="T0" y="T1"/>
                </a:cxn>
                <a:cxn ang="T7">
                  <a:pos x="T2" y="T3"/>
                </a:cxn>
                <a:cxn ang="T8">
                  <a:pos x="T4" y="T5"/>
                </a:cxn>
              </a:cxnLst>
              <a:rect l="T9" t="T10" r="T11" b="T12"/>
              <a:pathLst>
                <a:path w="69" h="1">
                  <a:moveTo>
                    <a:pt x="0" y="0"/>
                  </a:moveTo>
                  <a:lnTo>
                    <a:pt x="0" y="0"/>
                  </a:lnTo>
                  <a:lnTo>
                    <a:pt x="69" y="0"/>
                  </a:lnTo>
                </a:path>
              </a:pathLst>
            </a:custGeom>
            <a:noFill/>
            <a:ln w="6350">
              <a:solidFill>
                <a:srgbClr val="000000"/>
              </a:solidFill>
              <a:round/>
              <a:headEnd/>
              <a:tailEnd/>
            </a:ln>
          </p:spPr>
          <p:txBody>
            <a:bodyPr/>
            <a:lstStyle/>
            <a:p>
              <a:endParaRPr lang="en-US"/>
            </a:p>
          </p:txBody>
        </p:sp>
        <p:sp>
          <p:nvSpPr>
            <p:cNvPr id="21674" name="Freeform 164"/>
            <p:cNvSpPr>
              <a:spLocks/>
            </p:cNvSpPr>
            <p:nvPr/>
          </p:nvSpPr>
          <p:spPr bwMode="auto">
            <a:xfrm>
              <a:off x="2069" y="2117"/>
              <a:ext cx="69" cy="5"/>
            </a:xfrm>
            <a:custGeom>
              <a:avLst/>
              <a:gdLst>
                <a:gd name="T0" fmla="*/ 0 w 69"/>
                <a:gd name="T1" fmla="*/ 5 h 5"/>
                <a:gd name="T2" fmla="*/ 13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13" y="5"/>
                  </a:lnTo>
                  <a:lnTo>
                    <a:pt x="69" y="0"/>
                  </a:lnTo>
                </a:path>
              </a:pathLst>
            </a:custGeom>
            <a:noFill/>
            <a:ln w="6350">
              <a:solidFill>
                <a:srgbClr val="000000"/>
              </a:solidFill>
              <a:round/>
              <a:headEnd/>
              <a:tailEnd/>
            </a:ln>
          </p:spPr>
          <p:txBody>
            <a:bodyPr/>
            <a:lstStyle/>
            <a:p>
              <a:endParaRPr lang="en-US"/>
            </a:p>
          </p:txBody>
        </p:sp>
        <p:sp>
          <p:nvSpPr>
            <p:cNvPr id="21675" name="Freeform 165"/>
            <p:cNvSpPr>
              <a:spLocks/>
            </p:cNvSpPr>
            <p:nvPr/>
          </p:nvSpPr>
          <p:spPr bwMode="auto">
            <a:xfrm>
              <a:off x="2207" y="2113"/>
              <a:ext cx="69" cy="4"/>
            </a:xfrm>
            <a:custGeom>
              <a:avLst/>
              <a:gdLst>
                <a:gd name="T0" fmla="*/ 0 w 69"/>
                <a:gd name="T1" fmla="*/ 4 h 4"/>
                <a:gd name="T2" fmla="*/ 26 w 69"/>
                <a:gd name="T3" fmla="*/ 4 h 4"/>
                <a:gd name="T4" fmla="*/ 69 w 69"/>
                <a:gd name="T5" fmla="*/ 0 h 4"/>
                <a:gd name="T6" fmla="*/ 0 60000 65536"/>
                <a:gd name="T7" fmla="*/ 0 60000 65536"/>
                <a:gd name="T8" fmla="*/ 0 60000 65536"/>
                <a:gd name="T9" fmla="*/ 0 w 69"/>
                <a:gd name="T10" fmla="*/ 0 h 4"/>
                <a:gd name="T11" fmla="*/ 69 w 69"/>
                <a:gd name="T12" fmla="*/ 4 h 4"/>
              </a:gdLst>
              <a:ahLst/>
              <a:cxnLst>
                <a:cxn ang="T6">
                  <a:pos x="T0" y="T1"/>
                </a:cxn>
                <a:cxn ang="T7">
                  <a:pos x="T2" y="T3"/>
                </a:cxn>
                <a:cxn ang="T8">
                  <a:pos x="T4" y="T5"/>
                </a:cxn>
              </a:cxnLst>
              <a:rect l="T9" t="T10" r="T11" b="T12"/>
              <a:pathLst>
                <a:path w="69" h="4">
                  <a:moveTo>
                    <a:pt x="0" y="4"/>
                  </a:moveTo>
                  <a:lnTo>
                    <a:pt x="26" y="4"/>
                  </a:lnTo>
                  <a:lnTo>
                    <a:pt x="69" y="0"/>
                  </a:lnTo>
                </a:path>
              </a:pathLst>
            </a:custGeom>
            <a:noFill/>
            <a:ln w="6350">
              <a:solidFill>
                <a:srgbClr val="000000"/>
              </a:solidFill>
              <a:round/>
              <a:headEnd/>
              <a:tailEnd/>
            </a:ln>
          </p:spPr>
          <p:txBody>
            <a:bodyPr/>
            <a:lstStyle/>
            <a:p>
              <a:endParaRPr lang="en-US"/>
            </a:p>
          </p:txBody>
        </p:sp>
        <p:sp>
          <p:nvSpPr>
            <p:cNvPr id="21676" name="Freeform 166"/>
            <p:cNvSpPr>
              <a:spLocks/>
            </p:cNvSpPr>
            <p:nvPr/>
          </p:nvSpPr>
          <p:spPr bwMode="auto">
            <a:xfrm>
              <a:off x="2345" y="2104"/>
              <a:ext cx="69" cy="5"/>
            </a:xfrm>
            <a:custGeom>
              <a:avLst/>
              <a:gdLst>
                <a:gd name="T0" fmla="*/ 0 w 69"/>
                <a:gd name="T1" fmla="*/ 5 h 5"/>
                <a:gd name="T2" fmla="*/ 39 w 69"/>
                <a:gd name="T3" fmla="*/ 5 h 5"/>
                <a:gd name="T4" fmla="*/ 69 w 69"/>
                <a:gd name="T5" fmla="*/ 0 h 5"/>
                <a:gd name="T6" fmla="*/ 0 60000 65536"/>
                <a:gd name="T7" fmla="*/ 0 60000 65536"/>
                <a:gd name="T8" fmla="*/ 0 60000 65536"/>
                <a:gd name="T9" fmla="*/ 0 w 69"/>
                <a:gd name="T10" fmla="*/ 0 h 5"/>
                <a:gd name="T11" fmla="*/ 69 w 69"/>
                <a:gd name="T12" fmla="*/ 5 h 5"/>
              </a:gdLst>
              <a:ahLst/>
              <a:cxnLst>
                <a:cxn ang="T6">
                  <a:pos x="T0" y="T1"/>
                </a:cxn>
                <a:cxn ang="T7">
                  <a:pos x="T2" y="T3"/>
                </a:cxn>
                <a:cxn ang="T8">
                  <a:pos x="T4" y="T5"/>
                </a:cxn>
              </a:cxnLst>
              <a:rect l="T9" t="T10" r="T11" b="T12"/>
              <a:pathLst>
                <a:path w="69" h="5">
                  <a:moveTo>
                    <a:pt x="0" y="5"/>
                  </a:moveTo>
                  <a:lnTo>
                    <a:pt x="39" y="5"/>
                  </a:lnTo>
                  <a:lnTo>
                    <a:pt x="69" y="0"/>
                  </a:lnTo>
                </a:path>
              </a:pathLst>
            </a:custGeom>
            <a:noFill/>
            <a:ln w="6350">
              <a:solidFill>
                <a:srgbClr val="000000"/>
              </a:solidFill>
              <a:round/>
              <a:headEnd/>
              <a:tailEnd/>
            </a:ln>
          </p:spPr>
          <p:txBody>
            <a:bodyPr/>
            <a:lstStyle/>
            <a:p>
              <a:endParaRPr lang="en-US"/>
            </a:p>
          </p:txBody>
        </p:sp>
        <p:sp>
          <p:nvSpPr>
            <p:cNvPr id="21677" name="Freeform 167"/>
            <p:cNvSpPr>
              <a:spLocks/>
            </p:cNvSpPr>
            <p:nvPr/>
          </p:nvSpPr>
          <p:spPr bwMode="auto">
            <a:xfrm>
              <a:off x="2483" y="2092"/>
              <a:ext cx="65" cy="8"/>
            </a:xfrm>
            <a:custGeom>
              <a:avLst/>
              <a:gdLst>
                <a:gd name="T0" fmla="*/ 0 w 65"/>
                <a:gd name="T1" fmla="*/ 8 h 8"/>
                <a:gd name="T2" fmla="*/ 43 w 65"/>
                <a:gd name="T3" fmla="*/ 4 h 8"/>
                <a:gd name="T4" fmla="*/ 65 w 65"/>
                <a:gd name="T5" fmla="*/ 0 h 8"/>
                <a:gd name="T6" fmla="*/ 0 60000 65536"/>
                <a:gd name="T7" fmla="*/ 0 60000 65536"/>
                <a:gd name="T8" fmla="*/ 0 60000 65536"/>
                <a:gd name="T9" fmla="*/ 0 w 65"/>
                <a:gd name="T10" fmla="*/ 0 h 8"/>
                <a:gd name="T11" fmla="*/ 65 w 65"/>
                <a:gd name="T12" fmla="*/ 8 h 8"/>
              </a:gdLst>
              <a:ahLst/>
              <a:cxnLst>
                <a:cxn ang="T6">
                  <a:pos x="T0" y="T1"/>
                </a:cxn>
                <a:cxn ang="T7">
                  <a:pos x="T2" y="T3"/>
                </a:cxn>
                <a:cxn ang="T8">
                  <a:pos x="T4" y="T5"/>
                </a:cxn>
              </a:cxnLst>
              <a:rect l="T9" t="T10" r="T11" b="T12"/>
              <a:pathLst>
                <a:path w="65" h="8">
                  <a:moveTo>
                    <a:pt x="0" y="8"/>
                  </a:moveTo>
                  <a:lnTo>
                    <a:pt x="43" y="4"/>
                  </a:lnTo>
                  <a:lnTo>
                    <a:pt x="65" y="0"/>
                  </a:lnTo>
                </a:path>
              </a:pathLst>
            </a:custGeom>
            <a:noFill/>
            <a:ln w="6350">
              <a:solidFill>
                <a:srgbClr val="000000"/>
              </a:solidFill>
              <a:round/>
              <a:headEnd/>
              <a:tailEnd/>
            </a:ln>
          </p:spPr>
          <p:txBody>
            <a:bodyPr/>
            <a:lstStyle/>
            <a:p>
              <a:endParaRPr lang="en-US"/>
            </a:p>
          </p:txBody>
        </p:sp>
        <p:sp>
          <p:nvSpPr>
            <p:cNvPr id="21678" name="Freeform 168"/>
            <p:cNvSpPr>
              <a:spLocks/>
            </p:cNvSpPr>
            <p:nvPr/>
          </p:nvSpPr>
          <p:spPr bwMode="auto">
            <a:xfrm>
              <a:off x="2617" y="2070"/>
              <a:ext cx="69" cy="9"/>
            </a:xfrm>
            <a:custGeom>
              <a:avLst/>
              <a:gdLst>
                <a:gd name="T0" fmla="*/ 0 w 69"/>
                <a:gd name="T1" fmla="*/ 9 h 9"/>
                <a:gd name="T2" fmla="*/ 47 w 69"/>
                <a:gd name="T3" fmla="*/ 4 h 9"/>
                <a:gd name="T4" fmla="*/ 69 w 69"/>
                <a:gd name="T5" fmla="*/ 0 h 9"/>
                <a:gd name="T6" fmla="*/ 0 60000 65536"/>
                <a:gd name="T7" fmla="*/ 0 60000 65536"/>
                <a:gd name="T8" fmla="*/ 0 60000 65536"/>
                <a:gd name="T9" fmla="*/ 0 w 69"/>
                <a:gd name="T10" fmla="*/ 0 h 9"/>
                <a:gd name="T11" fmla="*/ 69 w 69"/>
                <a:gd name="T12" fmla="*/ 9 h 9"/>
              </a:gdLst>
              <a:ahLst/>
              <a:cxnLst>
                <a:cxn ang="T6">
                  <a:pos x="T0" y="T1"/>
                </a:cxn>
                <a:cxn ang="T7">
                  <a:pos x="T2" y="T3"/>
                </a:cxn>
                <a:cxn ang="T8">
                  <a:pos x="T4" y="T5"/>
                </a:cxn>
              </a:cxnLst>
              <a:rect l="T9" t="T10" r="T11" b="T12"/>
              <a:pathLst>
                <a:path w="69" h="9">
                  <a:moveTo>
                    <a:pt x="0" y="9"/>
                  </a:moveTo>
                  <a:lnTo>
                    <a:pt x="47" y="4"/>
                  </a:lnTo>
                  <a:lnTo>
                    <a:pt x="69" y="0"/>
                  </a:lnTo>
                </a:path>
              </a:pathLst>
            </a:custGeom>
            <a:noFill/>
            <a:ln w="6350">
              <a:solidFill>
                <a:srgbClr val="000000"/>
              </a:solidFill>
              <a:round/>
              <a:headEnd/>
              <a:tailEnd/>
            </a:ln>
          </p:spPr>
          <p:txBody>
            <a:bodyPr/>
            <a:lstStyle/>
            <a:p>
              <a:endParaRPr lang="en-US"/>
            </a:p>
          </p:txBody>
        </p:sp>
        <p:sp>
          <p:nvSpPr>
            <p:cNvPr id="21679" name="Freeform 169"/>
            <p:cNvSpPr>
              <a:spLocks/>
            </p:cNvSpPr>
            <p:nvPr/>
          </p:nvSpPr>
          <p:spPr bwMode="auto">
            <a:xfrm>
              <a:off x="2755" y="2040"/>
              <a:ext cx="65" cy="13"/>
            </a:xfrm>
            <a:custGeom>
              <a:avLst/>
              <a:gdLst>
                <a:gd name="T0" fmla="*/ 0 w 65"/>
                <a:gd name="T1" fmla="*/ 13 h 13"/>
                <a:gd name="T2" fmla="*/ 39 w 65"/>
                <a:gd name="T3" fmla="*/ 4 h 13"/>
                <a:gd name="T4" fmla="*/ 65 w 65"/>
                <a:gd name="T5" fmla="*/ 0 h 13"/>
                <a:gd name="T6" fmla="*/ 0 60000 65536"/>
                <a:gd name="T7" fmla="*/ 0 60000 65536"/>
                <a:gd name="T8" fmla="*/ 0 60000 65536"/>
                <a:gd name="T9" fmla="*/ 0 w 65"/>
                <a:gd name="T10" fmla="*/ 0 h 13"/>
                <a:gd name="T11" fmla="*/ 65 w 65"/>
                <a:gd name="T12" fmla="*/ 13 h 13"/>
              </a:gdLst>
              <a:ahLst/>
              <a:cxnLst>
                <a:cxn ang="T6">
                  <a:pos x="T0" y="T1"/>
                </a:cxn>
                <a:cxn ang="T7">
                  <a:pos x="T2" y="T3"/>
                </a:cxn>
                <a:cxn ang="T8">
                  <a:pos x="T4" y="T5"/>
                </a:cxn>
              </a:cxnLst>
              <a:rect l="T9" t="T10" r="T11" b="T12"/>
              <a:pathLst>
                <a:path w="65" h="13">
                  <a:moveTo>
                    <a:pt x="0" y="13"/>
                  </a:moveTo>
                  <a:lnTo>
                    <a:pt x="39" y="4"/>
                  </a:lnTo>
                  <a:lnTo>
                    <a:pt x="65" y="0"/>
                  </a:lnTo>
                </a:path>
              </a:pathLst>
            </a:custGeom>
            <a:noFill/>
            <a:ln w="6350">
              <a:solidFill>
                <a:srgbClr val="000000"/>
              </a:solidFill>
              <a:round/>
              <a:headEnd/>
              <a:tailEnd/>
            </a:ln>
          </p:spPr>
          <p:txBody>
            <a:bodyPr/>
            <a:lstStyle/>
            <a:p>
              <a:endParaRPr lang="en-US"/>
            </a:p>
          </p:txBody>
        </p:sp>
        <p:sp>
          <p:nvSpPr>
            <p:cNvPr id="21680" name="Freeform 170"/>
            <p:cNvSpPr>
              <a:spLocks/>
            </p:cNvSpPr>
            <p:nvPr/>
          </p:nvSpPr>
          <p:spPr bwMode="auto">
            <a:xfrm>
              <a:off x="2889" y="1997"/>
              <a:ext cx="64" cy="21"/>
            </a:xfrm>
            <a:custGeom>
              <a:avLst/>
              <a:gdLst>
                <a:gd name="T0" fmla="*/ 0 w 64"/>
                <a:gd name="T1" fmla="*/ 21 h 21"/>
                <a:gd name="T2" fmla="*/ 21 w 64"/>
                <a:gd name="T3" fmla="*/ 13 h 21"/>
                <a:gd name="T4" fmla="*/ 64 w 64"/>
                <a:gd name="T5" fmla="*/ 0 h 21"/>
                <a:gd name="T6" fmla="*/ 0 60000 65536"/>
                <a:gd name="T7" fmla="*/ 0 60000 65536"/>
                <a:gd name="T8" fmla="*/ 0 60000 65536"/>
                <a:gd name="T9" fmla="*/ 0 w 64"/>
                <a:gd name="T10" fmla="*/ 0 h 21"/>
                <a:gd name="T11" fmla="*/ 64 w 64"/>
                <a:gd name="T12" fmla="*/ 21 h 21"/>
              </a:gdLst>
              <a:ahLst/>
              <a:cxnLst>
                <a:cxn ang="T6">
                  <a:pos x="T0" y="T1"/>
                </a:cxn>
                <a:cxn ang="T7">
                  <a:pos x="T2" y="T3"/>
                </a:cxn>
                <a:cxn ang="T8">
                  <a:pos x="T4" y="T5"/>
                </a:cxn>
              </a:cxnLst>
              <a:rect l="T9" t="T10" r="T11" b="T12"/>
              <a:pathLst>
                <a:path w="64" h="21">
                  <a:moveTo>
                    <a:pt x="0" y="21"/>
                  </a:moveTo>
                  <a:lnTo>
                    <a:pt x="21" y="13"/>
                  </a:lnTo>
                  <a:lnTo>
                    <a:pt x="64" y="0"/>
                  </a:lnTo>
                </a:path>
              </a:pathLst>
            </a:custGeom>
            <a:noFill/>
            <a:ln w="6350">
              <a:solidFill>
                <a:srgbClr val="000000"/>
              </a:solidFill>
              <a:round/>
              <a:headEnd/>
              <a:tailEnd/>
            </a:ln>
          </p:spPr>
          <p:txBody>
            <a:bodyPr/>
            <a:lstStyle/>
            <a:p>
              <a:endParaRPr lang="en-US"/>
            </a:p>
          </p:txBody>
        </p:sp>
        <p:sp>
          <p:nvSpPr>
            <p:cNvPr id="21681" name="Line 171"/>
            <p:cNvSpPr>
              <a:spLocks noChangeShapeType="1"/>
            </p:cNvSpPr>
            <p:nvPr/>
          </p:nvSpPr>
          <p:spPr bwMode="auto">
            <a:xfrm flipV="1">
              <a:off x="3014" y="1936"/>
              <a:ext cx="60" cy="35"/>
            </a:xfrm>
            <a:prstGeom prst="line">
              <a:avLst/>
            </a:prstGeom>
            <a:noFill/>
            <a:ln w="6350">
              <a:solidFill>
                <a:srgbClr val="000000"/>
              </a:solidFill>
              <a:round/>
              <a:headEnd/>
              <a:tailEnd/>
            </a:ln>
          </p:spPr>
          <p:txBody>
            <a:bodyPr/>
            <a:lstStyle/>
            <a:p>
              <a:endParaRPr lang="en-US"/>
            </a:p>
          </p:txBody>
        </p:sp>
        <p:sp>
          <p:nvSpPr>
            <p:cNvPr id="21682" name="Freeform 172"/>
            <p:cNvSpPr>
              <a:spLocks/>
            </p:cNvSpPr>
            <p:nvPr/>
          </p:nvSpPr>
          <p:spPr bwMode="auto">
            <a:xfrm>
              <a:off x="3134" y="1854"/>
              <a:ext cx="52" cy="43"/>
            </a:xfrm>
            <a:custGeom>
              <a:avLst/>
              <a:gdLst>
                <a:gd name="T0" fmla="*/ 0 w 52"/>
                <a:gd name="T1" fmla="*/ 43 h 43"/>
                <a:gd name="T2" fmla="*/ 43 w 52"/>
                <a:gd name="T3" fmla="*/ 9 h 43"/>
                <a:gd name="T4" fmla="*/ 52 w 52"/>
                <a:gd name="T5" fmla="*/ 0 h 43"/>
                <a:gd name="T6" fmla="*/ 0 60000 65536"/>
                <a:gd name="T7" fmla="*/ 0 60000 65536"/>
                <a:gd name="T8" fmla="*/ 0 60000 65536"/>
                <a:gd name="T9" fmla="*/ 0 w 52"/>
                <a:gd name="T10" fmla="*/ 0 h 43"/>
                <a:gd name="T11" fmla="*/ 52 w 52"/>
                <a:gd name="T12" fmla="*/ 43 h 43"/>
              </a:gdLst>
              <a:ahLst/>
              <a:cxnLst>
                <a:cxn ang="T6">
                  <a:pos x="T0" y="T1"/>
                </a:cxn>
                <a:cxn ang="T7">
                  <a:pos x="T2" y="T3"/>
                </a:cxn>
                <a:cxn ang="T8">
                  <a:pos x="T4" y="T5"/>
                </a:cxn>
              </a:cxnLst>
              <a:rect l="T9" t="T10" r="T11" b="T12"/>
              <a:pathLst>
                <a:path w="52" h="43">
                  <a:moveTo>
                    <a:pt x="0" y="43"/>
                  </a:moveTo>
                  <a:lnTo>
                    <a:pt x="43" y="9"/>
                  </a:lnTo>
                  <a:lnTo>
                    <a:pt x="52" y="0"/>
                  </a:lnTo>
                </a:path>
              </a:pathLst>
            </a:custGeom>
            <a:noFill/>
            <a:ln w="6350">
              <a:solidFill>
                <a:srgbClr val="000000"/>
              </a:solidFill>
              <a:round/>
              <a:headEnd/>
              <a:tailEnd/>
            </a:ln>
          </p:spPr>
          <p:txBody>
            <a:bodyPr/>
            <a:lstStyle/>
            <a:p>
              <a:endParaRPr lang="en-US"/>
            </a:p>
          </p:txBody>
        </p:sp>
        <p:sp>
          <p:nvSpPr>
            <p:cNvPr id="21683" name="Freeform 173"/>
            <p:cNvSpPr>
              <a:spLocks/>
            </p:cNvSpPr>
            <p:nvPr/>
          </p:nvSpPr>
          <p:spPr bwMode="auto">
            <a:xfrm>
              <a:off x="3229" y="1742"/>
              <a:ext cx="30" cy="61"/>
            </a:xfrm>
            <a:custGeom>
              <a:avLst/>
              <a:gdLst>
                <a:gd name="T0" fmla="*/ 0 w 30"/>
                <a:gd name="T1" fmla="*/ 61 h 61"/>
                <a:gd name="T2" fmla="*/ 5 w 30"/>
                <a:gd name="T3" fmla="*/ 56 h 61"/>
                <a:gd name="T4" fmla="*/ 30 w 30"/>
                <a:gd name="T5" fmla="*/ 0 h 61"/>
                <a:gd name="T6" fmla="*/ 0 60000 65536"/>
                <a:gd name="T7" fmla="*/ 0 60000 65536"/>
                <a:gd name="T8" fmla="*/ 0 60000 65536"/>
                <a:gd name="T9" fmla="*/ 0 w 30"/>
                <a:gd name="T10" fmla="*/ 0 h 61"/>
                <a:gd name="T11" fmla="*/ 30 w 30"/>
                <a:gd name="T12" fmla="*/ 61 h 61"/>
              </a:gdLst>
              <a:ahLst/>
              <a:cxnLst>
                <a:cxn ang="T6">
                  <a:pos x="T0" y="T1"/>
                </a:cxn>
                <a:cxn ang="T7">
                  <a:pos x="T2" y="T3"/>
                </a:cxn>
                <a:cxn ang="T8">
                  <a:pos x="T4" y="T5"/>
                </a:cxn>
              </a:cxnLst>
              <a:rect l="T9" t="T10" r="T11" b="T12"/>
              <a:pathLst>
                <a:path w="30" h="61">
                  <a:moveTo>
                    <a:pt x="0" y="61"/>
                  </a:moveTo>
                  <a:lnTo>
                    <a:pt x="5" y="56"/>
                  </a:lnTo>
                  <a:lnTo>
                    <a:pt x="30" y="0"/>
                  </a:lnTo>
                </a:path>
              </a:pathLst>
            </a:custGeom>
            <a:noFill/>
            <a:ln w="6350">
              <a:solidFill>
                <a:srgbClr val="000000"/>
              </a:solidFill>
              <a:round/>
              <a:headEnd/>
              <a:tailEnd/>
            </a:ln>
          </p:spPr>
          <p:txBody>
            <a:bodyPr/>
            <a:lstStyle/>
            <a:p>
              <a:endParaRPr lang="en-US"/>
            </a:p>
          </p:txBody>
        </p:sp>
        <p:sp>
          <p:nvSpPr>
            <p:cNvPr id="21684" name="Line 174"/>
            <p:cNvSpPr>
              <a:spLocks noChangeShapeType="1"/>
            </p:cNvSpPr>
            <p:nvPr/>
          </p:nvSpPr>
          <p:spPr bwMode="auto">
            <a:xfrm flipV="1">
              <a:off x="3277" y="1643"/>
              <a:ext cx="4" cy="30"/>
            </a:xfrm>
            <a:prstGeom prst="line">
              <a:avLst/>
            </a:prstGeom>
            <a:noFill/>
            <a:ln w="6350">
              <a:solidFill>
                <a:srgbClr val="000000"/>
              </a:solidFill>
              <a:round/>
              <a:headEnd/>
              <a:tailEnd/>
            </a:ln>
          </p:spPr>
          <p:txBody>
            <a:bodyPr/>
            <a:lstStyle/>
            <a:p>
              <a:endParaRPr lang="en-US"/>
            </a:p>
          </p:txBody>
        </p:sp>
        <p:sp>
          <p:nvSpPr>
            <p:cNvPr id="21685" name="Freeform 175"/>
            <p:cNvSpPr>
              <a:spLocks/>
            </p:cNvSpPr>
            <p:nvPr/>
          </p:nvSpPr>
          <p:spPr bwMode="auto">
            <a:xfrm>
              <a:off x="1423" y="1591"/>
              <a:ext cx="47" cy="74"/>
            </a:xfrm>
            <a:custGeom>
              <a:avLst/>
              <a:gdLst>
                <a:gd name="T0" fmla="*/ 0 w 47"/>
                <a:gd name="T1" fmla="*/ 0 h 74"/>
                <a:gd name="T2" fmla="*/ 47 w 47"/>
                <a:gd name="T3" fmla="*/ 56 h 74"/>
                <a:gd name="T4" fmla="*/ 17 w 47"/>
                <a:gd name="T5" fmla="*/ 48 h 74"/>
                <a:gd name="T6" fmla="*/ 0 w 47"/>
                <a:gd name="T7" fmla="*/ 74 h 74"/>
                <a:gd name="T8" fmla="*/ 0 w 47"/>
                <a:gd name="T9" fmla="*/ 0 h 74"/>
                <a:gd name="T10" fmla="*/ 0 60000 65536"/>
                <a:gd name="T11" fmla="*/ 0 60000 65536"/>
                <a:gd name="T12" fmla="*/ 0 60000 65536"/>
                <a:gd name="T13" fmla="*/ 0 60000 65536"/>
                <a:gd name="T14" fmla="*/ 0 60000 65536"/>
                <a:gd name="T15" fmla="*/ 0 w 47"/>
                <a:gd name="T16" fmla="*/ 0 h 74"/>
                <a:gd name="T17" fmla="*/ 47 w 47"/>
                <a:gd name="T18" fmla="*/ 74 h 74"/>
              </a:gdLst>
              <a:ahLst/>
              <a:cxnLst>
                <a:cxn ang="T10">
                  <a:pos x="T0" y="T1"/>
                </a:cxn>
                <a:cxn ang="T11">
                  <a:pos x="T2" y="T3"/>
                </a:cxn>
                <a:cxn ang="T12">
                  <a:pos x="T4" y="T5"/>
                </a:cxn>
                <a:cxn ang="T13">
                  <a:pos x="T6" y="T7"/>
                </a:cxn>
                <a:cxn ang="T14">
                  <a:pos x="T8" y="T9"/>
                </a:cxn>
              </a:cxnLst>
              <a:rect l="T15" t="T16" r="T17" b="T18"/>
              <a:pathLst>
                <a:path w="47" h="74">
                  <a:moveTo>
                    <a:pt x="0" y="0"/>
                  </a:moveTo>
                  <a:lnTo>
                    <a:pt x="47" y="56"/>
                  </a:lnTo>
                  <a:lnTo>
                    <a:pt x="17" y="48"/>
                  </a:lnTo>
                  <a:lnTo>
                    <a:pt x="0" y="74"/>
                  </a:lnTo>
                  <a:lnTo>
                    <a:pt x="0" y="0"/>
                  </a:lnTo>
                  <a:close/>
                </a:path>
              </a:pathLst>
            </a:custGeom>
            <a:solidFill>
              <a:srgbClr val="000000"/>
            </a:solidFill>
            <a:ln w="0">
              <a:solidFill>
                <a:srgbClr val="000000"/>
              </a:solidFill>
              <a:round/>
              <a:headEnd/>
              <a:tailEnd/>
            </a:ln>
          </p:spPr>
          <p:txBody>
            <a:bodyPr/>
            <a:lstStyle/>
            <a:p>
              <a:endParaRPr lang="en-US"/>
            </a:p>
          </p:txBody>
        </p:sp>
        <p:sp>
          <p:nvSpPr>
            <p:cNvPr id="21686" name="Line 176"/>
            <p:cNvSpPr>
              <a:spLocks noChangeShapeType="1"/>
            </p:cNvSpPr>
            <p:nvPr/>
          </p:nvSpPr>
          <p:spPr bwMode="auto">
            <a:xfrm flipV="1">
              <a:off x="1789" y="2669"/>
              <a:ext cx="69" cy="5"/>
            </a:xfrm>
            <a:prstGeom prst="line">
              <a:avLst/>
            </a:prstGeom>
            <a:noFill/>
            <a:ln w="6350">
              <a:solidFill>
                <a:srgbClr val="000000"/>
              </a:solidFill>
              <a:round/>
              <a:headEnd/>
              <a:tailEnd/>
            </a:ln>
          </p:spPr>
          <p:txBody>
            <a:bodyPr/>
            <a:lstStyle/>
            <a:p>
              <a:endParaRPr lang="en-US"/>
            </a:p>
          </p:txBody>
        </p:sp>
        <p:sp>
          <p:nvSpPr>
            <p:cNvPr id="21687" name="Freeform 177"/>
            <p:cNvSpPr>
              <a:spLocks/>
            </p:cNvSpPr>
            <p:nvPr/>
          </p:nvSpPr>
          <p:spPr bwMode="auto">
            <a:xfrm>
              <a:off x="1923" y="2600"/>
              <a:ext cx="47" cy="48"/>
            </a:xfrm>
            <a:custGeom>
              <a:avLst/>
              <a:gdLst>
                <a:gd name="T0" fmla="*/ 0 w 47"/>
                <a:gd name="T1" fmla="*/ 48 h 48"/>
                <a:gd name="T2" fmla="*/ 30 w 47"/>
                <a:gd name="T3" fmla="*/ 26 h 48"/>
                <a:gd name="T4" fmla="*/ 47 w 47"/>
                <a:gd name="T5" fmla="*/ 0 h 48"/>
                <a:gd name="T6" fmla="*/ 0 60000 65536"/>
                <a:gd name="T7" fmla="*/ 0 60000 65536"/>
                <a:gd name="T8" fmla="*/ 0 60000 65536"/>
                <a:gd name="T9" fmla="*/ 0 w 47"/>
                <a:gd name="T10" fmla="*/ 0 h 48"/>
                <a:gd name="T11" fmla="*/ 47 w 47"/>
                <a:gd name="T12" fmla="*/ 48 h 48"/>
              </a:gdLst>
              <a:ahLst/>
              <a:cxnLst>
                <a:cxn ang="T6">
                  <a:pos x="T0" y="T1"/>
                </a:cxn>
                <a:cxn ang="T7">
                  <a:pos x="T2" y="T3"/>
                </a:cxn>
                <a:cxn ang="T8">
                  <a:pos x="T4" y="T5"/>
                </a:cxn>
              </a:cxnLst>
              <a:rect l="T9" t="T10" r="T11" b="T12"/>
              <a:pathLst>
                <a:path w="47" h="48">
                  <a:moveTo>
                    <a:pt x="0" y="48"/>
                  </a:moveTo>
                  <a:lnTo>
                    <a:pt x="30" y="26"/>
                  </a:lnTo>
                  <a:lnTo>
                    <a:pt x="47" y="0"/>
                  </a:lnTo>
                </a:path>
              </a:pathLst>
            </a:custGeom>
            <a:noFill/>
            <a:ln w="6350">
              <a:solidFill>
                <a:srgbClr val="000000"/>
              </a:solidFill>
              <a:round/>
              <a:headEnd/>
              <a:tailEnd/>
            </a:ln>
          </p:spPr>
          <p:txBody>
            <a:bodyPr/>
            <a:lstStyle/>
            <a:p>
              <a:endParaRPr lang="en-US"/>
            </a:p>
          </p:txBody>
        </p:sp>
        <p:sp>
          <p:nvSpPr>
            <p:cNvPr id="21688" name="Freeform 178"/>
            <p:cNvSpPr>
              <a:spLocks/>
            </p:cNvSpPr>
            <p:nvPr/>
          </p:nvSpPr>
          <p:spPr bwMode="auto">
            <a:xfrm>
              <a:off x="1949" y="2467"/>
              <a:ext cx="21" cy="64"/>
            </a:xfrm>
            <a:custGeom>
              <a:avLst/>
              <a:gdLst>
                <a:gd name="T0" fmla="*/ 21 w 21"/>
                <a:gd name="T1" fmla="*/ 64 h 64"/>
                <a:gd name="T2" fmla="*/ 13 w 21"/>
                <a:gd name="T3" fmla="*/ 34 h 64"/>
                <a:gd name="T4" fmla="*/ 0 w 21"/>
                <a:gd name="T5" fmla="*/ 0 h 64"/>
                <a:gd name="T6" fmla="*/ 0 60000 65536"/>
                <a:gd name="T7" fmla="*/ 0 60000 65536"/>
                <a:gd name="T8" fmla="*/ 0 60000 65536"/>
                <a:gd name="T9" fmla="*/ 0 w 21"/>
                <a:gd name="T10" fmla="*/ 0 h 64"/>
                <a:gd name="T11" fmla="*/ 21 w 21"/>
                <a:gd name="T12" fmla="*/ 64 h 64"/>
              </a:gdLst>
              <a:ahLst/>
              <a:cxnLst>
                <a:cxn ang="T6">
                  <a:pos x="T0" y="T1"/>
                </a:cxn>
                <a:cxn ang="T7">
                  <a:pos x="T2" y="T3"/>
                </a:cxn>
                <a:cxn ang="T8">
                  <a:pos x="T4" y="T5"/>
                </a:cxn>
              </a:cxnLst>
              <a:rect l="T9" t="T10" r="T11" b="T12"/>
              <a:pathLst>
                <a:path w="21" h="64">
                  <a:moveTo>
                    <a:pt x="21" y="64"/>
                  </a:moveTo>
                  <a:lnTo>
                    <a:pt x="13" y="34"/>
                  </a:lnTo>
                  <a:lnTo>
                    <a:pt x="0" y="0"/>
                  </a:lnTo>
                </a:path>
              </a:pathLst>
            </a:custGeom>
            <a:noFill/>
            <a:ln w="6350">
              <a:solidFill>
                <a:srgbClr val="000000"/>
              </a:solidFill>
              <a:round/>
              <a:headEnd/>
              <a:tailEnd/>
            </a:ln>
          </p:spPr>
          <p:txBody>
            <a:bodyPr/>
            <a:lstStyle/>
            <a:p>
              <a:endParaRPr lang="en-US"/>
            </a:p>
          </p:txBody>
        </p:sp>
        <p:sp>
          <p:nvSpPr>
            <p:cNvPr id="21689" name="Freeform 179"/>
            <p:cNvSpPr>
              <a:spLocks/>
            </p:cNvSpPr>
            <p:nvPr/>
          </p:nvSpPr>
          <p:spPr bwMode="auto">
            <a:xfrm>
              <a:off x="1884" y="2346"/>
              <a:ext cx="35" cy="60"/>
            </a:xfrm>
            <a:custGeom>
              <a:avLst/>
              <a:gdLst>
                <a:gd name="T0" fmla="*/ 35 w 35"/>
                <a:gd name="T1" fmla="*/ 60 h 60"/>
                <a:gd name="T2" fmla="*/ 26 w 35"/>
                <a:gd name="T3" fmla="*/ 39 h 60"/>
                <a:gd name="T4" fmla="*/ 0 w 35"/>
                <a:gd name="T5" fmla="*/ 0 h 60"/>
                <a:gd name="T6" fmla="*/ 0 60000 65536"/>
                <a:gd name="T7" fmla="*/ 0 60000 65536"/>
                <a:gd name="T8" fmla="*/ 0 60000 65536"/>
                <a:gd name="T9" fmla="*/ 0 w 35"/>
                <a:gd name="T10" fmla="*/ 0 h 60"/>
                <a:gd name="T11" fmla="*/ 35 w 35"/>
                <a:gd name="T12" fmla="*/ 60 h 60"/>
              </a:gdLst>
              <a:ahLst/>
              <a:cxnLst>
                <a:cxn ang="T6">
                  <a:pos x="T0" y="T1"/>
                </a:cxn>
                <a:cxn ang="T7">
                  <a:pos x="T2" y="T3"/>
                </a:cxn>
                <a:cxn ang="T8">
                  <a:pos x="T4" y="T5"/>
                </a:cxn>
              </a:cxnLst>
              <a:rect l="T9" t="T10" r="T11" b="T12"/>
              <a:pathLst>
                <a:path w="35" h="60">
                  <a:moveTo>
                    <a:pt x="35" y="60"/>
                  </a:moveTo>
                  <a:lnTo>
                    <a:pt x="26" y="39"/>
                  </a:lnTo>
                  <a:lnTo>
                    <a:pt x="0" y="0"/>
                  </a:lnTo>
                </a:path>
              </a:pathLst>
            </a:custGeom>
            <a:noFill/>
            <a:ln w="6350">
              <a:solidFill>
                <a:srgbClr val="000000"/>
              </a:solidFill>
              <a:round/>
              <a:headEnd/>
              <a:tailEnd/>
            </a:ln>
          </p:spPr>
          <p:txBody>
            <a:bodyPr/>
            <a:lstStyle/>
            <a:p>
              <a:endParaRPr lang="en-US"/>
            </a:p>
          </p:txBody>
        </p:sp>
        <p:sp>
          <p:nvSpPr>
            <p:cNvPr id="21690" name="Freeform 180"/>
            <p:cNvSpPr>
              <a:spLocks/>
            </p:cNvSpPr>
            <p:nvPr/>
          </p:nvSpPr>
          <p:spPr bwMode="auto">
            <a:xfrm>
              <a:off x="1806" y="2230"/>
              <a:ext cx="39" cy="60"/>
            </a:xfrm>
            <a:custGeom>
              <a:avLst/>
              <a:gdLst>
                <a:gd name="T0" fmla="*/ 39 w 39"/>
                <a:gd name="T1" fmla="*/ 60 h 60"/>
                <a:gd name="T2" fmla="*/ 13 w 39"/>
                <a:gd name="T3" fmla="*/ 21 h 60"/>
                <a:gd name="T4" fmla="*/ 0 w 39"/>
                <a:gd name="T5" fmla="*/ 0 h 60"/>
                <a:gd name="T6" fmla="*/ 0 60000 65536"/>
                <a:gd name="T7" fmla="*/ 0 60000 65536"/>
                <a:gd name="T8" fmla="*/ 0 60000 65536"/>
                <a:gd name="T9" fmla="*/ 0 w 39"/>
                <a:gd name="T10" fmla="*/ 0 h 60"/>
                <a:gd name="T11" fmla="*/ 39 w 39"/>
                <a:gd name="T12" fmla="*/ 60 h 60"/>
              </a:gdLst>
              <a:ahLst/>
              <a:cxnLst>
                <a:cxn ang="T6">
                  <a:pos x="T0" y="T1"/>
                </a:cxn>
                <a:cxn ang="T7">
                  <a:pos x="T2" y="T3"/>
                </a:cxn>
                <a:cxn ang="T8">
                  <a:pos x="T4" y="T5"/>
                </a:cxn>
              </a:cxnLst>
              <a:rect l="T9" t="T10" r="T11" b="T12"/>
              <a:pathLst>
                <a:path w="39" h="60">
                  <a:moveTo>
                    <a:pt x="39" y="60"/>
                  </a:moveTo>
                  <a:lnTo>
                    <a:pt x="13" y="21"/>
                  </a:lnTo>
                  <a:lnTo>
                    <a:pt x="0" y="0"/>
                  </a:lnTo>
                </a:path>
              </a:pathLst>
            </a:custGeom>
            <a:noFill/>
            <a:ln w="6350">
              <a:solidFill>
                <a:srgbClr val="000000"/>
              </a:solidFill>
              <a:round/>
              <a:headEnd/>
              <a:tailEnd/>
            </a:ln>
          </p:spPr>
          <p:txBody>
            <a:bodyPr/>
            <a:lstStyle/>
            <a:p>
              <a:endParaRPr lang="en-US"/>
            </a:p>
          </p:txBody>
        </p:sp>
        <p:sp>
          <p:nvSpPr>
            <p:cNvPr id="21691" name="Line 181"/>
            <p:cNvSpPr>
              <a:spLocks noChangeShapeType="1"/>
            </p:cNvSpPr>
            <p:nvPr/>
          </p:nvSpPr>
          <p:spPr bwMode="auto">
            <a:xfrm flipH="1" flipV="1">
              <a:off x="1729" y="2117"/>
              <a:ext cx="39" cy="56"/>
            </a:xfrm>
            <a:prstGeom prst="line">
              <a:avLst/>
            </a:prstGeom>
            <a:noFill/>
            <a:ln w="6350">
              <a:solidFill>
                <a:srgbClr val="000000"/>
              </a:solidFill>
              <a:round/>
              <a:headEnd/>
              <a:tailEnd/>
            </a:ln>
          </p:spPr>
          <p:txBody>
            <a:bodyPr/>
            <a:lstStyle/>
            <a:p>
              <a:endParaRPr lang="en-US"/>
            </a:p>
          </p:txBody>
        </p:sp>
        <p:sp>
          <p:nvSpPr>
            <p:cNvPr id="21692" name="Freeform 182"/>
            <p:cNvSpPr>
              <a:spLocks/>
            </p:cNvSpPr>
            <p:nvPr/>
          </p:nvSpPr>
          <p:spPr bwMode="auto">
            <a:xfrm>
              <a:off x="1647" y="2005"/>
              <a:ext cx="43" cy="56"/>
            </a:xfrm>
            <a:custGeom>
              <a:avLst/>
              <a:gdLst>
                <a:gd name="T0" fmla="*/ 43 w 43"/>
                <a:gd name="T1" fmla="*/ 56 h 56"/>
                <a:gd name="T2" fmla="*/ 13 w 43"/>
                <a:gd name="T3" fmla="*/ 22 h 56"/>
                <a:gd name="T4" fmla="*/ 0 w 43"/>
                <a:gd name="T5" fmla="*/ 0 h 56"/>
                <a:gd name="T6" fmla="*/ 0 60000 65536"/>
                <a:gd name="T7" fmla="*/ 0 60000 65536"/>
                <a:gd name="T8" fmla="*/ 0 60000 65536"/>
                <a:gd name="T9" fmla="*/ 0 w 43"/>
                <a:gd name="T10" fmla="*/ 0 h 56"/>
                <a:gd name="T11" fmla="*/ 43 w 43"/>
                <a:gd name="T12" fmla="*/ 56 h 56"/>
              </a:gdLst>
              <a:ahLst/>
              <a:cxnLst>
                <a:cxn ang="T6">
                  <a:pos x="T0" y="T1"/>
                </a:cxn>
                <a:cxn ang="T7">
                  <a:pos x="T2" y="T3"/>
                </a:cxn>
                <a:cxn ang="T8">
                  <a:pos x="T4" y="T5"/>
                </a:cxn>
              </a:cxnLst>
              <a:rect l="T9" t="T10" r="T11" b="T12"/>
              <a:pathLst>
                <a:path w="43" h="56">
                  <a:moveTo>
                    <a:pt x="43" y="56"/>
                  </a:moveTo>
                  <a:lnTo>
                    <a:pt x="13" y="22"/>
                  </a:lnTo>
                  <a:lnTo>
                    <a:pt x="0" y="0"/>
                  </a:lnTo>
                </a:path>
              </a:pathLst>
            </a:custGeom>
            <a:noFill/>
            <a:ln w="6350">
              <a:solidFill>
                <a:srgbClr val="000000"/>
              </a:solidFill>
              <a:round/>
              <a:headEnd/>
              <a:tailEnd/>
            </a:ln>
          </p:spPr>
          <p:txBody>
            <a:bodyPr/>
            <a:lstStyle/>
            <a:p>
              <a:endParaRPr lang="en-US"/>
            </a:p>
          </p:txBody>
        </p:sp>
        <p:sp>
          <p:nvSpPr>
            <p:cNvPr id="21693" name="Freeform 183"/>
            <p:cNvSpPr>
              <a:spLocks/>
            </p:cNvSpPr>
            <p:nvPr/>
          </p:nvSpPr>
          <p:spPr bwMode="auto">
            <a:xfrm>
              <a:off x="1574" y="1889"/>
              <a:ext cx="34" cy="60"/>
            </a:xfrm>
            <a:custGeom>
              <a:avLst/>
              <a:gdLst>
                <a:gd name="T0" fmla="*/ 34 w 34"/>
                <a:gd name="T1" fmla="*/ 60 h 60"/>
                <a:gd name="T2" fmla="*/ 34 w 34"/>
                <a:gd name="T3" fmla="*/ 56 h 60"/>
                <a:gd name="T4" fmla="*/ 0 w 34"/>
                <a:gd name="T5" fmla="*/ 0 h 60"/>
                <a:gd name="T6" fmla="*/ 0 60000 65536"/>
                <a:gd name="T7" fmla="*/ 0 60000 65536"/>
                <a:gd name="T8" fmla="*/ 0 60000 65536"/>
                <a:gd name="T9" fmla="*/ 0 w 34"/>
                <a:gd name="T10" fmla="*/ 0 h 60"/>
                <a:gd name="T11" fmla="*/ 34 w 34"/>
                <a:gd name="T12" fmla="*/ 60 h 60"/>
              </a:gdLst>
              <a:ahLst/>
              <a:cxnLst>
                <a:cxn ang="T6">
                  <a:pos x="T0" y="T1"/>
                </a:cxn>
                <a:cxn ang="T7">
                  <a:pos x="T2" y="T3"/>
                </a:cxn>
                <a:cxn ang="T8">
                  <a:pos x="T4" y="T5"/>
                </a:cxn>
              </a:cxnLst>
              <a:rect l="T9" t="T10" r="T11" b="T12"/>
              <a:pathLst>
                <a:path w="34" h="60">
                  <a:moveTo>
                    <a:pt x="34" y="60"/>
                  </a:moveTo>
                  <a:lnTo>
                    <a:pt x="34" y="56"/>
                  </a:lnTo>
                  <a:lnTo>
                    <a:pt x="0" y="0"/>
                  </a:lnTo>
                </a:path>
              </a:pathLst>
            </a:custGeom>
            <a:noFill/>
            <a:ln w="6350">
              <a:solidFill>
                <a:srgbClr val="000000"/>
              </a:solidFill>
              <a:round/>
              <a:headEnd/>
              <a:tailEnd/>
            </a:ln>
          </p:spPr>
          <p:txBody>
            <a:bodyPr/>
            <a:lstStyle/>
            <a:p>
              <a:endParaRPr lang="en-US"/>
            </a:p>
          </p:txBody>
        </p:sp>
        <p:sp>
          <p:nvSpPr>
            <p:cNvPr id="21694" name="Freeform 184"/>
            <p:cNvSpPr>
              <a:spLocks/>
            </p:cNvSpPr>
            <p:nvPr/>
          </p:nvSpPr>
          <p:spPr bwMode="auto">
            <a:xfrm>
              <a:off x="1500" y="1772"/>
              <a:ext cx="35" cy="61"/>
            </a:xfrm>
            <a:custGeom>
              <a:avLst/>
              <a:gdLst>
                <a:gd name="T0" fmla="*/ 35 w 35"/>
                <a:gd name="T1" fmla="*/ 61 h 61"/>
                <a:gd name="T2" fmla="*/ 13 w 35"/>
                <a:gd name="T3" fmla="*/ 18 h 61"/>
                <a:gd name="T4" fmla="*/ 0 w 35"/>
                <a:gd name="T5" fmla="*/ 0 h 61"/>
                <a:gd name="T6" fmla="*/ 0 60000 65536"/>
                <a:gd name="T7" fmla="*/ 0 60000 65536"/>
                <a:gd name="T8" fmla="*/ 0 60000 65536"/>
                <a:gd name="T9" fmla="*/ 0 w 35"/>
                <a:gd name="T10" fmla="*/ 0 h 61"/>
                <a:gd name="T11" fmla="*/ 35 w 35"/>
                <a:gd name="T12" fmla="*/ 61 h 61"/>
              </a:gdLst>
              <a:ahLst/>
              <a:cxnLst>
                <a:cxn ang="T6">
                  <a:pos x="T0" y="T1"/>
                </a:cxn>
                <a:cxn ang="T7">
                  <a:pos x="T2" y="T3"/>
                </a:cxn>
                <a:cxn ang="T8">
                  <a:pos x="T4" y="T5"/>
                </a:cxn>
              </a:cxnLst>
              <a:rect l="T9" t="T10" r="T11" b="T12"/>
              <a:pathLst>
                <a:path w="35" h="61">
                  <a:moveTo>
                    <a:pt x="35" y="61"/>
                  </a:moveTo>
                  <a:lnTo>
                    <a:pt x="13" y="18"/>
                  </a:lnTo>
                  <a:lnTo>
                    <a:pt x="0" y="0"/>
                  </a:lnTo>
                </a:path>
              </a:pathLst>
            </a:custGeom>
            <a:noFill/>
            <a:ln w="6350">
              <a:solidFill>
                <a:srgbClr val="000000"/>
              </a:solidFill>
              <a:round/>
              <a:headEnd/>
              <a:tailEnd/>
            </a:ln>
          </p:spPr>
          <p:txBody>
            <a:bodyPr/>
            <a:lstStyle/>
            <a:p>
              <a:endParaRPr lang="en-US"/>
            </a:p>
          </p:txBody>
        </p:sp>
        <p:sp>
          <p:nvSpPr>
            <p:cNvPr id="21695" name="Line 185"/>
            <p:cNvSpPr>
              <a:spLocks noChangeShapeType="1"/>
            </p:cNvSpPr>
            <p:nvPr/>
          </p:nvSpPr>
          <p:spPr bwMode="auto">
            <a:xfrm flipH="1" flipV="1">
              <a:off x="1444" y="1647"/>
              <a:ext cx="26" cy="65"/>
            </a:xfrm>
            <a:prstGeom prst="line">
              <a:avLst/>
            </a:prstGeom>
            <a:noFill/>
            <a:ln w="6350">
              <a:solidFill>
                <a:srgbClr val="000000"/>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16">
            <p14:nvContentPartPr>
              <p14:cNvPr id="21696" name="Ink 192"/>
              <p14:cNvContentPartPr>
                <a14:cpLocks xmlns:a14="http://schemas.microsoft.com/office/drawing/2010/main" noRot="1" noChangeAspect="1" noEditPoints="1" noChangeArrowheads="1" noChangeShapeType="1"/>
              </p14:cNvContentPartPr>
              <p14:nvPr/>
            </p14:nvContentPartPr>
            <p14:xfrm>
              <a:off x="177800" y="1978025"/>
              <a:ext cx="366713" cy="280988"/>
            </p14:xfrm>
          </p:contentPart>
        </mc:Choice>
        <mc:Fallback xmlns="">
          <p:pic>
            <p:nvPicPr>
              <p:cNvPr id="21696" name="Ink 192"/>
              <p:cNvPicPr>
                <a:picLocks noRot="1" noChangeAspect="1" noEditPoints="1" noChangeArrowheads="1" noChangeShapeType="1"/>
              </p:cNvPicPr>
              <p:nvPr/>
            </p:nvPicPr>
            <p:blipFill>
              <a:blip r:embed="rId17"/>
              <a:stretch>
                <a:fillRect/>
              </a:stretch>
            </p:blipFill>
            <p:spPr>
              <a:xfrm>
                <a:off x="171322" y="1971549"/>
                <a:ext cx="381468" cy="29825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697" name="Ink 193"/>
              <p14:cNvContentPartPr>
                <a14:cpLocks xmlns:a14="http://schemas.microsoft.com/office/drawing/2010/main" noRot="1" noChangeAspect="1" noEditPoints="1" noChangeArrowheads="1" noChangeShapeType="1"/>
              </p14:cNvContentPartPr>
              <p14:nvPr/>
            </p14:nvContentPartPr>
            <p14:xfrm>
              <a:off x="152400" y="2906713"/>
              <a:ext cx="4533900" cy="2789237"/>
            </p14:xfrm>
          </p:contentPart>
        </mc:Choice>
        <mc:Fallback xmlns="">
          <p:pic>
            <p:nvPicPr>
              <p:cNvPr id="21697" name="Ink 193"/>
              <p:cNvPicPr>
                <a:picLocks noRot="1" noChangeAspect="1" noEditPoints="1" noChangeArrowheads="1" noChangeShapeType="1"/>
              </p:cNvPicPr>
              <p:nvPr/>
            </p:nvPicPr>
            <p:blipFill>
              <a:blip r:embed="rId19"/>
              <a:stretch>
                <a:fillRect/>
              </a:stretch>
            </p:blipFill>
            <p:spPr>
              <a:xfrm>
                <a:off x="143040" y="2897713"/>
                <a:ext cx="4551900" cy="28090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4" name="Date Placeholder 4"/>
          <p:cNvSpPr>
            <a:spLocks noGrp="1"/>
          </p:cNvSpPr>
          <p:nvPr>
            <p:ph type="dt" sz="quarter" idx="10"/>
          </p:nvPr>
        </p:nvSpPr>
        <p:spPr>
          <a:noFill/>
        </p:spPr>
        <p:txBody>
          <a:bodyPr/>
          <a:lstStyle/>
          <a:p>
            <a:fld id="{A586A953-9114-48A4-9285-11DD65DE5A1C}" type="datetime1">
              <a:rPr lang="en-US" smtClean="0"/>
              <a:t>10/19/2021</a:t>
            </a:fld>
            <a:endParaRPr lang="en-US"/>
          </a:p>
        </p:txBody>
      </p:sp>
      <p:sp>
        <p:nvSpPr>
          <p:cNvPr id="22535" name="Footer Placeholder 5"/>
          <p:cNvSpPr>
            <a:spLocks noGrp="1"/>
          </p:cNvSpPr>
          <p:nvPr>
            <p:ph type="ftr" sz="quarter" idx="11"/>
          </p:nvPr>
        </p:nvSpPr>
        <p:spPr>
          <a:noFill/>
        </p:spPr>
        <p:txBody>
          <a:bodyPr/>
          <a:lstStyle/>
          <a:p>
            <a:r>
              <a:rPr lang="en-US"/>
              <a:t>CPSC503 Winter 2020-21</a:t>
            </a:r>
          </a:p>
        </p:txBody>
      </p:sp>
      <p:sp>
        <p:nvSpPr>
          <p:cNvPr id="22536" name="Slide Number Placeholder 6"/>
          <p:cNvSpPr>
            <a:spLocks noGrp="1"/>
          </p:cNvSpPr>
          <p:nvPr>
            <p:ph type="sldNum" sz="quarter" idx="12"/>
          </p:nvPr>
        </p:nvSpPr>
        <p:spPr>
          <a:noFill/>
        </p:spPr>
        <p:txBody>
          <a:bodyPr/>
          <a:lstStyle/>
          <a:p>
            <a:fld id="{769F5304-D89F-4A5E-A09D-D7AAF23CDA15}" type="slidenum">
              <a:rPr lang="en-US" smtClean="0"/>
              <a:pPr/>
              <a:t>35</a:t>
            </a:fld>
            <a:endParaRPr lang="en-US"/>
          </a:p>
        </p:txBody>
      </p:sp>
      <p:sp>
        <p:nvSpPr>
          <p:cNvPr id="22537" name="Rectangle 2"/>
          <p:cNvSpPr>
            <a:spLocks noGrp="1" noChangeArrowheads="1"/>
          </p:cNvSpPr>
          <p:nvPr>
            <p:ph type="title"/>
          </p:nvPr>
        </p:nvSpPr>
        <p:spPr>
          <a:xfrm>
            <a:off x="685800" y="228600"/>
            <a:ext cx="7772400" cy="1143000"/>
          </a:xfrm>
        </p:spPr>
        <p:txBody>
          <a:bodyPr/>
          <a:lstStyle/>
          <a:p>
            <a:pPr eaLnBrk="1" hangingPunct="1"/>
            <a:r>
              <a:rPr lang="en-US"/>
              <a:t>Augmented Rules</a:t>
            </a:r>
          </a:p>
        </p:txBody>
      </p:sp>
      <p:sp>
        <p:nvSpPr>
          <p:cNvPr id="22538" name="Rectangle 3"/>
          <p:cNvSpPr>
            <a:spLocks noGrp="1" noChangeArrowheads="1"/>
          </p:cNvSpPr>
          <p:nvPr>
            <p:ph type="body" sz="half" idx="1"/>
          </p:nvPr>
        </p:nvSpPr>
        <p:spPr>
          <a:xfrm>
            <a:off x="685800" y="1447800"/>
            <a:ext cx="7635875" cy="914400"/>
          </a:xfrm>
        </p:spPr>
        <p:txBody>
          <a:bodyPr/>
          <a:lstStyle/>
          <a:p>
            <a:pPr eaLnBrk="1" hangingPunct="1"/>
            <a:r>
              <a:rPr lang="en-US"/>
              <a:t>Augment each syntactic CFG rule with a semantic formation rule</a:t>
            </a:r>
          </a:p>
          <a:p>
            <a:pPr eaLnBrk="1" hangingPunct="1"/>
            <a:endParaRPr lang="en-US"/>
          </a:p>
        </p:txBody>
      </p:sp>
      <p:sp>
        <p:nvSpPr>
          <p:cNvPr id="781316" name="Rectangle 4"/>
          <p:cNvSpPr>
            <a:spLocks noChangeArrowheads="1"/>
          </p:cNvSpPr>
          <p:nvPr/>
        </p:nvSpPr>
        <p:spPr bwMode="auto">
          <a:xfrm>
            <a:off x="685800" y="5334000"/>
            <a:ext cx="8093075" cy="930275"/>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The class of actions performed by </a:t>
            </a:r>
            <a:r>
              <a:rPr lang="en-US" sz="2800" b="1" i="1">
                <a:solidFill>
                  <a:schemeClr val="accent2"/>
                </a:solidFill>
                <a:latin typeface="Comic Sans MS" pitchFamily="66" charset="0"/>
              </a:rPr>
              <a:t>f</a:t>
            </a:r>
            <a:r>
              <a:rPr lang="en-US" sz="2800" b="1">
                <a:latin typeface="Comic Sans MS" pitchFamily="66" charset="0"/>
              </a:rPr>
              <a:t> will be quite restricted.</a:t>
            </a:r>
          </a:p>
          <a:p>
            <a:pPr marL="342900" indent="-342900">
              <a:spcBef>
                <a:spcPct val="20000"/>
              </a:spcBef>
            </a:pPr>
            <a:endParaRPr lang="en-US" sz="2800" b="1">
              <a:latin typeface="Comic Sans MS" pitchFamily="66" charset="0"/>
            </a:endParaRPr>
          </a:p>
        </p:txBody>
      </p:sp>
      <p:grpSp>
        <p:nvGrpSpPr>
          <p:cNvPr id="2" name="Group 5"/>
          <p:cNvGrpSpPr>
            <a:grpSpLocks/>
          </p:cNvGrpSpPr>
          <p:nvPr/>
        </p:nvGrpSpPr>
        <p:grpSpPr bwMode="auto">
          <a:xfrm>
            <a:off x="685800" y="2438400"/>
            <a:ext cx="7361238" cy="1266825"/>
            <a:chOff x="432" y="1536"/>
            <a:chExt cx="4637" cy="798"/>
          </a:xfrm>
        </p:grpSpPr>
        <p:graphicFrame>
          <p:nvGraphicFramePr>
            <p:cNvPr id="22530" name="Object 6"/>
            <p:cNvGraphicFramePr>
              <a:graphicFrameLocks noChangeAspect="1"/>
            </p:cNvGraphicFramePr>
            <p:nvPr/>
          </p:nvGraphicFramePr>
          <p:xfrm>
            <a:off x="576" y="1920"/>
            <a:ext cx="4493" cy="414"/>
          </p:xfrm>
          <a:graphic>
            <a:graphicData uri="http://schemas.openxmlformats.org/presentationml/2006/ole">
              <mc:AlternateContent xmlns:mc="http://schemas.openxmlformats.org/markup-compatibility/2006">
                <mc:Choice xmlns:v="urn:schemas-microsoft-com:vml" Requires="v">
                  <p:oleObj spid="_x0000_s22620" name="Equation" r:id="rId4" imgW="2209680" imgH="203040" progId="Equation.3">
                    <p:embed/>
                  </p:oleObj>
                </mc:Choice>
                <mc:Fallback>
                  <p:oleObj name="Equation" r:id="rId4" imgW="2209680" imgH="203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 y="1920"/>
                          <a:ext cx="4493" cy="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2" name="Rectangle 7"/>
            <p:cNvSpPr>
              <a:spLocks noChangeArrowheads="1"/>
            </p:cNvSpPr>
            <p:nvPr/>
          </p:nvSpPr>
          <p:spPr bwMode="auto">
            <a:xfrm>
              <a:off x="432" y="1536"/>
              <a:ext cx="1968" cy="43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Abstractly</a:t>
              </a:r>
            </a:p>
          </p:txBody>
        </p:sp>
      </p:grpSp>
      <p:sp>
        <p:nvSpPr>
          <p:cNvPr id="781320" name="Rectangle 8"/>
          <p:cNvSpPr>
            <a:spLocks noChangeArrowheads="1"/>
          </p:cNvSpPr>
          <p:nvPr/>
        </p:nvSpPr>
        <p:spPr bwMode="auto">
          <a:xfrm>
            <a:off x="609600" y="3810000"/>
            <a:ext cx="8153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i.e., The semantics of A can be computed from some function applied to the semantics of its parts.</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6">
            <p14:nvContentPartPr>
              <p14:cNvPr id="22543" name="Ink 15"/>
              <p14:cNvContentPartPr>
                <a14:cpLocks xmlns:a14="http://schemas.microsoft.com/office/drawing/2010/main" noRot="1" noChangeAspect="1" noEditPoints="1" noChangeArrowheads="1" noChangeShapeType="1"/>
              </p14:cNvContentPartPr>
              <p14:nvPr/>
            </p14:nvContentPartPr>
            <p14:xfrm>
              <a:off x="847725" y="2814638"/>
              <a:ext cx="4765675" cy="1039812"/>
            </p14:xfrm>
          </p:contentPart>
        </mc:Choice>
        <mc:Fallback xmlns="">
          <p:pic>
            <p:nvPicPr>
              <p:cNvPr id="22543" name="Ink 15"/>
              <p:cNvPicPr>
                <a:picLocks noRot="1" noChangeAspect="1" noEditPoints="1" noChangeArrowheads="1" noChangeShapeType="1"/>
              </p:cNvPicPr>
              <p:nvPr/>
            </p:nvPicPr>
            <p:blipFill>
              <a:blip r:embed="rId7"/>
              <a:stretch>
                <a:fillRect/>
              </a:stretch>
            </p:blipFill>
            <p:spPr>
              <a:xfrm>
                <a:off x="841245" y="2807440"/>
                <a:ext cx="4774675" cy="105240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544" name="Ink 16"/>
              <p14:cNvContentPartPr>
                <a14:cpLocks xmlns:a14="http://schemas.microsoft.com/office/drawing/2010/main" noRot="1" noChangeAspect="1" noEditPoints="1" noChangeArrowheads="1" noChangeShapeType="1"/>
              </p14:cNvContentPartPr>
              <p14:nvPr/>
            </p14:nvContentPartPr>
            <p14:xfrm>
              <a:off x="6838950" y="3619500"/>
              <a:ext cx="279400" cy="233363"/>
            </p14:xfrm>
          </p:contentPart>
        </mc:Choice>
        <mc:Fallback xmlns="">
          <p:pic>
            <p:nvPicPr>
              <p:cNvPr id="22544" name="Ink 16"/>
              <p:cNvPicPr>
                <a:picLocks noRot="1" noChangeAspect="1" noEditPoints="1" noChangeArrowheads="1" noChangeShapeType="1"/>
              </p:cNvPicPr>
              <p:nvPr/>
            </p:nvPicPr>
            <p:blipFill>
              <a:blip r:embed="rId9"/>
              <a:stretch>
                <a:fillRect/>
              </a:stretch>
            </p:blipFill>
            <p:spPr>
              <a:xfrm>
                <a:off x="6832477" y="3612297"/>
                <a:ext cx="294503" cy="24596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545" name="Ink 17"/>
              <p14:cNvContentPartPr>
                <a14:cpLocks xmlns:a14="http://schemas.microsoft.com/office/drawing/2010/main" noRot="1" noChangeAspect="1" noEditPoints="1" noChangeArrowheads="1" noChangeShapeType="1"/>
              </p14:cNvContentPartPr>
              <p14:nvPr/>
            </p14:nvContentPartPr>
            <p14:xfrm>
              <a:off x="762000" y="3662363"/>
              <a:ext cx="2551113" cy="55562"/>
            </p14:xfrm>
          </p:contentPart>
        </mc:Choice>
        <mc:Fallback xmlns="">
          <p:pic>
            <p:nvPicPr>
              <p:cNvPr id="22545" name="Ink 17"/>
              <p:cNvPicPr>
                <a:picLocks noRot="1" noChangeAspect="1" noEditPoints="1" noChangeArrowheads="1" noChangeShapeType="1"/>
              </p:cNvPicPr>
              <p:nvPr/>
            </p:nvPicPr>
            <p:blipFill>
              <a:blip r:embed="rId11"/>
              <a:stretch>
                <a:fillRect/>
              </a:stretch>
            </p:blipFill>
            <p:spPr>
              <a:xfrm>
                <a:off x="759120" y="3657673"/>
                <a:ext cx="2564794" cy="71437"/>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13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6" grpId="0" autoUpdateAnimBg="0"/>
      <p:bldP spid="78132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65" name="Date Placeholder 5"/>
          <p:cNvSpPr>
            <a:spLocks noGrp="1"/>
          </p:cNvSpPr>
          <p:nvPr>
            <p:ph type="dt" sz="quarter" idx="10"/>
          </p:nvPr>
        </p:nvSpPr>
        <p:spPr>
          <a:noFill/>
        </p:spPr>
        <p:txBody>
          <a:bodyPr/>
          <a:lstStyle/>
          <a:p>
            <a:fld id="{E12DFE5D-9B1A-4177-B844-902351FED4EB}" type="datetime1">
              <a:rPr lang="en-US" smtClean="0"/>
              <a:t>10/19/2021</a:t>
            </a:fld>
            <a:endParaRPr lang="en-US"/>
          </a:p>
        </p:txBody>
      </p:sp>
      <p:sp>
        <p:nvSpPr>
          <p:cNvPr id="23566" name="Footer Placeholder 6"/>
          <p:cNvSpPr>
            <a:spLocks noGrp="1"/>
          </p:cNvSpPr>
          <p:nvPr>
            <p:ph type="ftr" sz="quarter" idx="11"/>
          </p:nvPr>
        </p:nvSpPr>
        <p:spPr>
          <a:noFill/>
        </p:spPr>
        <p:txBody>
          <a:bodyPr/>
          <a:lstStyle/>
          <a:p>
            <a:r>
              <a:rPr lang="en-US"/>
              <a:t>CPSC503 Winter 2020-21</a:t>
            </a:r>
          </a:p>
        </p:txBody>
      </p:sp>
      <p:sp>
        <p:nvSpPr>
          <p:cNvPr id="23567" name="Slide Number Placeholder 7"/>
          <p:cNvSpPr>
            <a:spLocks noGrp="1"/>
          </p:cNvSpPr>
          <p:nvPr>
            <p:ph type="sldNum" sz="quarter" idx="12"/>
          </p:nvPr>
        </p:nvSpPr>
        <p:spPr>
          <a:noFill/>
        </p:spPr>
        <p:txBody>
          <a:bodyPr/>
          <a:lstStyle/>
          <a:p>
            <a:fld id="{310A81C0-0DEB-49F1-85AF-5205374F124A}" type="slidenum">
              <a:rPr lang="en-US" smtClean="0"/>
              <a:pPr/>
              <a:t>36</a:t>
            </a:fld>
            <a:endParaRPr lang="en-US"/>
          </a:p>
        </p:txBody>
      </p:sp>
      <p:sp>
        <p:nvSpPr>
          <p:cNvPr id="23568" name="Rectangle 2"/>
          <p:cNvSpPr>
            <a:spLocks noGrp="1" noChangeArrowheads="1"/>
          </p:cNvSpPr>
          <p:nvPr>
            <p:ph type="title"/>
          </p:nvPr>
        </p:nvSpPr>
        <p:spPr>
          <a:xfrm>
            <a:off x="0" y="0"/>
            <a:ext cx="9144000" cy="1143000"/>
          </a:xfrm>
        </p:spPr>
        <p:txBody>
          <a:bodyPr/>
          <a:lstStyle/>
          <a:p>
            <a:pPr eaLnBrk="1" hangingPunct="1"/>
            <a:r>
              <a:rPr lang="en-US" sz="3600"/>
              <a:t>Simple Extension of FOL: Lambda Forms</a:t>
            </a:r>
          </a:p>
        </p:txBody>
      </p:sp>
      <p:sp>
        <p:nvSpPr>
          <p:cNvPr id="783363" name="Rectangle 3"/>
          <p:cNvSpPr>
            <a:spLocks noGrp="1" noChangeArrowheads="1"/>
          </p:cNvSpPr>
          <p:nvPr>
            <p:ph type="body" sz="half" idx="1"/>
          </p:nvPr>
        </p:nvSpPr>
        <p:spPr>
          <a:xfrm>
            <a:off x="0" y="2362200"/>
            <a:ext cx="6477000" cy="1676400"/>
          </a:xfrm>
        </p:spPr>
        <p:txBody>
          <a:bodyPr/>
          <a:lstStyle/>
          <a:p>
            <a:pPr lvl="1" eaLnBrk="1" hangingPunct="1">
              <a:lnSpc>
                <a:spcPct val="90000"/>
              </a:lnSpc>
            </a:pPr>
            <a:r>
              <a:rPr lang="en-US" sz="2800">
                <a:solidFill>
                  <a:schemeClr val="accent2"/>
                </a:solidFill>
              </a:rPr>
              <a:t>Lambda-reduction</a:t>
            </a:r>
            <a:r>
              <a:rPr lang="en-US" sz="2800"/>
              <a:t>: variables are bound by treating the lambda form as a function with formal arguments</a:t>
            </a:r>
            <a:endParaRPr lang="en-US"/>
          </a:p>
        </p:txBody>
      </p:sp>
      <p:graphicFrame>
        <p:nvGraphicFramePr>
          <p:cNvPr id="783364" name="Object 4"/>
          <p:cNvGraphicFramePr>
            <a:graphicFrameLocks noChangeAspect="1"/>
          </p:cNvGraphicFramePr>
          <p:nvPr/>
        </p:nvGraphicFramePr>
        <p:xfrm>
          <a:off x="0" y="4495800"/>
          <a:ext cx="3892550" cy="479425"/>
        </p:xfrm>
        <a:graphic>
          <a:graphicData uri="http://schemas.openxmlformats.org/presentationml/2006/ole">
            <mc:AlternateContent xmlns:mc="http://schemas.openxmlformats.org/markup-compatibility/2006">
              <mc:Choice xmlns:v="urn:schemas-microsoft-com:vml" Requires="v">
                <p:oleObj spid="_x0000_s24020" name="Equation" r:id="rId4" imgW="1638000" imgH="203040" progId="Equation.3">
                  <p:embed/>
                </p:oleObj>
              </mc:Choice>
              <mc:Fallback>
                <p:oleObj name="Equation" r:id="rId4" imgW="163800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95800"/>
                        <a:ext cx="3892550" cy="479425"/>
                      </a:xfrm>
                      <a:prstGeom prst="rect">
                        <a:avLst/>
                      </a:prstGeom>
                      <a:solidFill>
                        <a:schemeClr val="bg1"/>
                      </a:solidFill>
                    </p:spPr>
                  </p:pic>
                </p:oleObj>
              </mc:Fallback>
            </mc:AlternateContent>
          </a:graphicData>
        </a:graphic>
      </p:graphicFrame>
      <p:grpSp>
        <p:nvGrpSpPr>
          <p:cNvPr id="2" name="Group 5"/>
          <p:cNvGrpSpPr>
            <a:grpSpLocks/>
          </p:cNvGrpSpPr>
          <p:nvPr/>
        </p:nvGrpSpPr>
        <p:grpSpPr bwMode="auto">
          <a:xfrm>
            <a:off x="6553200" y="1981200"/>
            <a:ext cx="2133600" cy="1828800"/>
            <a:chOff x="4128" y="1248"/>
            <a:chExt cx="1344" cy="1152"/>
          </a:xfrm>
        </p:grpSpPr>
        <p:graphicFrame>
          <p:nvGraphicFramePr>
            <p:cNvPr id="23559" name="Object 6"/>
            <p:cNvGraphicFramePr>
              <a:graphicFrameLocks noChangeAspect="1"/>
            </p:cNvGraphicFramePr>
            <p:nvPr/>
          </p:nvGraphicFramePr>
          <p:xfrm>
            <a:off x="4128" y="1872"/>
            <a:ext cx="1344" cy="528"/>
          </p:xfrm>
          <a:graphic>
            <a:graphicData uri="http://schemas.openxmlformats.org/presentationml/2006/ole">
              <mc:AlternateContent xmlns:mc="http://schemas.openxmlformats.org/markup-compatibility/2006">
                <mc:Choice xmlns:v="urn:schemas-microsoft-com:vml" Requires="v">
                  <p:oleObj spid="_x0000_s24021" name="Equation" r:id="rId6" imgW="901440" imgH="355320" progId="Equation.3">
                    <p:embed/>
                  </p:oleObj>
                </mc:Choice>
                <mc:Fallback>
                  <p:oleObj name="Equation" r:id="rId6" imgW="901440" imgH="35532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8" y="1872"/>
                          <a:ext cx="1344" cy="528"/>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9" name="Line 7"/>
            <p:cNvSpPr>
              <a:spLocks noChangeShapeType="1"/>
            </p:cNvSpPr>
            <p:nvPr/>
          </p:nvSpPr>
          <p:spPr bwMode="auto">
            <a:xfrm>
              <a:off x="4608" y="1248"/>
              <a:ext cx="0" cy="48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3" name="Group 8"/>
          <p:cNvGrpSpPr>
            <a:grpSpLocks/>
          </p:cNvGrpSpPr>
          <p:nvPr/>
        </p:nvGrpSpPr>
        <p:grpSpPr bwMode="auto">
          <a:xfrm>
            <a:off x="3886200" y="4419600"/>
            <a:ext cx="4953000" cy="842963"/>
            <a:chOff x="2448" y="2784"/>
            <a:chExt cx="3120" cy="531"/>
          </a:xfrm>
        </p:grpSpPr>
        <p:graphicFrame>
          <p:nvGraphicFramePr>
            <p:cNvPr id="23558" name="Object 9"/>
            <p:cNvGraphicFramePr>
              <a:graphicFrameLocks noChangeAspect="1"/>
            </p:cNvGraphicFramePr>
            <p:nvPr/>
          </p:nvGraphicFramePr>
          <p:xfrm>
            <a:off x="2640" y="2784"/>
            <a:ext cx="2928" cy="531"/>
          </p:xfrm>
          <a:graphic>
            <a:graphicData uri="http://schemas.openxmlformats.org/presentationml/2006/ole">
              <mc:AlternateContent xmlns:mc="http://schemas.openxmlformats.org/markup-compatibility/2006">
                <mc:Choice xmlns:v="urn:schemas-microsoft-com:vml" Requires="v">
                  <p:oleObj spid="_x0000_s24022" name="Equation" r:id="rId8" imgW="1955520" imgH="355320" progId="Equation.3">
                    <p:embed/>
                  </p:oleObj>
                </mc:Choice>
                <mc:Fallback>
                  <p:oleObj name="Equation" r:id="rId8" imgW="1955520" imgH="35532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 y="2784"/>
                          <a:ext cx="2928"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8" name="Line 10"/>
            <p:cNvSpPr>
              <a:spLocks noChangeShapeType="1"/>
            </p:cNvSpPr>
            <p:nvPr/>
          </p:nvSpPr>
          <p:spPr bwMode="auto">
            <a:xfrm>
              <a:off x="2448" y="2976"/>
              <a:ext cx="192" cy="0"/>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4" name="Group 11"/>
          <p:cNvGrpSpPr>
            <a:grpSpLocks/>
          </p:cNvGrpSpPr>
          <p:nvPr/>
        </p:nvGrpSpPr>
        <p:grpSpPr bwMode="auto">
          <a:xfrm>
            <a:off x="0" y="5029200"/>
            <a:ext cx="4191000" cy="708025"/>
            <a:chOff x="0" y="3168"/>
            <a:chExt cx="2640" cy="446"/>
          </a:xfrm>
        </p:grpSpPr>
        <p:graphicFrame>
          <p:nvGraphicFramePr>
            <p:cNvPr id="23557" name="Object 12"/>
            <p:cNvGraphicFramePr>
              <a:graphicFrameLocks noChangeAspect="1"/>
            </p:cNvGraphicFramePr>
            <p:nvPr/>
          </p:nvGraphicFramePr>
          <p:xfrm>
            <a:off x="0" y="3312"/>
            <a:ext cx="2434" cy="302"/>
          </p:xfrm>
          <a:graphic>
            <a:graphicData uri="http://schemas.openxmlformats.org/presentationml/2006/ole">
              <mc:AlternateContent xmlns:mc="http://schemas.openxmlformats.org/markup-compatibility/2006">
                <mc:Choice xmlns:v="urn:schemas-microsoft-com:vml" Requires="v">
                  <p:oleObj spid="_x0000_s24023" name="Equation" r:id="rId10" imgW="1625400" imgH="203040" progId="Equation.3">
                    <p:embed/>
                  </p:oleObj>
                </mc:Choice>
                <mc:Fallback>
                  <p:oleObj name="Equation" r:id="rId10" imgW="1625400" imgH="20304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312"/>
                          <a:ext cx="2434" cy="302"/>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7" name="Line 13"/>
            <p:cNvSpPr>
              <a:spLocks noChangeShapeType="1"/>
            </p:cNvSpPr>
            <p:nvPr/>
          </p:nvSpPr>
          <p:spPr bwMode="auto">
            <a:xfrm flipH="1">
              <a:off x="2400" y="3168"/>
              <a:ext cx="240" cy="288"/>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5" name="Group 14"/>
          <p:cNvGrpSpPr>
            <a:grpSpLocks/>
          </p:cNvGrpSpPr>
          <p:nvPr/>
        </p:nvGrpSpPr>
        <p:grpSpPr bwMode="auto">
          <a:xfrm>
            <a:off x="2698750" y="5486400"/>
            <a:ext cx="5888038" cy="1223963"/>
            <a:chOff x="1700" y="3456"/>
            <a:chExt cx="3709" cy="771"/>
          </a:xfrm>
        </p:grpSpPr>
        <p:graphicFrame>
          <p:nvGraphicFramePr>
            <p:cNvPr id="23556" name="Object 15"/>
            <p:cNvGraphicFramePr>
              <a:graphicFrameLocks noChangeAspect="1"/>
            </p:cNvGraphicFramePr>
            <p:nvPr/>
          </p:nvGraphicFramePr>
          <p:xfrm>
            <a:off x="1700" y="3696"/>
            <a:ext cx="3709" cy="531"/>
          </p:xfrm>
          <a:graphic>
            <a:graphicData uri="http://schemas.openxmlformats.org/presentationml/2006/ole">
              <mc:AlternateContent xmlns:mc="http://schemas.openxmlformats.org/markup-compatibility/2006">
                <mc:Choice xmlns:v="urn:schemas-microsoft-com:vml" Requires="v">
                  <p:oleObj spid="_x0000_s24024" name="Equation" r:id="rId12" imgW="2476440" imgH="355320" progId="Equation.3">
                    <p:embed/>
                  </p:oleObj>
                </mc:Choice>
                <mc:Fallback>
                  <p:oleObj name="Equation" r:id="rId12" imgW="2476440" imgH="355320"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00" y="3696"/>
                          <a:ext cx="3709" cy="531"/>
                        </a:xfrm>
                        <a:prstGeom prst="rect">
                          <a:avLst/>
                        </a:prstGeom>
                        <a:solidFill>
                          <a:schemeClr val="bg1"/>
                        </a:solidFill>
                        <a:ln w="9525">
                          <a:solidFill>
                            <a:schemeClr val="accent2"/>
                          </a:solidFill>
                          <a:miter lim="800000"/>
                          <a:headEnd/>
                          <a:tailEnd/>
                        </a:ln>
                      </p:spPr>
                    </p:pic>
                  </p:oleObj>
                </mc:Fallback>
              </mc:AlternateContent>
            </a:graphicData>
          </a:graphic>
        </p:graphicFrame>
        <p:sp>
          <p:nvSpPr>
            <p:cNvPr id="23576" name="Line 16"/>
            <p:cNvSpPr>
              <a:spLocks noChangeShapeType="1"/>
            </p:cNvSpPr>
            <p:nvPr/>
          </p:nvSpPr>
          <p:spPr bwMode="auto">
            <a:xfrm>
              <a:off x="2400" y="3456"/>
              <a:ext cx="384" cy="192"/>
            </a:xfrm>
            <a:prstGeom prst="line">
              <a:avLst/>
            </a:prstGeom>
            <a:noFill/>
            <a:ln w="19050">
              <a:solidFill>
                <a:schemeClr val="accent2"/>
              </a:solidFill>
              <a:round/>
              <a:headEnd/>
              <a:tailEnd type="triangle" w="med" len="med"/>
            </a:ln>
          </p:spPr>
          <p:txBody>
            <a:bodyPr wrap="none" anchor="ctr"/>
            <a:lstStyle/>
            <a:p>
              <a:endParaRPr lang="en-US"/>
            </a:p>
          </p:txBody>
        </p:sp>
      </p:grpSp>
      <p:grpSp>
        <p:nvGrpSpPr>
          <p:cNvPr id="23574" name="Group 17"/>
          <p:cNvGrpSpPr>
            <a:grpSpLocks/>
          </p:cNvGrpSpPr>
          <p:nvPr/>
        </p:nvGrpSpPr>
        <p:grpSpPr bwMode="auto">
          <a:xfrm>
            <a:off x="0" y="1219200"/>
            <a:ext cx="8001000" cy="914400"/>
            <a:chOff x="0" y="768"/>
            <a:chExt cx="5040" cy="576"/>
          </a:xfrm>
        </p:grpSpPr>
        <p:graphicFrame>
          <p:nvGraphicFramePr>
            <p:cNvPr id="23555" name="Object 18"/>
            <p:cNvGraphicFramePr>
              <a:graphicFrameLocks noChangeAspect="1"/>
            </p:cNvGraphicFramePr>
            <p:nvPr/>
          </p:nvGraphicFramePr>
          <p:xfrm>
            <a:off x="4320" y="912"/>
            <a:ext cx="720" cy="303"/>
          </p:xfrm>
          <a:graphic>
            <a:graphicData uri="http://schemas.openxmlformats.org/presentationml/2006/ole">
              <mc:AlternateContent xmlns:mc="http://schemas.openxmlformats.org/markup-compatibility/2006">
                <mc:Choice xmlns:v="urn:schemas-microsoft-com:vml" Requires="v">
                  <p:oleObj spid="_x0000_s24025" name="Equation" r:id="rId14" imgW="482400" imgH="203040" progId="Equation.3">
                    <p:embed/>
                  </p:oleObj>
                </mc:Choice>
                <mc:Fallback>
                  <p:oleObj name="Equation" r:id="rId14" imgW="482400" imgH="203040" progId="Equation.3">
                    <p:embed/>
                    <p:pic>
                      <p:nvPicPr>
                        <p:cNvPr id="0" name="Object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0" y="912"/>
                          <a:ext cx="720" cy="303"/>
                        </a:xfrm>
                        <a:prstGeom prst="rect">
                          <a:avLst/>
                        </a:prstGeom>
                        <a:solidFill>
                          <a:schemeClr val="bg1"/>
                        </a:solidFill>
                      </p:spPr>
                    </p:pic>
                  </p:oleObj>
                </mc:Fallback>
              </mc:AlternateContent>
            </a:graphicData>
          </a:graphic>
        </p:graphicFrame>
        <p:sp>
          <p:nvSpPr>
            <p:cNvPr id="23575" name="Rectangle 19"/>
            <p:cNvSpPr>
              <a:spLocks noChangeArrowheads="1"/>
            </p:cNvSpPr>
            <p:nvPr/>
          </p:nvSpPr>
          <p:spPr bwMode="auto">
            <a:xfrm>
              <a:off x="0" y="768"/>
              <a:ext cx="4128" cy="576"/>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A FOL sentence with variables in it that are to be bound.</a:t>
              </a:r>
            </a:p>
          </p:txBody>
        </p:sp>
      </p:grpSp>
      <mc:AlternateContent xmlns:mc="http://schemas.openxmlformats.org/markup-compatibility/2006" xmlns:p14="http://schemas.microsoft.com/office/powerpoint/2010/main">
        <mc:Choice Requires="p14">
          <p:contentPart p14:bwMode="auto" r:id="rId16">
            <p14:nvContentPartPr>
              <p14:cNvPr id="23580" name="Ink 28"/>
              <p14:cNvContentPartPr>
                <a14:cpLocks xmlns:a14="http://schemas.microsoft.com/office/drawing/2010/main" noRot="1" noChangeAspect="1" noEditPoints="1" noChangeArrowheads="1" noChangeShapeType="1"/>
              </p14:cNvContentPartPr>
              <p14:nvPr/>
            </p14:nvContentPartPr>
            <p14:xfrm>
              <a:off x="6757988" y="1289050"/>
              <a:ext cx="1296987" cy="644525"/>
            </p14:xfrm>
          </p:contentPart>
        </mc:Choice>
        <mc:Fallback xmlns="">
          <p:pic>
            <p:nvPicPr>
              <p:cNvPr id="23580" name="Ink 28"/>
              <p:cNvPicPr>
                <a:picLocks noRot="1" noChangeAspect="1" noEditPoints="1" noChangeArrowheads="1" noChangeShapeType="1"/>
              </p:cNvPicPr>
              <p:nvPr/>
            </p:nvPicPr>
            <p:blipFill>
              <a:blip r:embed="rId17"/>
              <a:stretch>
                <a:fillRect/>
              </a:stretch>
            </p:blipFill>
            <p:spPr>
              <a:xfrm>
                <a:off x="6751156" y="1282239"/>
                <a:ext cx="1311010" cy="65993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581" name="Ink 29"/>
              <p14:cNvContentPartPr>
                <a14:cpLocks xmlns:a14="http://schemas.microsoft.com/office/drawing/2010/main" noRot="1" noChangeAspect="1" noEditPoints="1" noChangeArrowheads="1" noChangeShapeType="1"/>
              </p14:cNvContentPartPr>
              <p14:nvPr/>
            </p14:nvContentPartPr>
            <p14:xfrm>
              <a:off x="4376738" y="4125913"/>
              <a:ext cx="192087" cy="234950"/>
            </p14:xfrm>
          </p:contentPart>
        </mc:Choice>
        <mc:Fallback xmlns="">
          <p:pic>
            <p:nvPicPr>
              <p:cNvPr id="23581" name="Ink 29"/>
              <p:cNvPicPr>
                <a:picLocks noRot="1" noChangeAspect="1" noEditPoints="1" noChangeArrowheads="1" noChangeShapeType="1"/>
              </p:cNvPicPr>
              <p:nvPr/>
            </p:nvPicPr>
            <p:blipFill>
              <a:blip r:embed="rId19"/>
              <a:stretch>
                <a:fillRect/>
              </a:stretch>
            </p:blipFill>
            <p:spPr>
              <a:xfrm>
                <a:off x="4372413" y="4119796"/>
                <a:ext cx="206863" cy="250062"/>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83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5" name="Date Placeholder 4"/>
          <p:cNvSpPr>
            <a:spLocks noGrp="1"/>
          </p:cNvSpPr>
          <p:nvPr>
            <p:ph type="dt" sz="quarter" idx="10"/>
          </p:nvPr>
        </p:nvSpPr>
        <p:spPr>
          <a:noFill/>
        </p:spPr>
        <p:txBody>
          <a:bodyPr/>
          <a:lstStyle/>
          <a:p>
            <a:fld id="{70BF0008-0F29-43DB-824A-0B76A07694D7}" type="datetime1">
              <a:rPr lang="en-US" smtClean="0"/>
              <a:t>10/19/2021</a:t>
            </a:fld>
            <a:endParaRPr lang="en-US"/>
          </a:p>
        </p:txBody>
      </p:sp>
      <p:sp>
        <p:nvSpPr>
          <p:cNvPr id="24586" name="Footer Placeholder 5"/>
          <p:cNvSpPr>
            <a:spLocks noGrp="1"/>
          </p:cNvSpPr>
          <p:nvPr>
            <p:ph type="ftr" sz="quarter" idx="11"/>
          </p:nvPr>
        </p:nvSpPr>
        <p:spPr>
          <a:noFill/>
        </p:spPr>
        <p:txBody>
          <a:bodyPr/>
          <a:lstStyle/>
          <a:p>
            <a:r>
              <a:rPr lang="en-US"/>
              <a:t>CPSC503 Winter 2020-21</a:t>
            </a:r>
          </a:p>
        </p:txBody>
      </p:sp>
      <p:sp>
        <p:nvSpPr>
          <p:cNvPr id="24587" name="Slide Number Placeholder 6"/>
          <p:cNvSpPr>
            <a:spLocks noGrp="1"/>
          </p:cNvSpPr>
          <p:nvPr>
            <p:ph type="sldNum" sz="quarter" idx="12"/>
          </p:nvPr>
        </p:nvSpPr>
        <p:spPr>
          <a:noFill/>
        </p:spPr>
        <p:txBody>
          <a:bodyPr/>
          <a:lstStyle/>
          <a:p>
            <a:fld id="{988F30A5-FC48-4925-BC78-24CB256182C7}" type="slidenum">
              <a:rPr lang="en-US" smtClean="0"/>
              <a:pPr/>
              <a:t>37</a:t>
            </a:fld>
            <a:endParaRPr lang="en-US"/>
          </a:p>
        </p:txBody>
      </p:sp>
      <p:sp>
        <p:nvSpPr>
          <p:cNvPr id="24588" name="Rectangle 2"/>
          <p:cNvSpPr>
            <a:spLocks noGrp="1" noChangeArrowheads="1"/>
          </p:cNvSpPr>
          <p:nvPr>
            <p:ph type="title"/>
          </p:nvPr>
        </p:nvSpPr>
        <p:spPr>
          <a:xfrm>
            <a:off x="609600" y="0"/>
            <a:ext cx="7772400" cy="1143000"/>
          </a:xfrm>
        </p:spPr>
        <p:txBody>
          <a:bodyPr/>
          <a:lstStyle/>
          <a:p>
            <a:pPr eaLnBrk="1" hangingPunct="1"/>
            <a:r>
              <a:rPr lang="en-US"/>
              <a:t>Augmented Rules: Example</a:t>
            </a:r>
          </a:p>
        </p:txBody>
      </p:sp>
      <p:sp>
        <p:nvSpPr>
          <p:cNvPr id="24589" name="Rectangle 3"/>
          <p:cNvSpPr>
            <a:spLocks noGrp="1" noChangeArrowheads="1"/>
          </p:cNvSpPr>
          <p:nvPr>
            <p:ph type="body" sz="half" idx="1"/>
          </p:nvPr>
        </p:nvSpPr>
        <p:spPr>
          <a:xfrm>
            <a:off x="0" y="2514600"/>
            <a:ext cx="5791200" cy="1219200"/>
          </a:xfrm>
        </p:spPr>
        <p:txBody>
          <a:bodyPr/>
          <a:lstStyle/>
          <a:p>
            <a:pPr lvl="1" eaLnBrk="1" hangingPunct="1"/>
            <a:r>
              <a:rPr lang="en-US" sz="2800"/>
              <a:t>PropNoun -&gt; </a:t>
            </a:r>
            <a:r>
              <a:rPr lang="en-US" sz="2800" b="0" i="1"/>
              <a:t>AyCaramba</a:t>
            </a:r>
            <a:r>
              <a:rPr lang="en-US" sz="2800">
                <a:solidFill>
                  <a:srgbClr val="008000"/>
                </a:solidFill>
              </a:rPr>
              <a:t>	</a:t>
            </a:r>
            <a:endParaRPr lang="en-US" sz="2800"/>
          </a:p>
          <a:p>
            <a:pPr lvl="1" eaLnBrk="1" hangingPunct="1"/>
            <a:r>
              <a:rPr lang="en-US" sz="2800"/>
              <a:t>MassNoun -&gt; </a:t>
            </a:r>
            <a:r>
              <a:rPr lang="en-US" sz="2800" b="0" i="1"/>
              <a:t>meat</a:t>
            </a:r>
            <a:r>
              <a:rPr lang="en-US" sz="2800">
                <a:solidFill>
                  <a:srgbClr val="008000"/>
                </a:solidFill>
              </a:rPr>
              <a:t>	</a:t>
            </a:r>
          </a:p>
          <a:p>
            <a:pPr lvl="1" eaLnBrk="1" hangingPunct="1"/>
            <a:endParaRPr lang="en-US" sz="2800">
              <a:solidFill>
                <a:srgbClr val="008000"/>
              </a:solidFill>
            </a:endParaRPr>
          </a:p>
          <a:p>
            <a:pPr eaLnBrk="1" hangingPunct="1"/>
            <a:endParaRPr lang="en-US">
              <a:solidFill>
                <a:schemeClr val="accent2"/>
              </a:solidFill>
            </a:endParaRPr>
          </a:p>
        </p:txBody>
      </p:sp>
      <p:sp>
        <p:nvSpPr>
          <p:cNvPr id="24590" name="Rectangle 4"/>
          <p:cNvSpPr>
            <a:spLocks noGrp="1" noChangeArrowheads="1"/>
          </p:cNvSpPr>
          <p:nvPr>
            <p:ph type="body" sz="half" idx="2"/>
          </p:nvPr>
        </p:nvSpPr>
        <p:spPr>
          <a:xfrm>
            <a:off x="5486400" y="2057400"/>
            <a:ext cx="3413125" cy="1616075"/>
          </a:xfrm>
        </p:spPr>
        <p:txBody>
          <a:bodyPr/>
          <a:lstStyle/>
          <a:p>
            <a:pPr eaLnBrk="1" hangingPunct="1">
              <a:lnSpc>
                <a:spcPct val="90000"/>
              </a:lnSpc>
            </a:pPr>
            <a:r>
              <a:rPr lang="en-US"/>
              <a:t>Attachments</a:t>
            </a:r>
          </a:p>
          <a:p>
            <a:pPr lvl="1" eaLnBrk="1" hangingPunct="1">
              <a:lnSpc>
                <a:spcPct val="90000"/>
              </a:lnSpc>
              <a:buFontTx/>
              <a:buNone/>
            </a:pPr>
            <a:r>
              <a:rPr lang="en-US" sz="2800" b="0"/>
              <a:t>{AyCaramba}</a:t>
            </a:r>
          </a:p>
          <a:p>
            <a:pPr lvl="1" eaLnBrk="1" hangingPunct="1">
              <a:lnSpc>
                <a:spcPct val="90000"/>
              </a:lnSpc>
              <a:buFontTx/>
              <a:buNone/>
            </a:pPr>
            <a:r>
              <a:rPr lang="en-US" sz="2800" b="0"/>
              <a:t>{MEAT}</a:t>
            </a:r>
          </a:p>
        </p:txBody>
      </p:sp>
      <p:sp>
        <p:nvSpPr>
          <p:cNvPr id="24591" name="Rectangle 5"/>
          <p:cNvSpPr>
            <a:spLocks noChangeArrowheads="1"/>
          </p:cNvSpPr>
          <p:nvPr/>
        </p:nvSpPr>
        <p:spPr bwMode="auto">
          <a:xfrm>
            <a:off x="3810000" y="1676400"/>
            <a:ext cx="4724400" cy="6096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assigning  FOL constants</a:t>
            </a:r>
          </a:p>
        </p:txBody>
      </p:sp>
      <p:grpSp>
        <p:nvGrpSpPr>
          <p:cNvPr id="2" name="Group 45"/>
          <p:cNvGrpSpPr>
            <a:grpSpLocks/>
          </p:cNvGrpSpPr>
          <p:nvPr/>
        </p:nvGrpSpPr>
        <p:grpSpPr bwMode="auto">
          <a:xfrm>
            <a:off x="0" y="3733800"/>
            <a:ext cx="9144000" cy="2590800"/>
            <a:chOff x="0" y="3733800"/>
            <a:chExt cx="9144000" cy="2590800"/>
          </a:xfrm>
        </p:grpSpPr>
        <p:sp>
          <p:nvSpPr>
            <p:cNvPr id="24594" name="Rectangle 8"/>
            <p:cNvSpPr>
              <a:spLocks noChangeArrowheads="1"/>
            </p:cNvSpPr>
            <p:nvPr/>
          </p:nvSpPr>
          <p:spPr bwMode="auto">
            <a:xfrm>
              <a:off x="4830762" y="3733800"/>
              <a:ext cx="4313238" cy="914400"/>
            </a:xfrm>
            <a:prstGeom prst="rect">
              <a:avLst/>
            </a:prstGeom>
            <a:noFill/>
            <a:ln w="9525">
              <a:noFill/>
              <a:miter lim="800000"/>
              <a:headEnd/>
              <a:tailEnd/>
            </a:ln>
          </p:spPr>
          <p:txBody>
            <a:bodyPr/>
            <a:lstStyle/>
            <a:p>
              <a:pPr marL="342900" indent="-342900">
                <a:lnSpc>
                  <a:spcPct val="90000"/>
                </a:lnSpc>
                <a:spcBef>
                  <a:spcPct val="20000"/>
                </a:spcBef>
              </a:pPr>
              <a:r>
                <a:rPr lang="en-US" sz="2800" i="1">
                  <a:solidFill>
                    <a:schemeClr val="accent2"/>
                  </a:solidFill>
                  <a:latin typeface="Comic Sans MS" pitchFamily="66" charset="0"/>
                </a:rPr>
                <a:t>copying from daughters up to mothers.</a:t>
              </a:r>
            </a:p>
          </p:txBody>
        </p:sp>
        <p:sp>
          <p:nvSpPr>
            <p:cNvPr id="24595" name="Rectangle 9"/>
            <p:cNvSpPr>
              <a:spLocks noChangeArrowheads="1"/>
            </p:cNvSpPr>
            <p:nvPr/>
          </p:nvSpPr>
          <p:spPr bwMode="auto">
            <a:xfrm>
              <a:off x="152400" y="4953000"/>
              <a:ext cx="4343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NP -&gt; PropNoun</a:t>
              </a:r>
            </a:p>
            <a:p>
              <a:pPr marL="742950" lvl="1" indent="-285750">
                <a:spcBef>
                  <a:spcPct val="20000"/>
                </a:spcBef>
                <a:buFontTx/>
                <a:buChar char="–"/>
              </a:pPr>
              <a:r>
                <a:rPr lang="en-US" sz="2800" b="1">
                  <a:latin typeface="Comic Sans MS" pitchFamily="66" charset="0"/>
                </a:rPr>
                <a:t>NP -&gt; MassNoun</a:t>
              </a:r>
              <a:r>
                <a:rPr lang="en-US" sz="2400" b="1">
                  <a:solidFill>
                    <a:srgbClr val="008000"/>
                  </a:solidFill>
                  <a:latin typeface="Comic Sans MS" pitchFamily="66" charset="0"/>
                </a:rPr>
                <a:t>	</a:t>
              </a:r>
            </a:p>
            <a:p>
              <a:pPr marL="742950" lvl="1" indent="-285750">
                <a:spcBef>
                  <a:spcPct val="20000"/>
                </a:spcBef>
                <a:buFontTx/>
                <a:buChar char="–"/>
              </a:pPr>
              <a:endParaRPr lang="en-US" sz="2400" b="1">
                <a:solidFill>
                  <a:srgbClr val="008000"/>
                </a:solidFill>
                <a:latin typeface="Comic Sans MS" pitchFamily="66" charset="0"/>
              </a:endParaRPr>
            </a:p>
            <a:p>
              <a:pPr marL="342900" indent="-342900">
                <a:spcBef>
                  <a:spcPct val="20000"/>
                </a:spcBef>
                <a:buFontTx/>
                <a:buChar char="•"/>
              </a:pPr>
              <a:endParaRPr lang="en-US" sz="2800" b="1">
                <a:solidFill>
                  <a:schemeClr val="accent2"/>
                </a:solidFill>
                <a:latin typeface="Comic Sans MS" pitchFamily="66" charset="0"/>
              </a:endParaRPr>
            </a:p>
          </p:txBody>
        </p:sp>
        <p:sp>
          <p:nvSpPr>
            <p:cNvPr id="24596" name="Rectangle 10"/>
            <p:cNvSpPr>
              <a:spLocks noChangeArrowheads="1"/>
            </p:cNvSpPr>
            <p:nvPr/>
          </p:nvSpPr>
          <p:spPr bwMode="auto">
            <a:xfrm>
              <a:off x="5410200" y="4572000"/>
              <a:ext cx="3733800" cy="1371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Attachments</a:t>
              </a:r>
            </a:p>
            <a:p>
              <a:pPr marL="742950" lvl="1" indent="-285750">
                <a:lnSpc>
                  <a:spcPct val="90000"/>
                </a:lnSpc>
                <a:spcBef>
                  <a:spcPct val="20000"/>
                </a:spcBef>
              </a:pPr>
              <a:r>
                <a:rPr lang="en-US" sz="2800">
                  <a:latin typeface="Comic Sans MS" pitchFamily="66" charset="0"/>
                </a:rPr>
                <a:t>{PropNoun.sem}</a:t>
              </a:r>
            </a:p>
            <a:p>
              <a:pPr marL="742950" lvl="1" indent="-285750">
                <a:lnSpc>
                  <a:spcPct val="90000"/>
                </a:lnSpc>
                <a:spcBef>
                  <a:spcPct val="20000"/>
                </a:spcBef>
              </a:pPr>
              <a:r>
                <a:rPr lang="en-US" sz="2800">
                  <a:latin typeface="Comic Sans MS" pitchFamily="66" charset="0"/>
                </a:rPr>
                <a:t>{MassNoun.sem}</a:t>
              </a:r>
            </a:p>
          </p:txBody>
        </p:sp>
        <p:sp>
          <p:nvSpPr>
            <p:cNvPr id="24597" name="Rectangle 6"/>
            <p:cNvSpPr>
              <a:spLocks noChangeArrowheads="1"/>
            </p:cNvSpPr>
            <p:nvPr/>
          </p:nvSpPr>
          <p:spPr bwMode="auto">
            <a:xfrm>
              <a:off x="0" y="37338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Simple non-terminals</a:t>
              </a:r>
            </a:p>
          </p:txBody>
        </p:sp>
      </p:grpSp>
      <p:sp>
        <p:nvSpPr>
          <p:cNvPr id="24593" name="Rectangle 6"/>
          <p:cNvSpPr>
            <a:spLocks noChangeArrowheads="1"/>
          </p:cNvSpPr>
          <p:nvPr/>
        </p:nvSpPr>
        <p:spPr bwMode="auto">
          <a:xfrm>
            <a:off x="457200" y="1143000"/>
            <a:ext cx="5532438" cy="609600"/>
          </a:xfrm>
          <a:prstGeom prst="rect">
            <a:avLst/>
          </a:prstGeom>
          <a:noFill/>
          <a:ln w="9525">
            <a:noFill/>
            <a:miter lim="800000"/>
            <a:headEnd/>
            <a:tailEnd/>
          </a:ln>
        </p:spPr>
        <p:txBody>
          <a:bodyPr/>
          <a:lstStyle/>
          <a:p>
            <a:pPr marL="342900" indent="-342900">
              <a:spcBef>
                <a:spcPct val="20000"/>
              </a:spcBef>
              <a:buFontTx/>
              <a:buChar char="•"/>
            </a:pPr>
            <a:r>
              <a:rPr lang="en-US" sz="3200" b="1">
                <a:latin typeface="Comic Sans MS" pitchFamily="66" charset="0"/>
              </a:rPr>
              <a:t>Concrete entities</a:t>
            </a:r>
          </a:p>
        </p:txBody>
      </p:sp>
      <mc:AlternateContent xmlns:mc="http://schemas.openxmlformats.org/markup-compatibility/2006" xmlns:p14="http://schemas.microsoft.com/office/powerpoint/2010/main">
        <mc:Choice Requires="p14">
          <p:contentPart p14:bwMode="auto" r:id="rId3">
            <p14:nvContentPartPr>
              <p14:cNvPr id="24578" name="Ink 14"/>
              <p14:cNvContentPartPr>
                <a14:cpLocks xmlns:a14="http://schemas.microsoft.com/office/drawing/2010/main" noRot="1" noChangeAspect="1" noEditPoints="1" noChangeArrowheads="1" noChangeShapeType="1"/>
              </p14:cNvContentPartPr>
              <p14:nvPr/>
            </p14:nvContentPartPr>
            <p14:xfrm>
              <a:off x="6261100" y="2925763"/>
              <a:ext cx="1600200" cy="525462"/>
            </p14:xfrm>
          </p:contentPart>
        </mc:Choice>
        <mc:Fallback xmlns="">
          <p:pic>
            <p:nvPicPr>
              <p:cNvPr id="24578" name="Ink 14"/>
              <p:cNvPicPr>
                <a:picLocks noRot="1" noChangeAspect="1" noEditPoints="1" noChangeArrowheads="1" noChangeShapeType="1"/>
              </p:cNvPicPr>
              <p:nvPr/>
            </p:nvPicPr>
            <p:blipFill>
              <a:blip r:embed="rId4"/>
              <a:stretch>
                <a:fillRect/>
              </a:stretch>
            </p:blipFill>
            <p:spPr>
              <a:xfrm>
                <a:off x="6256420" y="2920724"/>
                <a:ext cx="1615680" cy="537339"/>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Date Placeholder 4"/>
          <p:cNvSpPr>
            <a:spLocks noGrp="1"/>
          </p:cNvSpPr>
          <p:nvPr>
            <p:ph type="dt" sz="quarter" idx="10"/>
          </p:nvPr>
        </p:nvSpPr>
        <p:spPr>
          <a:noFill/>
        </p:spPr>
        <p:txBody>
          <a:bodyPr/>
          <a:lstStyle/>
          <a:p>
            <a:fld id="{B517ED89-102A-44B6-99B7-1E6213C77356}" type="datetime1">
              <a:rPr lang="en-US" smtClean="0"/>
              <a:t>10/19/2021</a:t>
            </a:fld>
            <a:endParaRPr lang="en-US"/>
          </a:p>
        </p:txBody>
      </p:sp>
      <p:sp>
        <p:nvSpPr>
          <p:cNvPr id="25608" name="Footer Placeholder 5"/>
          <p:cNvSpPr>
            <a:spLocks noGrp="1"/>
          </p:cNvSpPr>
          <p:nvPr>
            <p:ph type="ftr" sz="quarter" idx="11"/>
          </p:nvPr>
        </p:nvSpPr>
        <p:spPr>
          <a:noFill/>
        </p:spPr>
        <p:txBody>
          <a:bodyPr/>
          <a:lstStyle/>
          <a:p>
            <a:r>
              <a:rPr lang="en-US"/>
              <a:t>CPSC503 Winter 2020-21</a:t>
            </a:r>
          </a:p>
        </p:txBody>
      </p:sp>
      <p:sp>
        <p:nvSpPr>
          <p:cNvPr id="25609" name="Slide Number Placeholder 6"/>
          <p:cNvSpPr>
            <a:spLocks noGrp="1"/>
          </p:cNvSpPr>
          <p:nvPr>
            <p:ph type="sldNum" sz="quarter" idx="12"/>
          </p:nvPr>
        </p:nvSpPr>
        <p:spPr>
          <a:noFill/>
        </p:spPr>
        <p:txBody>
          <a:bodyPr/>
          <a:lstStyle/>
          <a:p>
            <a:fld id="{265F9239-A43E-4371-972F-E1275874C5DA}" type="slidenum">
              <a:rPr lang="en-US" smtClean="0"/>
              <a:pPr/>
              <a:t>38</a:t>
            </a:fld>
            <a:endParaRPr lang="en-US"/>
          </a:p>
        </p:txBody>
      </p:sp>
      <p:sp>
        <p:nvSpPr>
          <p:cNvPr id="25610" name="Rectangle 2"/>
          <p:cNvSpPr>
            <a:spLocks noGrp="1" noChangeArrowheads="1"/>
          </p:cNvSpPr>
          <p:nvPr>
            <p:ph type="title"/>
          </p:nvPr>
        </p:nvSpPr>
        <p:spPr>
          <a:xfrm>
            <a:off x="685800" y="304800"/>
            <a:ext cx="7772400" cy="1143000"/>
          </a:xfrm>
        </p:spPr>
        <p:txBody>
          <a:bodyPr/>
          <a:lstStyle/>
          <a:p>
            <a:pPr eaLnBrk="1" hangingPunct="1"/>
            <a:r>
              <a:rPr lang="en-US"/>
              <a:t>Augmented Rules: Example</a:t>
            </a:r>
          </a:p>
        </p:txBody>
      </p:sp>
      <p:sp>
        <p:nvSpPr>
          <p:cNvPr id="25611" name="Rectangle 3"/>
          <p:cNvSpPr>
            <a:spLocks noGrp="1" noChangeArrowheads="1"/>
          </p:cNvSpPr>
          <p:nvPr>
            <p:ph type="body" sz="half" idx="1"/>
          </p:nvPr>
        </p:nvSpPr>
        <p:spPr>
          <a:xfrm>
            <a:off x="533400" y="4572000"/>
            <a:ext cx="3352800" cy="533400"/>
          </a:xfrm>
        </p:spPr>
        <p:txBody>
          <a:bodyPr/>
          <a:lstStyle/>
          <a:p>
            <a:pPr eaLnBrk="1" hangingPunct="1"/>
            <a:r>
              <a:rPr lang="en-US"/>
              <a:t>Verb -&gt; </a:t>
            </a:r>
            <a:r>
              <a:rPr lang="en-US" b="0" i="1"/>
              <a:t>serves</a:t>
            </a:r>
          </a:p>
          <a:p>
            <a:pPr eaLnBrk="1" hangingPunct="1"/>
            <a:endParaRPr lang="en-US" sz="2400"/>
          </a:p>
          <a:p>
            <a:pPr eaLnBrk="1" hangingPunct="1"/>
            <a:endParaRPr lang="en-US" sz="2400"/>
          </a:p>
          <a:p>
            <a:pPr eaLnBrk="1" hangingPunct="1">
              <a:buFontTx/>
              <a:buNone/>
            </a:pPr>
            <a:endParaRPr lang="en-US" sz="2400"/>
          </a:p>
        </p:txBody>
      </p:sp>
      <p:sp>
        <p:nvSpPr>
          <p:cNvPr id="25612" name="Rectangle 4"/>
          <p:cNvSpPr>
            <a:spLocks noGrp="1" noChangeArrowheads="1"/>
          </p:cNvSpPr>
          <p:nvPr>
            <p:ph type="body" sz="half" idx="2"/>
          </p:nvPr>
        </p:nvSpPr>
        <p:spPr>
          <a:xfrm>
            <a:off x="4343400" y="2590800"/>
            <a:ext cx="4267200" cy="1295400"/>
          </a:xfrm>
        </p:spPr>
        <p:txBody>
          <a:bodyPr/>
          <a:lstStyle/>
          <a:p>
            <a:pPr eaLnBrk="1" hangingPunct="1"/>
            <a:r>
              <a:rPr lang="en-US"/>
              <a:t>{VP.sem(NP.sem)}</a:t>
            </a:r>
          </a:p>
          <a:p>
            <a:pPr eaLnBrk="1" hangingPunct="1"/>
            <a:r>
              <a:rPr lang="en-US"/>
              <a:t>{Verb.sem(NP.sem)</a:t>
            </a:r>
          </a:p>
          <a:p>
            <a:pPr eaLnBrk="1" hangingPunct="1">
              <a:buFontTx/>
              <a:buNone/>
            </a:pPr>
            <a:endParaRPr lang="en-US"/>
          </a:p>
        </p:txBody>
      </p:sp>
      <p:graphicFrame>
        <p:nvGraphicFramePr>
          <p:cNvPr id="25602" name="Object 5"/>
          <p:cNvGraphicFramePr>
            <a:graphicFrameLocks noChangeAspect="1"/>
          </p:cNvGraphicFramePr>
          <p:nvPr/>
        </p:nvGraphicFramePr>
        <p:xfrm>
          <a:off x="3962400" y="4495800"/>
          <a:ext cx="5029200" cy="835025"/>
        </p:xfrm>
        <a:graphic>
          <a:graphicData uri="http://schemas.openxmlformats.org/presentationml/2006/ole">
            <mc:AlternateContent xmlns:mc="http://schemas.openxmlformats.org/markup-compatibility/2006">
              <mc:Choice xmlns:v="urn:schemas-microsoft-com:vml" Requires="v">
                <p:oleObj spid="_x0000_s25676" name="Equation" r:id="rId4" imgW="2133360" imgH="355320" progId="Equation.3">
                  <p:embed/>
                </p:oleObj>
              </mc:Choice>
              <mc:Fallback>
                <p:oleObj name="Equation" r:id="rId4" imgW="2133360" imgH="35532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495800"/>
                        <a:ext cx="50292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13" name="Text Box 6"/>
          <p:cNvSpPr txBox="1">
            <a:spLocks noChangeArrowheads="1"/>
          </p:cNvSpPr>
          <p:nvPr/>
        </p:nvSpPr>
        <p:spPr bwMode="auto">
          <a:xfrm>
            <a:off x="381000" y="1524000"/>
            <a:ext cx="8137525" cy="946150"/>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Semantics attached to one daughter is applied to semantics of the other daughter(s).</a:t>
            </a:r>
            <a:endParaRPr lang="en-US" sz="2800" i="1">
              <a:solidFill>
                <a:srgbClr val="A50021"/>
              </a:solidFill>
              <a:latin typeface="Comic Sans MS" pitchFamily="66" charset="0"/>
            </a:endParaRPr>
          </a:p>
        </p:txBody>
      </p:sp>
      <p:sp>
        <p:nvSpPr>
          <p:cNvPr id="25614" name="Rectangle 7"/>
          <p:cNvSpPr>
            <a:spLocks noChangeArrowheads="1"/>
          </p:cNvSpPr>
          <p:nvPr/>
        </p:nvSpPr>
        <p:spPr bwMode="auto">
          <a:xfrm>
            <a:off x="533400" y="2590800"/>
            <a:ext cx="3581400" cy="1219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S -&gt; NP VP</a:t>
            </a:r>
          </a:p>
          <a:p>
            <a:pPr marL="342900" indent="-342900">
              <a:spcBef>
                <a:spcPct val="20000"/>
              </a:spcBef>
              <a:buFontTx/>
              <a:buChar char="•"/>
            </a:pPr>
            <a:r>
              <a:rPr lang="en-US" sz="2800" b="1">
                <a:latin typeface="Comic Sans MS" pitchFamily="66" charset="0"/>
              </a:rPr>
              <a:t>VP -&gt; Verb NP</a:t>
            </a:r>
            <a:endParaRPr lang="en-US" sz="2400" b="1">
              <a:latin typeface="Comic Sans MS" pitchFamily="66" charset="0"/>
            </a:endParaRPr>
          </a:p>
          <a:p>
            <a:pPr marL="342900" indent="-342900">
              <a:spcBef>
                <a:spcPct val="20000"/>
              </a:spcBef>
              <a:buFontTx/>
              <a:buChar char="•"/>
            </a:pPr>
            <a:endParaRPr lang="en-US" sz="2400" b="1">
              <a:latin typeface="Comic Sans MS" pitchFamily="66" charset="0"/>
            </a:endParaRPr>
          </a:p>
          <a:p>
            <a:pPr marL="342900" indent="-342900">
              <a:spcBef>
                <a:spcPct val="20000"/>
              </a:spcBef>
            </a:pPr>
            <a:endParaRPr lang="en-US" sz="2400" b="1">
              <a:latin typeface="Comic Sans MS" pitchFamily="66" charset="0"/>
            </a:endParaRPr>
          </a:p>
        </p:txBody>
      </p:sp>
      <p:sp>
        <p:nvSpPr>
          <p:cNvPr id="25615" name="Text Box 8"/>
          <p:cNvSpPr txBox="1">
            <a:spLocks noChangeArrowheads="1"/>
          </p:cNvSpPr>
          <p:nvPr/>
        </p:nvSpPr>
        <p:spPr bwMode="auto">
          <a:xfrm>
            <a:off x="2590800" y="3886200"/>
            <a:ext cx="3870325" cy="519113"/>
          </a:xfrm>
          <a:prstGeom prst="rect">
            <a:avLst/>
          </a:prstGeom>
          <a:noFill/>
          <a:ln w="9525">
            <a:noFill/>
            <a:miter lim="800000"/>
            <a:headEnd/>
            <a:tailEnd/>
          </a:ln>
        </p:spPr>
        <p:txBody>
          <a:bodyPr>
            <a:spAutoFit/>
          </a:bodyPr>
          <a:lstStyle/>
          <a:p>
            <a:pPr algn="ctr"/>
            <a:r>
              <a:rPr lang="en-US" sz="2800" i="1">
                <a:solidFill>
                  <a:schemeClr val="accent2"/>
                </a:solidFill>
                <a:latin typeface="Comic Sans MS" pitchFamily="66" charset="0"/>
              </a:rPr>
              <a:t>lambda-form</a:t>
            </a:r>
            <a:endParaRPr lang="en-US" sz="2800" i="1">
              <a:solidFill>
                <a:srgbClr val="A50021"/>
              </a:solidFill>
              <a:latin typeface="Comic Sans MS" pitchFamily="66"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4" name="Date Placeholder 3"/>
          <p:cNvSpPr>
            <a:spLocks noGrp="1"/>
          </p:cNvSpPr>
          <p:nvPr>
            <p:ph type="dt" sz="quarter" idx="10"/>
          </p:nvPr>
        </p:nvSpPr>
        <p:spPr>
          <a:noFill/>
        </p:spPr>
        <p:txBody>
          <a:bodyPr/>
          <a:lstStyle/>
          <a:p>
            <a:fld id="{C70CC147-9989-4E2D-813C-ADDB35347FF4}" type="datetime1">
              <a:rPr lang="en-US" smtClean="0"/>
              <a:t>10/19/2021</a:t>
            </a:fld>
            <a:endParaRPr lang="en-US"/>
          </a:p>
        </p:txBody>
      </p:sp>
      <p:sp>
        <p:nvSpPr>
          <p:cNvPr id="26635" name="Footer Placeholder 4"/>
          <p:cNvSpPr>
            <a:spLocks noGrp="1"/>
          </p:cNvSpPr>
          <p:nvPr>
            <p:ph type="ftr" sz="quarter" idx="11"/>
          </p:nvPr>
        </p:nvSpPr>
        <p:spPr>
          <a:noFill/>
        </p:spPr>
        <p:txBody>
          <a:bodyPr/>
          <a:lstStyle/>
          <a:p>
            <a:r>
              <a:rPr lang="en-US"/>
              <a:t>CPSC503 Winter 2020-21</a:t>
            </a:r>
          </a:p>
        </p:txBody>
      </p:sp>
      <p:sp>
        <p:nvSpPr>
          <p:cNvPr id="26636" name="Slide Number Placeholder 5"/>
          <p:cNvSpPr>
            <a:spLocks noGrp="1"/>
          </p:cNvSpPr>
          <p:nvPr>
            <p:ph type="sldNum" sz="quarter" idx="12"/>
          </p:nvPr>
        </p:nvSpPr>
        <p:spPr>
          <a:noFill/>
        </p:spPr>
        <p:txBody>
          <a:bodyPr/>
          <a:lstStyle/>
          <a:p>
            <a:fld id="{0B967157-9779-4D5B-AA77-CAD437E610C3}" type="slidenum">
              <a:rPr lang="en-US" smtClean="0"/>
              <a:pPr/>
              <a:t>39</a:t>
            </a:fld>
            <a:endParaRPr lang="en-US"/>
          </a:p>
        </p:txBody>
      </p:sp>
      <p:sp>
        <p:nvSpPr>
          <p:cNvPr id="26637" name="Rectangle 2"/>
          <p:cNvSpPr>
            <a:spLocks noGrp="1" noChangeArrowheads="1"/>
          </p:cNvSpPr>
          <p:nvPr>
            <p:ph type="title"/>
          </p:nvPr>
        </p:nvSpPr>
        <p:spPr>
          <a:xfrm>
            <a:off x="0" y="0"/>
            <a:ext cx="2286000" cy="1143000"/>
          </a:xfrm>
        </p:spPr>
        <p:txBody>
          <a:bodyPr/>
          <a:lstStyle/>
          <a:p>
            <a:pPr eaLnBrk="1" hangingPunct="1"/>
            <a:r>
              <a:rPr lang="en-US"/>
              <a:t>Example</a:t>
            </a:r>
          </a:p>
        </p:txBody>
      </p:sp>
      <p:grpSp>
        <p:nvGrpSpPr>
          <p:cNvPr id="26638" name="Group 3"/>
          <p:cNvGrpSpPr>
            <a:grpSpLocks/>
          </p:cNvGrpSpPr>
          <p:nvPr/>
        </p:nvGrpSpPr>
        <p:grpSpPr bwMode="auto">
          <a:xfrm>
            <a:off x="2590800" y="762000"/>
            <a:ext cx="5434013" cy="238125"/>
            <a:chOff x="1427" y="1768"/>
            <a:chExt cx="3423" cy="150"/>
          </a:xfrm>
        </p:grpSpPr>
        <p:sp>
          <p:nvSpPr>
            <p:cNvPr id="26765" name="Freeform 4"/>
            <p:cNvSpPr>
              <a:spLocks/>
            </p:cNvSpPr>
            <p:nvPr/>
          </p:nvSpPr>
          <p:spPr bwMode="auto">
            <a:xfrm>
              <a:off x="1427" y="1776"/>
              <a:ext cx="69" cy="103"/>
            </a:xfrm>
            <a:custGeom>
              <a:avLst/>
              <a:gdLst>
                <a:gd name="T0" fmla="*/ 65 w 65"/>
                <a:gd name="T1" fmla="*/ 36 h 97"/>
                <a:gd name="T2" fmla="*/ 65 w 65"/>
                <a:gd name="T3" fmla="*/ 27 h 97"/>
                <a:gd name="T4" fmla="*/ 55 w 65"/>
                <a:gd name="T5" fmla="*/ 14 h 97"/>
                <a:gd name="T6" fmla="*/ 41 w 65"/>
                <a:gd name="T7" fmla="*/ 4 h 97"/>
                <a:gd name="T8" fmla="*/ 29 w 65"/>
                <a:gd name="T9" fmla="*/ 4 h 97"/>
                <a:gd name="T10" fmla="*/ 19 w 65"/>
                <a:gd name="T11" fmla="*/ 14 h 97"/>
                <a:gd name="T12" fmla="*/ 15 w 65"/>
                <a:gd name="T13" fmla="*/ 27 h 97"/>
                <a:gd name="T14" fmla="*/ 29 w 65"/>
                <a:gd name="T15" fmla="*/ 36 h 97"/>
                <a:gd name="T16" fmla="*/ 55 w 65"/>
                <a:gd name="T17" fmla="*/ 54 h 97"/>
                <a:gd name="T18" fmla="*/ 69 w 65"/>
                <a:gd name="T19" fmla="*/ 63 h 97"/>
                <a:gd name="T20" fmla="*/ 73 w 65"/>
                <a:gd name="T21" fmla="*/ 72 h 97"/>
                <a:gd name="T22" fmla="*/ 69 w 65"/>
                <a:gd name="T23" fmla="*/ 91 h 97"/>
                <a:gd name="T24" fmla="*/ 51 w 65"/>
                <a:gd name="T25" fmla="*/ 109 h 97"/>
                <a:gd name="T26" fmla="*/ 33 w 65"/>
                <a:gd name="T27" fmla="*/ 109 h 97"/>
                <a:gd name="T28" fmla="*/ 29 w 65"/>
                <a:gd name="T29" fmla="*/ 109 h 97"/>
                <a:gd name="T30" fmla="*/ 15 w 65"/>
                <a:gd name="T31" fmla="*/ 105 h 97"/>
                <a:gd name="T32" fmla="*/ 8 w 65"/>
                <a:gd name="T33" fmla="*/ 105 h 97"/>
                <a:gd name="T34" fmla="*/ 4 w 65"/>
                <a:gd name="T35" fmla="*/ 109 h 97"/>
                <a:gd name="T36" fmla="*/ 4 w 65"/>
                <a:gd name="T37" fmla="*/ 109 h 97"/>
                <a:gd name="T38" fmla="*/ 4 w 65"/>
                <a:gd name="T39" fmla="*/ 72 h 97"/>
                <a:gd name="T40" fmla="*/ 8 w 65"/>
                <a:gd name="T41" fmla="*/ 91 h 97"/>
                <a:gd name="T42" fmla="*/ 23 w 65"/>
                <a:gd name="T43" fmla="*/ 101 h 97"/>
                <a:gd name="T44" fmla="*/ 37 w 65"/>
                <a:gd name="T45" fmla="*/ 105 h 97"/>
                <a:gd name="T46" fmla="*/ 55 w 65"/>
                <a:gd name="T47" fmla="*/ 101 h 97"/>
                <a:gd name="T48" fmla="*/ 59 w 65"/>
                <a:gd name="T49" fmla="*/ 87 h 97"/>
                <a:gd name="T50" fmla="*/ 55 w 65"/>
                <a:gd name="T51" fmla="*/ 83 h 97"/>
                <a:gd name="T52" fmla="*/ 51 w 65"/>
                <a:gd name="T53" fmla="*/ 72 h 97"/>
                <a:gd name="T54" fmla="*/ 33 w 65"/>
                <a:gd name="T55" fmla="*/ 63 h 97"/>
                <a:gd name="T56" fmla="*/ 15 w 65"/>
                <a:gd name="T57" fmla="*/ 50 h 97"/>
                <a:gd name="T58" fmla="*/ 4 w 65"/>
                <a:gd name="T59" fmla="*/ 40 h 97"/>
                <a:gd name="T60" fmla="*/ 0 w 65"/>
                <a:gd name="T61" fmla="*/ 27 h 97"/>
                <a:gd name="T62" fmla="*/ 8 w 65"/>
                <a:gd name="T63" fmla="*/ 8 h 97"/>
                <a:gd name="T64" fmla="*/ 33 w 65"/>
                <a:gd name="T65" fmla="*/ 0 h 97"/>
                <a:gd name="T66" fmla="*/ 51 w 65"/>
                <a:gd name="T67" fmla="*/ 4 h 97"/>
                <a:gd name="T68" fmla="*/ 59 w 65"/>
                <a:gd name="T69" fmla="*/ 4 h 97"/>
                <a:gd name="T70" fmla="*/ 65 w 65"/>
                <a:gd name="T71" fmla="*/ 4 h 97"/>
                <a:gd name="T72" fmla="*/ 65 w 65"/>
                <a:gd name="T73" fmla="*/ 0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57" y="0"/>
                  </a:moveTo>
                  <a:lnTo>
                    <a:pt x="57" y="32"/>
                  </a:lnTo>
                  <a:lnTo>
                    <a:pt x="57" y="24"/>
                  </a:lnTo>
                  <a:lnTo>
                    <a:pt x="53" y="16"/>
                  </a:lnTo>
                  <a:lnTo>
                    <a:pt x="49" y="12"/>
                  </a:lnTo>
                  <a:lnTo>
                    <a:pt x="45" y="8"/>
                  </a:lnTo>
                  <a:lnTo>
                    <a:pt x="37" y="4"/>
                  </a:lnTo>
                  <a:lnTo>
                    <a:pt x="29" y="4"/>
                  </a:lnTo>
                  <a:lnTo>
                    <a:pt x="25" y="4"/>
                  </a:lnTo>
                  <a:lnTo>
                    <a:pt x="17" y="8"/>
                  </a:lnTo>
                  <a:lnTo>
                    <a:pt x="17" y="12"/>
                  </a:lnTo>
                  <a:lnTo>
                    <a:pt x="13" y="20"/>
                  </a:lnTo>
                  <a:lnTo>
                    <a:pt x="13" y="24"/>
                  </a:lnTo>
                  <a:lnTo>
                    <a:pt x="17" y="28"/>
                  </a:lnTo>
                  <a:lnTo>
                    <a:pt x="25" y="32"/>
                  </a:lnTo>
                  <a:lnTo>
                    <a:pt x="37" y="40"/>
                  </a:lnTo>
                  <a:lnTo>
                    <a:pt x="49" y="48"/>
                  </a:lnTo>
                  <a:lnTo>
                    <a:pt x="57" y="52"/>
                  </a:lnTo>
                  <a:lnTo>
                    <a:pt x="61" y="56"/>
                  </a:lnTo>
                  <a:lnTo>
                    <a:pt x="61" y="60"/>
                  </a:lnTo>
                  <a:lnTo>
                    <a:pt x="65" y="64"/>
                  </a:lnTo>
                  <a:lnTo>
                    <a:pt x="65" y="73"/>
                  </a:lnTo>
                  <a:lnTo>
                    <a:pt x="61" y="81"/>
                  </a:lnTo>
                  <a:lnTo>
                    <a:pt x="57" y="89"/>
                  </a:lnTo>
                  <a:lnTo>
                    <a:pt x="45" y="97"/>
                  </a:lnTo>
                  <a:lnTo>
                    <a:pt x="33" y="97"/>
                  </a:lnTo>
                  <a:lnTo>
                    <a:pt x="29" y="97"/>
                  </a:lnTo>
                  <a:lnTo>
                    <a:pt x="25" y="97"/>
                  </a:lnTo>
                  <a:lnTo>
                    <a:pt x="17" y="97"/>
                  </a:lnTo>
                  <a:lnTo>
                    <a:pt x="13" y="93"/>
                  </a:lnTo>
                  <a:lnTo>
                    <a:pt x="8" y="93"/>
                  </a:lnTo>
                  <a:lnTo>
                    <a:pt x="4" y="93"/>
                  </a:lnTo>
                  <a:lnTo>
                    <a:pt x="4" y="97"/>
                  </a:lnTo>
                  <a:lnTo>
                    <a:pt x="4" y="64"/>
                  </a:lnTo>
                  <a:lnTo>
                    <a:pt x="8" y="77"/>
                  </a:lnTo>
                  <a:lnTo>
                    <a:pt x="8" y="81"/>
                  </a:lnTo>
                  <a:lnTo>
                    <a:pt x="13" y="85"/>
                  </a:lnTo>
                  <a:lnTo>
                    <a:pt x="21" y="89"/>
                  </a:lnTo>
                  <a:lnTo>
                    <a:pt x="25" y="93"/>
                  </a:lnTo>
                  <a:lnTo>
                    <a:pt x="33" y="93"/>
                  </a:lnTo>
                  <a:lnTo>
                    <a:pt x="41" y="93"/>
                  </a:lnTo>
                  <a:lnTo>
                    <a:pt x="49" y="89"/>
                  </a:lnTo>
                  <a:lnTo>
                    <a:pt x="53" y="85"/>
                  </a:lnTo>
                  <a:lnTo>
                    <a:pt x="53" y="77"/>
                  </a:lnTo>
                  <a:lnTo>
                    <a:pt x="49" y="73"/>
                  </a:lnTo>
                  <a:lnTo>
                    <a:pt x="49" y="68"/>
                  </a:lnTo>
                  <a:lnTo>
                    <a:pt x="45" y="64"/>
                  </a:lnTo>
                  <a:lnTo>
                    <a:pt x="41" y="60"/>
                  </a:lnTo>
                  <a:lnTo>
                    <a:pt x="29" y="56"/>
                  </a:lnTo>
                  <a:lnTo>
                    <a:pt x="21" y="48"/>
                  </a:lnTo>
                  <a:lnTo>
                    <a:pt x="13" y="44"/>
                  </a:lnTo>
                  <a:lnTo>
                    <a:pt x="8" y="40"/>
                  </a:lnTo>
                  <a:lnTo>
                    <a:pt x="4" y="36"/>
                  </a:lnTo>
                  <a:lnTo>
                    <a:pt x="0" y="28"/>
                  </a:lnTo>
                  <a:lnTo>
                    <a:pt x="0" y="24"/>
                  </a:lnTo>
                  <a:lnTo>
                    <a:pt x="4" y="16"/>
                  </a:lnTo>
                  <a:lnTo>
                    <a:pt x="8" y="8"/>
                  </a:lnTo>
                  <a:lnTo>
                    <a:pt x="17" y="0"/>
                  </a:lnTo>
                  <a:lnTo>
                    <a:pt x="29" y="0"/>
                  </a:lnTo>
                  <a:lnTo>
                    <a:pt x="37" y="0"/>
                  </a:lnTo>
                  <a:lnTo>
                    <a:pt x="45" y="4"/>
                  </a:lnTo>
                  <a:lnTo>
                    <a:pt x="49" y="4"/>
                  </a:lnTo>
                  <a:lnTo>
                    <a:pt x="53" y="4"/>
                  </a:lnTo>
                  <a:lnTo>
                    <a:pt x="57" y="4"/>
                  </a:lnTo>
                  <a:lnTo>
                    <a:pt x="57" y="0"/>
                  </a:lnTo>
                  <a:close/>
                </a:path>
              </a:pathLst>
            </a:custGeom>
            <a:solidFill>
              <a:srgbClr val="000000"/>
            </a:solidFill>
            <a:ln w="0">
              <a:solidFill>
                <a:srgbClr val="000000"/>
              </a:solidFill>
              <a:round/>
              <a:headEnd/>
              <a:tailEnd/>
            </a:ln>
          </p:spPr>
          <p:txBody>
            <a:bodyPr/>
            <a:lstStyle/>
            <a:p>
              <a:endParaRPr lang="en-US"/>
            </a:p>
          </p:txBody>
        </p:sp>
        <p:pic>
          <p:nvPicPr>
            <p:cNvPr id="26766" name="Picture 5"/>
            <p:cNvPicPr>
              <a:picLocks noChangeAspect="1" noChangeArrowheads="1"/>
            </p:cNvPicPr>
            <p:nvPr/>
          </p:nvPicPr>
          <p:blipFill>
            <a:blip r:embed="rId4" cstate="print"/>
            <a:srcRect/>
            <a:stretch>
              <a:fillRect/>
            </a:stretch>
          </p:blipFill>
          <p:spPr bwMode="auto">
            <a:xfrm>
              <a:off x="1613" y="1776"/>
              <a:ext cx="64" cy="103"/>
            </a:xfrm>
            <a:prstGeom prst="rect">
              <a:avLst/>
            </a:prstGeom>
            <a:noFill/>
            <a:ln w="9525">
              <a:noFill/>
              <a:miter lim="800000"/>
              <a:headEnd/>
              <a:tailEnd/>
            </a:ln>
          </p:spPr>
        </p:pic>
        <p:pic>
          <p:nvPicPr>
            <p:cNvPr id="26767" name="Picture 6"/>
            <p:cNvPicPr>
              <a:picLocks noChangeAspect="1" noChangeArrowheads="1"/>
            </p:cNvPicPr>
            <p:nvPr/>
          </p:nvPicPr>
          <p:blipFill>
            <a:blip r:embed="rId5" cstate="print"/>
            <a:srcRect/>
            <a:stretch>
              <a:fillRect/>
            </a:stretch>
          </p:blipFill>
          <p:spPr bwMode="auto">
            <a:xfrm>
              <a:off x="1613" y="1776"/>
              <a:ext cx="64" cy="103"/>
            </a:xfrm>
            <a:prstGeom prst="rect">
              <a:avLst/>
            </a:prstGeom>
            <a:noFill/>
            <a:ln w="9525">
              <a:noFill/>
              <a:miter lim="800000"/>
              <a:headEnd/>
              <a:tailEnd/>
            </a:ln>
          </p:spPr>
        </p:pic>
        <p:sp>
          <p:nvSpPr>
            <p:cNvPr id="26768" name="Freeform 7"/>
            <p:cNvSpPr>
              <a:spLocks noEditPoints="1"/>
            </p:cNvSpPr>
            <p:nvPr/>
          </p:nvSpPr>
          <p:spPr bwMode="auto">
            <a:xfrm>
              <a:off x="1695" y="1810"/>
              <a:ext cx="59"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6 w 56"/>
                <a:gd name="T11" fmla="*/ 65 h 65"/>
                <a:gd name="T12" fmla="*/ 32 w 56"/>
                <a:gd name="T13" fmla="*/ 65 h 65"/>
                <a:gd name="T14" fmla="*/ 36 w 56"/>
                <a:gd name="T15" fmla="*/ 65 h 65"/>
                <a:gd name="T16" fmla="*/ 40 w 56"/>
                <a:gd name="T17" fmla="*/ 65 h 65"/>
                <a:gd name="T18" fmla="*/ 48 w 56"/>
                <a:gd name="T19" fmla="*/ 59 h 65"/>
                <a:gd name="T20" fmla="*/ 54 w 56"/>
                <a:gd name="T21" fmla="*/ 55 h 65"/>
                <a:gd name="T22" fmla="*/ 58 w 56"/>
                <a:gd name="T23" fmla="*/ 55 h 65"/>
                <a:gd name="T24" fmla="*/ 44 w 56"/>
                <a:gd name="T25" fmla="*/ 65 h 65"/>
                <a:gd name="T26" fmla="*/ 36 w 56"/>
                <a:gd name="T27" fmla="*/ 73 h 65"/>
                <a:gd name="T28" fmla="*/ 22 w 56"/>
                <a:gd name="T29" fmla="*/ 73 h 65"/>
                <a:gd name="T30" fmla="*/ 14 w 56"/>
                <a:gd name="T31" fmla="*/ 73 h 65"/>
                <a:gd name="T32" fmla="*/ 8 w 56"/>
                <a:gd name="T33" fmla="*/ 69 h 65"/>
                <a:gd name="T34" fmla="*/ 4 w 56"/>
                <a:gd name="T35" fmla="*/ 59 h 65"/>
                <a:gd name="T36" fmla="*/ 0 w 56"/>
                <a:gd name="T37" fmla="*/ 51 h 65"/>
                <a:gd name="T38" fmla="*/ 4 w 56"/>
                <a:gd name="T39" fmla="*/ 36 h 65"/>
                <a:gd name="T40" fmla="*/ 8 w 56"/>
                <a:gd name="T41" fmla="*/ 27 h 65"/>
                <a:gd name="T42" fmla="*/ 18 w 56"/>
                <a:gd name="T43" fmla="*/ 14 h 65"/>
                <a:gd name="T44" fmla="*/ 26 w 56"/>
                <a:gd name="T45" fmla="*/ 4 h 65"/>
                <a:gd name="T46" fmla="*/ 36 w 56"/>
                <a:gd name="T47" fmla="*/ 0 h 65"/>
                <a:gd name="T48" fmla="*/ 48 w 56"/>
                <a:gd name="T49" fmla="*/ 0 h 65"/>
                <a:gd name="T50" fmla="*/ 54 w 56"/>
                <a:gd name="T51" fmla="*/ 0 h 65"/>
                <a:gd name="T52" fmla="*/ 58 w 56"/>
                <a:gd name="T53" fmla="*/ 4 h 65"/>
                <a:gd name="T54" fmla="*/ 62 w 56"/>
                <a:gd name="T55" fmla="*/ 8 h 65"/>
                <a:gd name="T56" fmla="*/ 62 w 56"/>
                <a:gd name="T57" fmla="*/ 8 h 65"/>
                <a:gd name="T58" fmla="*/ 62 w 56"/>
                <a:gd name="T59" fmla="*/ 18 h 65"/>
                <a:gd name="T60" fmla="*/ 58 w 56"/>
                <a:gd name="T61" fmla="*/ 22 h 65"/>
                <a:gd name="T62" fmla="*/ 48 w 56"/>
                <a:gd name="T63" fmla="*/ 32 h 65"/>
                <a:gd name="T64" fmla="*/ 40 w 56"/>
                <a:gd name="T65" fmla="*/ 36 h 65"/>
                <a:gd name="T66" fmla="*/ 26 w 56"/>
                <a:gd name="T67" fmla="*/ 40 h 65"/>
                <a:gd name="T68" fmla="*/ 14 w 56"/>
                <a:gd name="T69" fmla="*/ 40 h 65"/>
                <a:gd name="T70" fmla="*/ 18 w 56"/>
                <a:gd name="T71" fmla="*/ 40 h 65"/>
                <a:gd name="T72" fmla="*/ 26 w 56"/>
                <a:gd name="T73" fmla="*/ 36 h 65"/>
                <a:gd name="T74" fmla="*/ 32 w 56"/>
                <a:gd name="T75" fmla="*/ 32 h 65"/>
                <a:gd name="T76" fmla="*/ 40 w 56"/>
                <a:gd name="T77" fmla="*/ 27 h 65"/>
                <a:gd name="T78" fmla="*/ 48 w 56"/>
                <a:gd name="T79" fmla="*/ 22 h 65"/>
                <a:gd name="T80" fmla="*/ 48 w 56"/>
                <a:gd name="T81" fmla="*/ 18 h 65"/>
                <a:gd name="T82" fmla="*/ 54 w 56"/>
                <a:gd name="T83" fmla="*/ 8 h 65"/>
                <a:gd name="T84" fmla="*/ 48 w 56"/>
                <a:gd name="T85" fmla="*/ 8 h 65"/>
                <a:gd name="T86" fmla="*/ 48 w 56"/>
                <a:gd name="T87" fmla="*/ 4 h 65"/>
                <a:gd name="T88" fmla="*/ 48 w 56"/>
                <a:gd name="T89" fmla="*/ 4 h 65"/>
                <a:gd name="T90" fmla="*/ 44 w 56"/>
                <a:gd name="T91" fmla="*/ 4 h 65"/>
                <a:gd name="T92" fmla="*/ 36 w 56"/>
                <a:gd name="T93" fmla="*/ 4 h 65"/>
                <a:gd name="T94" fmla="*/ 26 w 56"/>
                <a:gd name="T95" fmla="*/ 14 h 65"/>
                <a:gd name="T96" fmla="*/ 22 w 56"/>
                <a:gd name="T97" fmla="*/ 22 h 65"/>
                <a:gd name="T98" fmla="*/ 18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8"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6" y="36"/>
                  </a:moveTo>
                  <a:lnTo>
                    <a:pt x="24" y="32"/>
                  </a:lnTo>
                  <a:lnTo>
                    <a:pt x="28" y="28"/>
                  </a:lnTo>
                  <a:lnTo>
                    <a:pt x="36" y="24"/>
                  </a:lnTo>
                  <a:lnTo>
                    <a:pt x="44" y="20"/>
                  </a:lnTo>
                  <a:lnTo>
                    <a:pt x="44" y="16"/>
                  </a:lnTo>
                  <a:lnTo>
                    <a:pt x="48" y="8"/>
                  </a:lnTo>
                  <a:lnTo>
                    <a:pt x="44" y="8"/>
                  </a:lnTo>
                  <a:lnTo>
                    <a:pt x="44" y="4"/>
                  </a:lnTo>
                  <a:lnTo>
                    <a:pt x="40" y="4"/>
                  </a:lnTo>
                  <a:lnTo>
                    <a:pt x="32"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69" name="Freeform 8"/>
            <p:cNvSpPr>
              <a:spLocks/>
            </p:cNvSpPr>
            <p:nvPr/>
          </p:nvSpPr>
          <p:spPr bwMode="auto">
            <a:xfrm>
              <a:off x="1777" y="1776"/>
              <a:ext cx="68" cy="103"/>
            </a:xfrm>
            <a:custGeom>
              <a:avLst/>
              <a:gdLst>
                <a:gd name="T0" fmla="*/ 45 w 64"/>
                <a:gd name="T1" fmla="*/ 105 h 97"/>
                <a:gd name="T2" fmla="*/ 45 w 64"/>
                <a:gd name="T3" fmla="*/ 109 h 97"/>
                <a:gd name="T4" fmla="*/ 0 w 64"/>
                <a:gd name="T5" fmla="*/ 109 h 97"/>
                <a:gd name="T6" fmla="*/ 0 w 64"/>
                <a:gd name="T7" fmla="*/ 105 h 97"/>
                <a:gd name="T8" fmla="*/ 4 w 64"/>
                <a:gd name="T9" fmla="*/ 105 h 97"/>
                <a:gd name="T10" fmla="*/ 10 w 64"/>
                <a:gd name="T11" fmla="*/ 105 h 97"/>
                <a:gd name="T12" fmla="*/ 14 w 64"/>
                <a:gd name="T13" fmla="*/ 105 h 97"/>
                <a:gd name="T14" fmla="*/ 14 w 64"/>
                <a:gd name="T15" fmla="*/ 101 h 97"/>
                <a:gd name="T16" fmla="*/ 18 w 64"/>
                <a:gd name="T17" fmla="*/ 96 h 97"/>
                <a:gd name="T18" fmla="*/ 22 w 64"/>
                <a:gd name="T19" fmla="*/ 87 h 97"/>
                <a:gd name="T20" fmla="*/ 40 w 64"/>
                <a:gd name="T21" fmla="*/ 22 h 97"/>
                <a:gd name="T22" fmla="*/ 40 w 64"/>
                <a:gd name="T23" fmla="*/ 14 h 97"/>
                <a:gd name="T24" fmla="*/ 40 w 64"/>
                <a:gd name="T25" fmla="*/ 8 h 97"/>
                <a:gd name="T26" fmla="*/ 40 w 64"/>
                <a:gd name="T27" fmla="*/ 8 h 97"/>
                <a:gd name="T28" fmla="*/ 40 w 64"/>
                <a:gd name="T29" fmla="*/ 4 h 97"/>
                <a:gd name="T30" fmla="*/ 40 w 64"/>
                <a:gd name="T31" fmla="*/ 4 h 97"/>
                <a:gd name="T32" fmla="*/ 36 w 64"/>
                <a:gd name="T33" fmla="*/ 4 h 97"/>
                <a:gd name="T34" fmla="*/ 32 w 64"/>
                <a:gd name="T35" fmla="*/ 4 h 97"/>
                <a:gd name="T36" fmla="*/ 27 w 64"/>
                <a:gd name="T37" fmla="*/ 4 h 97"/>
                <a:gd name="T38" fmla="*/ 32 w 64"/>
                <a:gd name="T39" fmla="*/ 0 h 97"/>
                <a:gd name="T40" fmla="*/ 72 w 64"/>
                <a:gd name="T41" fmla="*/ 0 h 97"/>
                <a:gd name="T42" fmla="*/ 72 w 64"/>
                <a:gd name="T43" fmla="*/ 4 h 97"/>
                <a:gd name="T44" fmla="*/ 68 w 64"/>
                <a:gd name="T45" fmla="*/ 4 h 97"/>
                <a:gd name="T46" fmla="*/ 63 w 64"/>
                <a:gd name="T47" fmla="*/ 4 h 97"/>
                <a:gd name="T48" fmla="*/ 58 w 64"/>
                <a:gd name="T49" fmla="*/ 8 h 97"/>
                <a:gd name="T50" fmla="*/ 58 w 64"/>
                <a:gd name="T51" fmla="*/ 8 h 97"/>
                <a:gd name="T52" fmla="*/ 54 w 64"/>
                <a:gd name="T53" fmla="*/ 14 h 97"/>
                <a:gd name="T54" fmla="*/ 54 w 64"/>
                <a:gd name="T55" fmla="*/ 22 h 97"/>
                <a:gd name="T56" fmla="*/ 36 w 64"/>
                <a:gd name="T57" fmla="*/ 91 h 97"/>
                <a:gd name="T58" fmla="*/ 32 w 64"/>
                <a:gd name="T59" fmla="*/ 96 h 97"/>
                <a:gd name="T60" fmla="*/ 32 w 64"/>
                <a:gd name="T61" fmla="*/ 101 h 97"/>
                <a:gd name="T62" fmla="*/ 32 w 64"/>
                <a:gd name="T63" fmla="*/ 101 h 97"/>
                <a:gd name="T64" fmla="*/ 32 w 64"/>
                <a:gd name="T65" fmla="*/ 105 h 97"/>
                <a:gd name="T66" fmla="*/ 32 w 64"/>
                <a:gd name="T67" fmla="*/ 105 h 97"/>
                <a:gd name="T68" fmla="*/ 36 w 64"/>
                <a:gd name="T69" fmla="*/ 105 h 97"/>
                <a:gd name="T70" fmla="*/ 40 w 64"/>
                <a:gd name="T71" fmla="*/ 105 h 97"/>
                <a:gd name="T72" fmla="*/ 45 w 64"/>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97"/>
                <a:gd name="T113" fmla="*/ 64 w 64"/>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97">
                  <a:moveTo>
                    <a:pt x="40" y="93"/>
                  </a:moveTo>
                  <a:lnTo>
                    <a:pt x="40" y="97"/>
                  </a:lnTo>
                  <a:lnTo>
                    <a:pt x="0" y="97"/>
                  </a:lnTo>
                  <a:lnTo>
                    <a:pt x="0" y="93"/>
                  </a:lnTo>
                  <a:lnTo>
                    <a:pt x="4" y="93"/>
                  </a:lnTo>
                  <a:lnTo>
                    <a:pt x="8" y="93"/>
                  </a:lnTo>
                  <a:lnTo>
                    <a:pt x="12" y="93"/>
                  </a:lnTo>
                  <a:lnTo>
                    <a:pt x="12" y="89"/>
                  </a:lnTo>
                  <a:lnTo>
                    <a:pt x="16" y="85"/>
                  </a:lnTo>
                  <a:lnTo>
                    <a:pt x="20" y="77"/>
                  </a:lnTo>
                  <a:lnTo>
                    <a:pt x="36" y="20"/>
                  </a:lnTo>
                  <a:lnTo>
                    <a:pt x="36" y="12"/>
                  </a:lnTo>
                  <a:lnTo>
                    <a:pt x="36" y="8"/>
                  </a:lnTo>
                  <a:lnTo>
                    <a:pt x="36" y="4"/>
                  </a:lnTo>
                  <a:lnTo>
                    <a:pt x="32" y="4"/>
                  </a:lnTo>
                  <a:lnTo>
                    <a:pt x="28" y="4"/>
                  </a:lnTo>
                  <a:lnTo>
                    <a:pt x="24" y="4"/>
                  </a:lnTo>
                  <a:lnTo>
                    <a:pt x="28" y="0"/>
                  </a:lnTo>
                  <a:lnTo>
                    <a:pt x="64" y="0"/>
                  </a:lnTo>
                  <a:lnTo>
                    <a:pt x="64" y="4"/>
                  </a:lnTo>
                  <a:lnTo>
                    <a:pt x="60" y="4"/>
                  </a:lnTo>
                  <a:lnTo>
                    <a:pt x="56" y="4"/>
                  </a:lnTo>
                  <a:lnTo>
                    <a:pt x="52" y="8"/>
                  </a:lnTo>
                  <a:lnTo>
                    <a:pt x="48" y="12"/>
                  </a:lnTo>
                  <a:lnTo>
                    <a:pt x="48" y="20"/>
                  </a:lnTo>
                  <a:lnTo>
                    <a:pt x="32" y="81"/>
                  </a:lnTo>
                  <a:lnTo>
                    <a:pt x="28" y="85"/>
                  </a:lnTo>
                  <a:lnTo>
                    <a:pt x="28" y="89"/>
                  </a:lnTo>
                  <a:lnTo>
                    <a:pt x="28" y="93"/>
                  </a:lnTo>
                  <a:lnTo>
                    <a:pt x="32" y="93"/>
                  </a:lnTo>
                  <a:lnTo>
                    <a:pt x="36" y="93"/>
                  </a:lnTo>
                  <a:lnTo>
                    <a:pt x="40" y="93"/>
                  </a:lnTo>
                  <a:close/>
                </a:path>
              </a:pathLst>
            </a:custGeom>
            <a:solidFill>
              <a:srgbClr val="000000"/>
            </a:solidFill>
            <a:ln w="0">
              <a:solidFill>
                <a:srgbClr val="000000"/>
              </a:solidFill>
              <a:round/>
              <a:headEnd/>
              <a:tailEnd/>
            </a:ln>
          </p:spPr>
          <p:txBody>
            <a:bodyPr/>
            <a:lstStyle/>
            <a:p>
              <a:endParaRPr lang="en-US"/>
            </a:p>
          </p:txBody>
        </p:sp>
        <p:sp>
          <p:nvSpPr>
            <p:cNvPr id="26770" name="Freeform 9"/>
            <p:cNvSpPr>
              <a:spLocks/>
            </p:cNvSpPr>
            <p:nvPr/>
          </p:nvSpPr>
          <p:spPr bwMode="auto">
            <a:xfrm>
              <a:off x="1836" y="1810"/>
              <a:ext cx="61" cy="69"/>
            </a:xfrm>
            <a:custGeom>
              <a:avLst/>
              <a:gdLst>
                <a:gd name="T0" fmla="*/ 65 w 57"/>
                <a:gd name="T1" fmla="*/ 0 h 65"/>
                <a:gd name="T2" fmla="*/ 61 w 57"/>
                <a:gd name="T3" fmla="*/ 22 h 65"/>
                <a:gd name="T4" fmla="*/ 56 w 57"/>
                <a:gd name="T5" fmla="*/ 22 h 65"/>
                <a:gd name="T6" fmla="*/ 56 w 57"/>
                <a:gd name="T7" fmla="*/ 14 h 65"/>
                <a:gd name="T8" fmla="*/ 51 w 57"/>
                <a:gd name="T9" fmla="*/ 8 h 65"/>
                <a:gd name="T10" fmla="*/ 47 w 57"/>
                <a:gd name="T11" fmla="*/ 4 h 65"/>
                <a:gd name="T12" fmla="*/ 43 w 57"/>
                <a:gd name="T13" fmla="*/ 4 h 65"/>
                <a:gd name="T14" fmla="*/ 37 w 57"/>
                <a:gd name="T15" fmla="*/ 4 h 65"/>
                <a:gd name="T16" fmla="*/ 33 w 57"/>
                <a:gd name="T17" fmla="*/ 4 h 65"/>
                <a:gd name="T18" fmla="*/ 33 w 57"/>
                <a:gd name="T19" fmla="*/ 8 h 65"/>
                <a:gd name="T20" fmla="*/ 33 w 57"/>
                <a:gd name="T21" fmla="*/ 14 h 65"/>
                <a:gd name="T22" fmla="*/ 33 w 57"/>
                <a:gd name="T23" fmla="*/ 14 h 65"/>
                <a:gd name="T24" fmla="*/ 33 w 57"/>
                <a:gd name="T25" fmla="*/ 18 h 65"/>
                <a:gd name="T26" fmla="*/ 33 w 57"/>
                <a:gd name="T27" fmla="*/ 22 h 65"/>
                <a:gd name="T28" fmla="*/ 37 w 57"/>
                <a:gd name="T29" fmla="*/ 22 h 65"/>
                <a:gd name="T30" fmla="*/ 47 w 57"/>
                <a:gd name="T31" fmla="*/ 36 h 65"/>
                <a:gd name="T32" fmla="*/ 51 w 57"/>
                <a:gd name="T33" fmla="*/ 40 h 65"/>
                <a:gd name="T34" fmla="*/ 51 w 57"/>
                <a:gd name="T35" fmla="*/ 47 h 65"/>
                <a:gd name="T36" fmla="*/ 56 w 57"/>
                <a:gd name="T37" fmla="*/ 55 h 65"/>
                <a:gd name="T38" fmla="*/ 51 w 57"/>
                <a:gd name="T39" fmla="*/ 59 h 65"/>
                <a:gd name="T40" fmla="*/ 47 w 57"/>
                <a:gd name="T41" fmla="*/ 69 h 65"/>
                <a:gd name="T42" fmla="*/ 37 w 57"/>
                <a:gd name="T43" fmla="*/ 73 h 65"/>
                <a:gd name="T44" fmla="*/ 29 w 57"/>
                <a:gd name="T45" fmla="*/ 73 h 65"/>
                <a:gd name="T46" fmla="*/ 24 w 57"/>
                <a:gd name="T47" fmla="*/ 73 h 65"/>
                <a:gd name="T48" fmla="*/ 14 w 57"/>
                <a:gd name="T49" fmla="*/ 73 h 65"/>
                <a:gd name="T50" fmla="*/ 14 w 57"/>
                <a:gd name="T51" fmla="*/ 69 h 65"/>
                <a:gd name="T52" fmla="*/ 10 w 57"/>
                <a:gd name="T53" fmla="*/ 69 h 65"/>
                <a:gd name="T54" fmla="*/ 10 w 57"/>
                <a:gd name="T55" fmla="*/ 73 h 65"/>
                <a:gd name="T56" fmla="*/ 4 w 57"/>
                <a:gd name="T57" fmla="*/ 73 h 65"/>
                <a:gd name="T58" fmla="*/ 0 w 57"/>
                <a:gd name="T59" fmla="*/ 73 h 65"/>
                <a:gd name="T60" fmla="*/ 10 w 57"/>
                <a:gd name="T61" fmla="*/ 51 h 65"/>
                <a:gd name="T62" fmla="*/ 10 w 57"/>
                <a:gd name="T63" fmla="*/ 51 h 65"/>
                <a:gd name="T64" fmla="*/ 14 w 57"/>
                <a:gd name="T65" fmla="*/ 59 h 65"/>
                <a:gd name="T66" fmla="*/ 14 w 57"/>
                <a:gd name="T67" fmla="*/ 69 h 65"/>
                <a:gd name="T68" fmla="*/ 24 w 57"/>
                <a:gd name="T69" fmla="*/ 69 h 65"/>
                <a:gd name="T70" fmla="*/ 29 w 57"/>
                <a:gd name="T71" fmla="*/ 73 h 65"/>
                <a:gd name="T72" fmla="*/ 33 w 57"/>
                <a:gd name="T73" fmla="*/ 69 h 65"/>
                <a:gd name="T74" fmla="*/ 37 w 57"/>
                <a:gd name="T75" fmla="*/ 69 h 65"/>
                <a:gd name="T76" fmla="*/ 43 w 57"/>
                <a:gd name="T77" fmla="*/ 65 h 65"/>
                <a:gd name="T78" fmla="*/ 43 w 57"/>
                <a:gd name="T79" fmla="*/ 59 h 65"/>
                <a:gd name="T80" fmla="*/ 43 w 57"/>
                <a:gd name="T81" fmla="*/ 55 h 65"/>
                <a:gd name="T82" fmla="*/ 43 w 57"/>
                <a:gd name="T83" fmla="*/ 55 h 65"/>
                <a:gd name="T84" fmla="*/ 37 w 57"/>
                <a:gd name="T85" fmla="*/ 47 h 65"/>
                <a:gd name="T86" fmla="*/ 33 w 57"/>
                <a:gd name="T87" fmla="*/ 40 h 65"/>
                <a:gd name="T88" fmla="*/ 24 w 57"/>
                <a:gd name="T89" fmla="*/ 32 h 65"/>
                <a:gd name="T90" fmla="*/ 24 w 57"/>
                <a:gd name="T91" fmla="*/ 27 h 65"/>
                <a:gd name="T92" fmla="*/ 19 w 57"/>
                <a:gd name="T93" fmla="*/ 22 h 65"/>
                <a:gd name="T94" fmla="*/ 19 w 57"/>
                <a:gd name="T95" fmla="*/ 18 h 65"/>
                <a:gd name="T96" fmla="*/ 19 w 57"/>
                <a:gd name="T97" fmla="*/ 8 h 65"/>
                <a:gd name="T98" fmla="*/ 24 w 57"/>
                <a:gd name="T99" fmla="*/ 4 h 65"/>
                <a:gd name="T100" fmla="*/ 33 w 57"/>
                <a:gd name="T101" fmla="*/ 0 h 65"/>
                <a:gd name="T102" fmla="*/ 43 w 57"/>
                <a:gd name="T103" fmla="*/ 0 h 65"/>
                <a:gd name="T104" fmla="*/ 43 w 57"/>
                <a:gd name="T105" fmla="*/ 0 h 65"/>
                <a:gd name="T106" fmla="*/ 47 w 57"/>
                <a:gd name="T107" fmla="*/ 0 h 65"/>
                <a:gd name="T108" fmla="*/ 47 w 57"/>
                <a:gd name="T109" fmla="*/ 0 h 65"/>
                <a:gd name="T110" fmla="*/ 51 w 57"/>
                <a:gd name="T111" fmla="*/ 4 h 65"/>
                <a:gd name="T112" fmla="*/ 56 w 57"/>
                <a:gd name="T113" fmla="*/ 4 h 65"/>
                <a:gd name="T114" fmla="*/ 56 w 57"/>
                <a:gd name="T115" fmla="*/ 4 h 65"/>
                <a:gd name="T116" fmla="*/ 61 w 57"/>
                <a:gd name="T117" fmla="*/ 4 h 65"/>
                <a:gd name="T118" fmla="*/ 61 w 57"/>
                <a:gd name="T119" fmla="*/ 0 h 65"/>
                <a:gd name="T120" fmla="*/ 65 w 57"/>
                <a:gd name="T121" fmla="*/ 0 h 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
                <a:gd name="T184" fmla="*/ 0 h 65"/>
                <a:gd name="T185" fmla="*/ 57 w 57"/>
                <a:gd name="T186" fmla="*/ 65 h 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 h="65">
                  <a:moveTo>
                    <a:pt x="57" y="0"/>
                  </a:moveTo>
                  <a:lnTo>
                    <a:pt x="53" y="20"/>
                  </a:lnTo>
                  <a:lnTo>
                    <a:pt x="49" y="20"/>
                  </a:lnTo>
                  <a:lnTo>
                    <a:pt x="49" y="12"/>
                  </a:lnTo>
                  <a:lnTo>
                    <a:pt x="45" y="8"/>
                  </a:lnTo>
                  <a:lnTo>
                    <a:pt x="41" y="4"/>
                  </a:lnTo>
                  <a:lnTo>
                    <a:pt x="37" y="4"/>
                  </a:lnTo>
                  <a:lnTo>
                    <a:pt x="33" y="4"/>
                  </a:lnTo>
                  <a:lnTo>
                    <a:pt x="29" y="4"/>
                  </a:lnTo>
                  <a:lnTo>
                    <a:pt x="29" y="8"/>
                  </a:lnTo>
                  <a:lnTo>
                    <a:pt x="29" y="12"/>
                  </a:lnTo>
                  <a:lnTo>
                    <a:pt x="29" y="16"/>
                  </a:lnTo>
                  <a:lnTo>
                    <a:pt x="29" y="20"/>
                  </a:lnTo>
                  <a:lnTo>
                    <a:pt x="33" y="20"/>
                  </a:lnTo>
                  <a:lnTo>
                    <a:pt x="41" y="32"/>
                  </a:lnTo>
                  <a:lnTo>
                    <a:pt x="45" y="36"/>
                  </a:lnTo>
                  <a:lnTo>
                    <a:pt x="45" y="41"/>
                  </a:lnTo>
                  <a:lnTo>
                    <a:pt x="49" y="49"/>
                  </a:lnTo>
                  <a:lnTo>
                    <a:pt x="45" y="53"/>
                  </a:lnTo>
                  <a:lnTo>
                    <a:pt x="41" y="61"/>
                  </a:lnTo>
                  <a:lnTo>
                    <a:pt x="33" y="65"/>
                  </a:lnTo>
                  <a:lnTo>
                    <a:pt x="25" y="65"/>
                  </a:lnTo>
                  <a:lnTo>
                    <a:pt x="21" y="65"/>
                  </a:lnTo>
                  <a:lnTo>
                    <a:pt x="12" y="65"/>
                  </a:lnTo>
                  <a:lnTo>
                    <a:pt x="12" y="61"/>
                  </a:lnTo>
                  <a:lnTo>
                    <a:pt x="8" y="61"/>
                  </a:lnTo>
                  <a:lnTo>
                    <a:pt x="8" y="65"/>
                  </a:lnTo>
                  <a:lnTo>
                    <a:pt x="4" y="65"/>
                  </a:lnTo>
                  <a:lnTo>
                    <a:pt x="0" y="65"/>
                  </a:lnTo>
                  <a:lnTo>
                    <a:pt x="8" y="45"/>
                  </a:lnTo>
                  <a:lnTo>
                    <a:pt x="12" y="53"/>
                  </a:lnTo>
                  <a:lnTo>
                    <a:pt x="12" y="61"/>
                  </a:lnTo>
                  <a:lnTo>
                    <a:pt x="21" y="61"/>
                  </a:lnTo>
                  <a:lnTo>
                    <a:pt x="25" y="65"/>
                  </a:lnTo>
                  <a:lnTo>
                    <a:pt x="29" y="61"/>
                  </a:lnTo>
                  <a:lnTo>
                    <a:pt x="33" y="61"/>
                  </a:lnTo>
                  <a:lnTo>
                    <a:pt x="37" y="57"/>
                  </a:lnTo>
                  <a:lnTo>
                    <a:pt x="37" y="53"/>
                  </a:lnTo>
                  <a:lnTo>
                    <a:pt x="37" y="49"/>
                  </a:lnTo>
                  <a:lnTo>
                    <a:pt x="33" y="41"/>
                  </a:lnTo>
                  <a:lnTo>
                    <a:pt x="29" y="36"/>
                  </a:lnTo>
                  <a:lnTo>
                    <a:pt x="21" y="28"/>
                  </a:lnTo>
                  <a:lnTo>
                    <a:pt x="21" y="24"/>
                  </a:lnTo>
                  <a:lnTo>
                    <a:pt x="17" y="20"/>
                  </a:lnTo>
                  <a:lnTo>
                    <a:pt x="17" y="16"/>
                  </a:lnTo>
                  <a:lnTo>
                    <a:pt x="17" y="8"/>
                  </a:lnTo>
                  <a:lnTo>
                    <a:pt x="21" y="4"/>
                  </a:lnTo>
                  <a:lnTo>
                    <a:pt x="29" y="0"/>
                  </a:lnTo>
                  <a:lnTo>
                    <a:pt x="37" y="0"/>
                  </a:lnTo>
                  <a:lnTo>
                    <a:pt x="41" y="0"/>
                  </a:lnTo>
                  <a:lnTo>
                    <a:pt x="45" y="4"/>
                  </a:lnTo>
                  <a:lnTo>
                    <a:pt x="49" y="4"/>
                  </a:lnTo>
                  <a:lnTo>
                    <a:pt x="53" y="4"/>
                  </a:lnTo>
                  <a:lnTo>
                    <a:pt x="53" y="0"/>
                  </a:lnTo>
                  <a:lnTo>
                    <a:pt x="57" y="0"/>
                  </a:lnTo>
                  <a:close/>
                </a:path>
              </a:pathLst>
            </a:custGeom>
            <a:solidFill>
              <a:srgbClr val="000000"/>
            </a:solidFill>
            <a:ln w="0">
              <a:solidFill>
                <a:srgbClr val="000000"/>
              </a:solidFill>
              <a:round/>
              <a:headEnd/>
              <a:tailEnd/>
            </a:ln>
          </p:spPr>
          <p:txBody>
            <a:bodyPr/>
            <a:lstStyle/>
            <a:p>
              <a:endParaRPr lang="en-US"/>
            </a:p>
          </p:txBody>
        </p:sp>
        <p:sp>
          <p:nvSpPr>
            <p:cNvPr id="26771" name="Freeform 10"/>
            <p:cNvSpPr>
              <a:spLocks noEditPoints="1"/>
            </p:cNvSpPr>
            <p:nvPr/>
          </p:nvSpPr>
          <p:spPr bwMode="auto">
            <a:xfrm>
              <a:off x="1901"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65 w 69"/>
                <a:gd name="T11" fmla="*/ 65 h 65"/>
                <a:gd name="T12" fmla="*/ 75 w 69"/>
                <a:gd name="T13" fmla="*/ 59 h 65"/>
                <a:gd name="T14" fmla="*/ 65 w 69"/>
                <a:gd name="T15" fmla="*/ 73 h 65"/>
                <a:gd name="T16" fmla="*/ 57 w 69"/>
                <a:gd name="T17" fmla="*/ 73 h 65"/>
                <a:gd name="T18" fmla="*/ 51 w 69"/>
                <a:gd name="T19" fmla="*/ 73 h 65"/>
                <a:gd name="T20" fmla="*/ 47 w 69"/>
                <a:gd name="T21" fmla="*/ 69 h 65"/>
                <a:gd name="T22" fmla="*/ 51 w 69"/>
                <a:gd name="T23" fmla="*/ 59 h 65"/>
                <a:gd name="T24" fmla="*/ 43 w 69"/>
                <a:gd name="T25" fmla="*/ 65 h 65"/>
                <a:gd name="T26" fmla="*/ 23 w 69"/>
                <a:gd name="T27" fmla="*/ 73 h 65"/>
                <a:gd name="T28" fmla="*/ 10 w 69"/>
                <a:gd name="T29" fmla="*/ 73 h 65"/>
                <a:gd name="T30" fmla="*/ 0 w 69"/>
                <a:gd name="T31" fmla="*/ 65 h 65"/>
                <a:gd name="T32" fmla="*/ 0 w 69"/>
                <a:gd name="T33" fmla="*/ 40 h 65"/>
                <a:gd name="T34" fmla="*/ 18 w 69"/>
                <a:gd name="T35" fmla="*/ 18 h 65"/>
                <a:gd name="T36" fmla="*/ 43 w 69"/>
                <a:gd name="T37" fmla="*/ 0 h 65"/>
                <a:gd name="T38" fmla="*/ 57 w 69"/>
                <a:gd name="T39" fmla="*/ 0 h 65"/>
                <a:gd name="T40" fmla="*/ 61 w 69"/>
                <a:gd name="T41" fmla="*/ 4 h 65"/>
                <a:gd name="T42" fmla="*/ 65 w 69"/>
                <a:gd name="T43" fmla="*/ 4 h 65"/>
                <a:gd name="T44" fmla="*/ 47 w 69"/>
                <a:gd name="T45" fmla="*/ 4 h 65"/>
                <a:gd name="T46" fmla="*/ 38 w 69"/>
                <a:gd name="T47" fmla="*/ 8 h 65"/>
                <a:gd name="T48" fmla="*/ 23 w 69"/>
                <a:gd name="T49" fmla="*/ 27 h 65"/>
                <a:gd name="T50" fmla="*/ 14 w 69"/>
                <a:gd name="T51" fmla="*/ 55 h 65"/>
                <a:gd name="T52" fmla="*/ 18 w 69"/>
                <a:gd name="T53" fmla="*/ 65 h 65"/>
                <a:gd name="T54" fmla="*/ 23 w 69"/>
                <a:gd name="T55" fmla="*/ 69 h 65"/>
                <a:gd name="T56" fmla="*/ 47 w 69"/>
                <a:gd name="T57" fmla="*/ 55 h 65"/>
                <a:gd name="T58" fmla="*/ 61 w 69"/>
                <a:gd name="T59" fmla="*/ 18 h 65"/>
                <a:gd name="T60" fmla="*/ 57 w 69"/>
                <a:gd name="T61" fmla="*/ 4 h 65"/>
                <a:gd name="T62" fmla="*/ 47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57" y="57"/>
                  </a:lnTo>
                  <a:lnTo>
                    <a:pt x="61" y="49"/>
                  </a:lnTo>
                  <a:lnTo>
                    <a:pt x="65" y="53"/>
                  </a:lnTo>
                  <a:lnTo>
                    <a:pt x="61" y="57"/>
                  </a:lnTo>
                  <a:lnTo>
                    <a:pt x="57" y="65"/>
                  </a:lnTo>
                  <a:lnTo>
                    <a:pt x="53" y="65"/>
                  </a:lnTo>
                  <a:lnTo>
                    <a:pt x="49" y="65"/>
                  </a:lnTo>
                  <a:lnTo>
                    <a:pt x="45" y="65"/>
                  </a:lnTo>
                  <a:lnTo>
                    <a:pt x="41" y="65"/>
                  </a:lnTo>
                  <a:lnTo>
                    <a:pt x="41" y="61"/>
                  </a:lnTo>
                  <a:lnTo>
                    <a:pt x="41" y="57"/>
                  </a:lnTo>
                  <a:lnTo>
                    <a:pt x="45" y="53"/>
                  </a:lnTo>
                  <a:lnTo>
                    <a:pt x="45" y="45"/>
                  </a:lnTo>
                  <a:lnTo>
                    <a:pt x="37" y="57"/>
                  </a:lnTo>
                  <a:lnTo>
                    <a:pt x="24" y="65"/>
                  </a:lnTo>
                  <a:lnTo>
                    <a:pt x="20" y="65"/>
                  </a:lnTo>
                  <a:lnTo>
                    <a:pt x="12" y="65"/>
                  </a:lnTo>
                  <a:lnTo>
                    <a:pt x="8" y="65"/>
                  </a:lnTo>
                  <a:lnTo>
                    <a:pt x="4" y="61"/>
                  </a:lnTo>
                  <a:lnTo>
                    <a:pt x="0" y="57"/>
                  </a:lnTo>
                  <a:lnTo>
                    <a:pt x="0" y="49"/>
                  </a:lnTo>
                  <a:lnTo>
                    <a:pt x="0" y="36"/>
                  </a:lnTo>
                  <a:lnTo>
                    <a:pt x="8" y="24"/>
                  </a:lnTo>
                  <a:lnTo>
                    <a:pt x="16" y="16"/>
                  </a:lnTo>
                  <a:lnTo>
                    <a:pt x="24" y="4"/>
                  </a:lnTo>
                  <a:lnTo>
                    <a:pt x="37" y="0"/>
                  </a:lnTo>
                  <a:lnTo>
                    <a:pt x="45" y="0"/>
                  </a:lnTo>
                  <a:lnTo>
                    <a:pt x="49" y="0"/>
                  </a:lnTo>
                  <a:lnTo>
                    <a:pt x="49" y="4"/>
                  </a:lnTo>
                  <a:lnTo>
                    <a:pt x="53" y="4"/>
                  </a:lnTo>
                  <a:lnTo>
                    <a:pt x="57" y="12"/>
                  </a:lnTo>
                  <a:lnTo>
                    <a:pt x="57" y="4"/>
                  </a:lnTo>
                  <a:lnTo>
                    <a:pt x="69" y="0"/>
                  </a:lnTo>
                  <a:close/>
                  <a:moveTo>
                    <a:pt x="41" y="4"/>
                  </a:moveTo>
                  <a:lnTo>
                    <a:pt x="37" y="4"/>
                  </a:lnTo>
                  <a:lnTo>
                    <a:pt x="33" y="8"/>
                  </a:lnTo>
                  <a:lnTo>
                    <a:pt x="24" y="16"/>
                  </a:lnTo>
                  <a:lnTo>
                    <a:pt x="20" y="24"/>
                  </a:lnTo>
                  <a:lnTo>
                    <a:pt x="16" y="36"/>
                  </a:lnTo>
                  <a:lnTo>
                    <a:pt x="12" y="49"/>
                  </a:lnTo>
                  <a:lnTo>
                    <a:pt x="12" y="53"/>
                  </a:lnTo>
                  <a:lnTo>
                    <a:pt x="16" y="57"/>
                  </a:lnTo>
                  <a:lnTo>
                    <a:pt x="20" y="57"/>
                  </a:lnTo>
                  <a:lnTo>
                    <a:pt x="20" y="61"/>
                  </a:lnTo>
                  <a:lnTo>
                    <a:pt x="33" y="57"/>
                  </a:lnTo>
                  <a:lnTo>
                    <a:pt x="41" y="49"/>
                  </a:lnTo>
                  <a:lnTo>
                    <a:pt x="49" y="32"/>
                  </a:lnTo>
                  <a:lnTo>
                    <a:pt x="53" y="16"/>
                  </a:lnTo>
                  <a:lnTo>
                    <a:pt x="53" y="8"/>
                  </a:lnTo>
                  <a:lnTo>
                    <a:pt x="49" y="4"/>
                  </a:lnTo>
                  <a:lnTo>
                    <a:pt x="45" y="4"/>
                  </a:lnTo>
                  <a:lnTo>
                    <a:pt x="41" y="4"/>
                  </a:lnTo>
                  <a:close/>
                </a:path>
              </a:pathLst>
            </a:custGeom>
            <a:solidFill>
              <a:srgbClr val="000000"/>
            </a:solidFill>
            <a:ln w="0">
              <a:solidFill>
                <a:srgbClr val="000000"/>
              </a:solidFill>
              <a:round/>
              <a:headEnd/>
              <a:tailEnd/>
            </a:ln>
          </p:spPr>
          <p:txBody>
            <a:bodyPr/>
            <a:lstStyle/>
            <a:p>
              <a:endParaRPr lang="en-US"/>
            </a:p>
          </p:txBody>
        </p:sp>
        <p:pic>
          <p:nvPicPr>
            <p:cNvPr id="26772" name="Picture 11"/>
            <p:cNvPicPr>
              <a:picLocks noChangeAspect="1" noChangeArrowheads="1"/>
            </p:cNvPicPr>
            <p:nvPr/>
          </p:nvPicPr>
          <p:blipFill>
            <a:blip r:embed="rId6" cstate="print"/>
            <a:srcRect/>
            <a:stretch>
              <a:fillRect/>
            </a:stretch>
          </p:blipFill>
          <p:spPr bwMode="auto">
            <a:xfrm>
              <a:off x="1992" y="1768"/>
              <a:ext cx="35" cy="150"/>
            </a:xfrm>
            <a:prstGeom prst="rect">
              <a:avLst/>
            </a:prstGeom>
            <a:noFill/>
            <a:ln w="9525">
              <a:noFill/>
              <a:miter lim="800000"/>
              <a:headEnd/>
              <a:tailEnd/>
            </a:ln>
          </p:spPr>
        </p:pic>
        <p:pic>
          <p:nvPicPr>
            <p:cNvPr id="26773" name="Picture 12"/>
            <p:cNvPicPr>
              <a:picLocks noChangeAspect="1" noChangeArrowheads="1"/>
            </p:cNvPicPr>
            <p:nvPr/>
          </p:nvPicPr>
          <p:blipFill>
            <a:blip r:embed="rId7" cstate="print"/>
            <a:srcRect/>
            <a:stretch>
              <a:fillRect/>
            </a:stretch>
          </p:blipFill>
          <p:spPr bwMode="auto">
            <a:xfrm>
              <a:off x="1992" y="1768"/>
              <a:ext cx="35" cy="150"/>
            </a:xfrm>
            <a:prstGeom prst="rect">
              <a:avLst/>
            </a:prstGeom>
            <a:noFill/>
            <a:ln w="9525">
              <a:noFill/>
              <a:miter lim="800000"/>
              <a:headEnd/>
              <a:tailEnd/>
            </a:ln>
          </p:spPr>
        </p:pic>
        <p:sp>
          <p:nvSpPr>
            <p:cNvPr id="26774" name="Freeform 13"/>
            <p:cNvSpPr>
              <a:spLocks noEditPoints="1"/>
            </p:cNvSpPr>
            <p:nvPr/>
          </p:nvSpPr>
          <p:spPr bwMode="auto">
            <a:xfrm>
              <a:off x="2040" y="1810"/>
              <a:ext cx="60"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1 w 57"/>
                <a:gd name="T13" fmla="*/ 65 h 65"/>
                <a:gd name="T14" fmla="*/ 36 w 57"/>
                <a:gd name="T15" fmla="*/ 65 h 65"/>
                <a:gd name="T16" fmla="*/ 40 w 57"/>
                <a:gd name="T17" fmla="*/ 65 h 65"/>
                <a:gd name="T18" fmla="*/ 44 w 57"/>
                <a:gd name="T19" fmla="*/ 59 h 65"/>
                <a:gd name="T20" fmla="*/ 54 w 57"/>
                <a:gd name="T21" fmla="*/ 55 h 65"/>
                <a:gd name="T22" fmla="*/ 58 w 57"/>
                <a:gd name="T23" fmla="*/ 55 h 65"/>
                <a:gd name="T24" fmla="*/ 44 w 57"/>
                <a:gd name="T25" fmla="*/ 65 h 65"/>
                <a:gd name="T26" fmla="*/ 31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8 w 57"/>
                <a:gd name="T41" fmla="*/ 27 h 65"/>
                <a:gd name="T42" fmla="*/ 14 w 57"/>
                <a:gd name="T43" fmla="*/ 14 h 65"/>
                <a:gd name="T44" fmla="*/ 22 w 57"/>
                <a:gd name="T45" fmla="*/ 4 h 65"/>
                <a:gd name="T46" fmla="*/ 36 w 57"/>
                <a:gd name="T47" fmla="*/ 0 h 65"/>
                <a:gd name="T48" fmla="*/ 44 w 57"/>
                <a:gd name="T49" fmla="*/ 0 h 65"/>
                <a:gd name="T50" fmla="*/ 54 w 57"/>
                <a:gd name="T51" fmla="*/ 0 h 65"/>
                <a:gd name="T52" fmla="*/ 58 w 57"/>
                <a:gd name="T53" fmla="*/ 4 h 65"/>
                <a:gd name="T54" fmla="*/ 63 w 57"/>
                <a:gd name="T55" fmla="*/ 8 h 65"/>
                <a:gd name="T56" fmla="*/ 63 w 57"/>
                <a:gd name="T57" fmla="*/ 8 h 65"/>
                <a:gd name="T58" fmla="*/ 63 w 57"/>
                <a:gd name="T59" fmla="*/ 18 h 65"/>
                <a:gd name="T60" fmla="*/ 58 w 57"/>
                <a:gd name="T61" fmla="*/ 22 h 65"/>
                <a:gd name="T62" fmla="*/ 48 w 57"/>
                <a:gd name="T63" fmla="*/ 32 h 65"/>
                <a:gd name="T64" fmla="*/ 36 w 57"/>
                <a:gd name="T65" fmla="*/ 36 h 65"/>
                <a:gd name="T66" fmla="*/ 26 w 57"/>
                <a:gd name="T67" fmla="*/ 40 h 65"/>
                <a:gd name="T68" fmla="*/ 14 w 57"/>
                <a:gd name="T69" fmla="*/ 40 h 65"/>
                <a:gd name="T70" fmla="*/ 14 w 57"/>
                <a:gd name="T71" fmla="*/ 40 h 65"/>
                <a:gd name="T72" fmla="*/ 22 w 57"/>
                <a:gd name="T73" fmla="*/ 36 h 65"/>
                <a:gd name="T74" fmla="*/ 31 w 57"/>
                <a:gd name="T75" fmla="*/ 32 h 65"/>
                <a:gd name="T76" fmla="*/ 40 w 57"/>
                <a:gd name="T77" fmla="*/ 27 h 65"/>
                <a:gd name="T78" fmla="*/ 44 w 57"/>
                <a:gd name="T79" fmla="*/ 22 h 65"/>
                <a:gd name="T80" fmla="*/ 48 w 57"/>
                <a:gd name="T81" fmla="*/ 18 h 65"/>
                <a:gd name="T82" fmla="*/ 48 w 57"/>
                <a:gd name="T83" fmla="*/ 8 h 65"/>
                <a:gd name="T84" fmla="*/ 48 w 57"/>
                <a:gd name="T85" fmla="*/ 8 h 65"/>
                <a:gd name="T86" fmla="*/ 48 w 57"/>
                <a:gd name="T87" fmla="*/ 4 h 65"/>
                <a:gd name="T88" fmla="*/ 44 w 57"/>
                <a:gd name="T89" fmla="*/ 4 h 65"/>
                <a:gd name="T90" fmla="*/ 44 w 57"/>
                <a:gd name="T91" fmla="*/ 4 h 65"/>
                <a:gd name="T92" fmla="*/ 36 w 57"/>
                <a:gd name="T93" fmla="*/ 4 h 65"/>
                <a:gd name="T94" fmla="*/ 26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9"/>
                  </a:lnTo>
                  <a:lnTo>
                    <a:pt x="52"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775" name="Picture 14"/>
            <p:cNvPicPr>
              <a:picLocks noChangeAspect="1" noChangeArrowheads="1"/>
            </p:cNvPicPr>
            <p:nvPr/>
          </p:nvPicPr>
          <p:blipFill>
            <a:blip r:embed="rId8" cstate="print"/>
            <a:srcRect/>
            <a:stretch>
              <a:fillRect/>
            </a:stretch>
          </p:blipFill>
          <p:spPr bwMode="auto">
            <a:xfrm>
              <a:off x="2117" y="1866"/>
              <a:ext cx="17" cy="47"/>
            </a:xfrm>
            <a:prstGeom prst="rect">
              <a:avLst/>
            </a:prstGeom>
            <a:noFill/>
            <a:ln w="9525">
              <a:noFill/>
              <a:miter lim="800000"/>
              <a:headEnd/>
              <a:tailEnd/>
            </a:ln>
          </p:spPr>
        </p:pic>
        <p:pic>
          <p:nvPicPr>
            <p:cNvPr id="26776" name="Picture 15"/>
            <p:cNvPicPr>
              <a:picLocks noChangeAspect="1" noChangeArrowheads="1"/>
            </p:cNvPicPr>
            <p:nvPr/>
          </p:nvPicPr>
          <p:blipFill>
            <a:blip r:embed="rId9" cstate="print"/>
            <a:srcRect/>
            <a:stretch>
              <a:fillRect/>
            </a:stretch>
          </p:blipFill>
          <p:spPr bwMode="auto">
            <a:xfrm>
              <a:off x="2117" y="1866"/>
              <a:ext cx="17" cy="47"/>
            </a:xfrm>
            <a:prstGeom prst="rect">
              <a:avLst/>
            </a:prstGeom>
            <a:noFill/>
            <a:ln w="9525">
              <a:noFill/>
              <a:miter lim="800000"/>
              <a:headEnd/>
              <a:tailEnd/>
            </a:ln>
          </p:spPr>
        </p:pic>
        <p:sp>
          <p:nvSpPr>
            <p:cNvPr id="26777" name="Freeform 16"/>
            <p:cNvSpPr>
              <a:spLocks/>
            </p:cNvSpPr>
            <p:nvPr/>
          </p:nvSpPr>
          <p:spPr bwMode="auto">
            <a:xfrm>
              <a:off x="2164" y="1776"/>
              <a:ext cx="82" cy="103"/>
            </a:xfrm>
            <a:custGeom>
              <a:avLst/>
              <a:gdLst>
                <a:gd name="T0" fmla="*/ 10 w 77"/>
                <a:gd name="T1" fmla="*/ 68 h 97"/>
                <a:gd name="T2" fmla="*/ 10 w 77"/>
                <a:gd name="T3" fmla="*/ 76 h 97"/>
                <a:gd name="T4" fmla="*/ 14 w 77"/>
                <a:gd name="T5" fmla="*/ 91 h 97"/>
                <a:gd name="T6" fmla="*/ 29 w 77"/>
                <a:gd name="T7" fmla="*/ 105 h 97"/>
                <a:gd name="T8" fmla="*/ 47 w 77"/>
                <a:gd name="T9" fmla="*/ 105 h 97"/>
                <a:gd name="T10" fmla="*/ 60 w 77"/>
                <a:gd name="T11" fmla="*/ 96 h 97"/>
                <a:gd name="T12" fmla="*/ 60 w 77"/>
                <a:gd name="T13" fmla="*/ 83 h 97"/>
                <a:gd name="T14" fmla="*/ 51 w 77"/>
                <a:gd name="T15" fmla="*/ 68 h 97"/>
                <a:gd name="T16" fmla="*/ 37 w 77"/>
                <a:gd name="T17" fmla="*/ 50 h 97"/>
                <a:gd name="T18" fmla="*/ 23 w 77"/>
                <a:gd name="T19" fmla="*/ 40 h 97"/>
                <a:gd name="T20" fmla="*/ 19 w 77"/>
                <a:gd name="T21" fmla="*/ 27 h 97"/>
                <a:gd name="T22" fmla="*/ 29 w 77"/>
                <a:gd name="T23" fmla="*/ 4 h 97"/>
                <a:gd name="T24" fmla="*/ 51 w 77"/>
                <a:gd name="T25" fmla="*/ 0 h 97"/>
                <a:gd name="T26" fmla="*/ 60 w 77"/>
                <a:gd name="T27" fmla="*/ 0 h 97"/>
                <a:gd name="T28" fmla="*/ 69 w 77"/>
                <a:gd name="T29" fmla="*/ 4 h 97"/>
                <a:gd name="T30" fmla="*/ 73 w 77"/>
                <a:gd name="T31" fmla="*/ 4 h 97"/>
                <a:gd name="T32" fmla="*/ 78 w 77"/>
                <a:gd name="T33" fmla="*/ 4 h 97"/>
                <a:gd name="T34" fmla="*/ 83 w 77"/>
                <a:gd name="T35" fmla="*/ 4 h 97"/>
                <a:gd name="T36" fmla="*/ 87 w 77"/>
                <a:gd name="T37" fmla="*/ 0 h 97"/>
                <a:gd name="T38" fmla="*/ 78 w 77"/>
                <a:gd name="T39" fmla="*/ 36 h 97"/>
                <a:gd name="T40" fmla="*/ 78 w 77"/>
                <a:gd name="T41" fmla="*/ 32 h 97"/>
                <a:gd name="T42" fmla="*/ 73 w 77"/>
                <a:gd name="T43" fmla="*/ 18 h 97"/>
                <a:gd name="T44" fmla="*/ 65 w 77"/>
                <a:gd name="T45" fmla="*/ 4 h 97"/>
                <a:gd name="T46" fmla="*/ 47 w 77"/>
                <a:gd name="T47" fmla="*/ 4 h 97"/>
                <a:gd name="T48" fmla="*/ 37 w 77"/>
                <a:gd name="T49" fmla="*/ 14 h 97"/>
                <a:gd name="T50" fmla="*/ 33 w 77"/>
                <a:gd name="T51" fmla="*/ 27 h 97"/>
                <a:gd name="T52" fmla="*/ 42 w 77"/>
                <a:gd name="T53" fmla="*/ 36 h 97"/>
                <a:gd name="T54" fmla="*/ 65 w 77"/>
                <a:gd name="T55" fmla="*/ 58 h 97"/>
                <a:gd name="T56" fmla="*/ 73 w 77"/>
                <a:gd name="T57" fmla="*/ 72 h 97"/>
                <a:gd name="T58" fmla="*/ 73 w 77"/>
                <a:gd name="T59" fmla="*/ 87 h 97"/>
                <a:gd name="T60" fmla="*/ 65 w 77"/>
                <a:gd name="T61" fmla="*/ 101 h 97"/>
                <a:gd name="T62" fmla="*/ 47 w 77"/>
                <a:gd name="T63" fmla="*/ 109 h 97"/>
                <a:gd name="T64" fmla="*/ 33 w 77"/>
                <a:gd name="T65" fmla="*/ 109 h 97"/>
                <a:gd name="T66" fmla="*/ 23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7" y="89"/>
                  </a:lnTo>
                  <a:lnTo>
                    <a:pt x="25" y="93"/>
                  </a:lnTo>
                  <a:lnTo>
                    <a:pt x="33" y="97"/>
                  </a:lnTo>
                  <a:lnTo>
                    <a:pt x="41" y="93"/>
                  </a:lnTo>
                  <a:lnTo>
                    <a:pt x="49" y="89"/>
                  </a:lnTo>
                  <a:lnTo>
                    <a:pt x="53" y="85"/>
                  </a:lnTo>
                  <a:lnTo>
                    <a:pt x="53" y="77"/>
                  </a:lnTo>
                  <a:lnTo>
                    <a:pt x="53" y="73"/>
                  </a:lnTo>
                  <a:lnTo>
                    <a:pt x="49" y="68"/>
                  </a:lnTo>
                  <a:lnTo>
                    <a:pt x="45" y="60"/>
                  </a:lnTo>
                  <a:lnTo>
                    <a:pt x="41" y="56"/>
                  </a:lnTo>
                  <a:lnTo>
                    <a:pt x="33" y="44"/>
                  </a:lnTo>
                  <a:lnTo>
                    <a:pt x="25" y="40"/>
                  </a:lnTo>
                  <a:lnTo>
                    <a:pt x="21" y="36"/>
                  </a:lnTo>
                  <a:lnTo>
                    <a:pt x="17" y="28"/>
                  </a:lnTo>
                  <a:lnTo>
                    <a:pt x="17" y="24"/>
                  </a:lnTo>
                  <a:lnTo>
                    <a:pt x="21" y="12"/>
                  </a:lnTo>
                  <a:lnTo>
                    <a:pt x="25" y="4"/>
                  </a:lnTo>
                  <a:lnTo>
                    <a:pt x="33" y="0"/>
                  </a:lnTo>
                  <a:lnTo>
                    <a:pt x="45" y="0"/>
                  </a:lnTo>
                  <a:lnTo>
                    <a:pt x="49" y="0"/>
                  </a:lnTo>
                  <a:lnTo>
                    <a:pt x="53"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5" y="4"/>
                  </a:lnTo>
                  <a:lnTo>
                    <a:pt x="41" y="4"/>
                  </a:lnTo>
                  <a:lnTo>
                    <a:pt x="33" y="8"/>
                  </a:lnTo>
                  <a:lnTo>
                    <a:pt x="33" y="12"/>
                  </a:lnTo>
                  <a:lnTo>
                    <a:pt x="29" y="16"/>
                  </a:lnTo>
                  <a:lnTo>
                    <a:pt x="29" y="24"/>
                  </a:lnTo>
                  <a:lnTo>
                    <a:pt x="33" y="28"/>
                  </a:lnTo>
                  <a:lnTo>
                    <a:pt x="37" y="32"/>
                  </a:lnTo>
                  <a:lnTo>
                    <a:pt x="49" y="44"/>
                  </a:lnTo>
                  <a:lnTo>
                    <a:pt x="57" y="52"/>
                  </a:lnTo>
                  <a:lnTo>
                    <a:pt x="61" y="60"/>
                  </a:lnTo>
                  <a:lnTo>
                    <a:pt x="65" y="64"/>
                  </a:lnTo>
                  <a:lnTo>
                    <a:pt x="65" y="73"/>
                  </a:lnTo>
                  <a:lnTo>
                    <a:pt x="65" y="77"/>
                  </a:lnTo>
                  <a:lnTo>
                    <a:pt x="61" y="85"/>
                  </a:lnTo>
                  <a:lnTo>
                    <a:pt x="57" y="89"/>
                  </a:lnTo>
                  <a:lnTo>
                    <a:pt x="49" y="97"/>
                  </a:lnTo>
                  <a:lnTo>
                    <a:pt x="41" y="97"/>
                  </a:lnTo>
                  <a:lnTo>
                    <a:pt x="33" y="97"/>
                  </a:lnTo>
                  <a:lnTo>
                    <a:pt x="29" y="97"/>
                  </a:lnTo>
                  <a:lnTo>
                    <a:pt x="25" y="97"/>
                  </a:lnTo>
                  <a:lnTo>
                    <a:pt x="21"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78" name="Freeform 17"/>
            <p:cNvSpPr>
              <a:spLocks noEditPoints="1"/>
            </p:cNvSpPr>
            <p:nvPr/>
          </p:nvSpPr>
          <p:spPr bwMode="auto">
            <a:xfrm>
              <a:off x="2246" y="1810"/>
              <a:ext cx="61" cy="69"/>
            </a:xfrm>
            <a:custGeom>
              <a:avLst/>
              <a:gdLst>
                <a:gd name="T0" fmla="*/ 14 w 57"/>
                <a:gd name="T1" fmla="*/ 40 h 65"/>
                <a:gd name="T2" fmla="*/ 14 w 57"/>
                <a:gd name="T3" fmla="*/ 47 h 65"/>
                <a:gd name="T4" fmla="*/ 14 w 57"/>
                <a:gd name="T5" fmla="*/ 51 h 65"/>
                <a:gd name="T6" fmla="*/ 14 w 57"/>
                <a:gd name="T7" fmla="*/ 55 h 65"/>
                <a:gd name="T8" fmla="*/ 19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4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4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9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7" y="53"/>
                  </a:lnTo>
                  <a:lnTo>
                    <a:pt x="21" y="57"/>
                  </a:lnTo>
                  <a:lnTo>
                    <a:pt x="29" y="57"/>
                  </a:lnTo>
                  <a:lnTo>
                    <a:pt x="33" y="57"/>
                  </a:lnTo>
                  <a:lnTo>
                    <a:pt x="37" y="57"/>
                  </a:lnTo>
                  <a:lnTo>
                    <a:pt x="41" y="53"/>
                  </a:lnTo>
                  <a:lnTo>
                    <a:pt x="49" y="49"/>
                  </a:lnTo>
                  <a:lnTo>
                    <a:pt x="53" y="49"/>
                  </a:lnTo>
                  <a:lnTo>
                    <a:pt x="41" y="57"/>
                  </a:lnTo>
                  <a:lnTo>
                    <a:pt x="29" y="65"/>
                  </a:lnTo>
                  <a:lnTo>
                    <a:pt x="21" y="65"/>
                  </a:lnTo>
                  <a:lnTo>
                    <a:pt x="12" y="65"/>
                  </a:lnTo>
                  <a:lnTo>
                    <a:pt x="4" y="61"/>
                  </a:lnTo>
                  <a:lnTo>
                    <a:pt x="0" y="53"/>
                  </a:lnTo>
                  <a:lnTo>
                    <a:pt x="0" y="45"/>
                  </a:lnTo>
                  <a:lnTo>
                    <a:pt x="0" y="32"/>
                  </a:lnTo>
                  <a:lnTo>
                    <a:pt x="8" y="24"/>
                  </a:lnTo>
                  <a:lnTo>
                    <a:pt x="12" y="12"/>
                  </a:lnTo>
                  <a:lnTo>
                    <a:pt x="21"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1" y="32"/>
                  </a:lnTo>
                  <a:lnTo>
                    <a:pt x="29" y="28"/>
                  </a:lnTo>
                  <a:lnTo>
                    <a:pt x="37" y="24"/>
                  </a:lnTo>
                  <a:lnTo>
                    <a:pt x="41" y="20"/>
                  </a:lnTo>
                  <a:lnTo>
                    <a:pt x="45" y="16"/>
                  </a:lnTo>
                  <a:lnTo>
                    <a:pt x="45" y="8"/>
                  </a:lnTo>
                  <a:lnTo>
                    <a:pt x="45" y="4"/>
                  </a:lnTo>
                  <a:lnTo>
                    <a:pt x="41" y="4"/>
                  </a:lnTo>
                  <a:lnTo>
                    <a:pt x="33" y="4"/>
                  </a:lnTo>
                  <a:lnTo>
                    <a:pt x="25" y="12"/>
                  </a:lnTo>
                  <a:lnTo>
                    <a:pt x="17"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79" name="Freeform 18"/>
            <p:cNvSpPr>
              <a:spLocks/>
            </p:cNvSpPr>
            <p:nvPr/>
          </p:nvSpPr>
          <p:spPr bwMode="auto">
            <a:xfrm>
              <a:off x="2315" y="1810"/>
              <a:ext cx="56" cy="69"/>
            </a:xfrm>
            <a:custGeom>
              <a:avLst/>
              <a:gdLst>
                <a:gd name="T0" fmla="*/ 4 w 53"/>
                <a:gd name="T1" fmla="*/ 4 h 65"/>
                <a:gd name="T2" fmla="*/ 33 w 53"/>
                <a:gd name="T3" fmla="*/ 0 h 65"/>
                <a:gd name="T4" fmla="*/ 18 w 53"/>
                <a:gd name="T5" fmla="*/ 40 h 65"/>
                <a:gd name="T6" fmla="*/ 33 w 53"/>
                <a:gd name="T7" fmla="*/ 18 h 65"/>
                <a:gd name="T8" fmla="*/ 45 w 53"/>
                <a:gd name="T9" fmla="*/ 4 h 65"/>
                <a:gd name="T10" fmla="*/ 51 w 53"/>
                <a:gd name="T11" fmla="*/ 0 h 65"/>
                <a:gd name="T12" fmla="*/ 55 w 53"/>
                <a:gd name="T13" fmla="*/ 0 h 65"/>
                <a:gd name="T14" fmla="*/ 59 w 53"/>
                <a:gd name="T15" fmla="*/ 0 h 65"/>
                <a:gd name="T16" fmla="*/ 59 w 53"/>
                <a:gd name="T17" fmla="*/ 0 h 65"/>
                <a:gd name="T18" fmla="*/ 59 w 53"/>
                <a:gd name="T19" fmla="*/ 4 h 65"/>
                <a:gd name="T20" fmla="*/ 59 w 53"/>
                <a:gd name="T21" fmla="*/ 4 h 65"/>
                <a:gd name="T22" fmla="*/ 59 w 53"/>
                <a:gd name="T23" fmla="*/ 14 h 65"/>
                <a:gd name="T24" fmla="*/ 59 w 53"/>
                <a:gd name="T25" fmla="*/ 18 h 65"/>
                <a:gd name="T26" fmla="*/ 55 w 53"/>
                <a:gd name="T27" fmla="*/ 22 h 65"/>
                <a:gd name="T28" fmla="*/ 55 w 53"/>
                <a:gd name="T29" fmla="*/ 22 h 65"/>
                <a:gd name="T30" fmla="*/ 51 w 53"/>
                <a:gd name="T31" fmla="*/ 22 h 65"/>
                <a:gd name="T32" fmla="*/ 51 w 53"/>
                <a:gd name="T33" fmla="*/ 18 h 65"/>
                <a:gd name="T34" fmla="*/ 51 w 53"/>
                <a:gd name="T35" fmla="*/ 18 h 65"/>
                <a:gd name="T36" fmla="*/ 45 w 53"/>
                <a:gd name="T37" fmla="*/ 18 h 65"/>
                <a:gd name="T38" fmla="*/ 45 w 53"/>
                <a:gd name="T39" fmla="*/ 14 h 65"/>
                <a:gd name="T40" fmla="*/ 45 w 53"/>
                <a:gd name="T41" fmla="*/ 14 h 65"/>
                <a:gd name="T42" fmla="*/ 45 w 53"/>
                <a:gd name="T43" fmla="*/ 14 h 65"/>
                <a:gd name="T44" fmla="*/ 45 w 53"/>
                <a:gd name="T45" fmla="*/ 14 h 65"/>
                <a:gd name="T46" fmla="*/ 45 w 53"/>
                <a:gd name="T47" fmla="*/ 14 h 65"/>
                <a:gd name="T48" fmla="*/ 41 w 53"/>
                <a:gd name="T49" fmla="*/ 14 h 65"/>
                <a:gd name="T50" fmla="*/ 41 w 53"/>
                <a:gd name="T51" fmla="*/ 18 h 65"/>
                <a:gd name="T52" fmla="*/ 37 w 53"/>
                <a:gd name="T53" fmla="*/ 18 h 65"/>
                <a:gd name="T54" fmla="*/ 33 w 53"/>
                <a:gd name="T55" fmla="*/ 27 h 65"/>
                <a:gd name="T56" fmla="*/ 22 w 53"/>
                <a:gd name="T57" fmla="*/ 40 h 65"/>
                <a:gd name="T58" fmla="*/ 18 w 53"/>
                <a:gd name="T59" fmla="*/ 47 h 65"/>
                <a:gd name="T60" fmla="*/ 18 w 53"/>
                <a:gd name="T61" fmla="*/ 51 h 65"/>
                <a:gd name="T62" fmla="*/ 14 w 53"/>
                <a:gd name="T63" fmla="*/ 59 h 65"/>
                <a:gd name="T64" fmla="*/ 14 w 53"/>
                <a:gd name="T65" fmla="*/ 65 h 65"/>
                <a:gd name="T66" fmla="*/ 8 w 53"/>
                <a:gd name="T67" fmla="*/ 73 h 65"/>
                <a:gd name="T68" fmla="*/ 0 w 53"/>
                <a:gd name="T69" fmla="*/ 73 h 65"/>
                <a:gd name="T70" fmla="*/ 14 w 53"/>
                <a:gd name="T71" fmla="*/ 22 h 65"/>
                <a:gd name="T72" fmla="*/ 14 w 53"/>
                <a:gd name="T73" fmla="*/ 14 h 65"/>
                <a:gd name="T74" fmla="*/ 14 w 53"/>
                <a:gd name="T75" fmla="*/ 8 h 65"/>
                <a:gd name="T76" fmla="*/ 14 w 53"/>
                <a:gd name="T77" fmla="*/ 8 h 65"/>
                <a:gd name="T78" fmla="*/ 14 w 53"/>
                <a:gd name="T79" fmla="*/ 8 h 65"/>
                <a:gd name="T80" fmla="*/ 14 w 53"/>
                <a:gd name="T81" fmla="*/ 4 h 65"/>
                <a:gd name="T82" fmla="*/ 8 w 53"/>
                <a:gd name="T83" fmla="*/ 4 h 65"/>
                <a:gd name="T84" fmla="*/ 8 w 53"/>
                <a:gd name="T85" fmla="*/ 4 h 65"/>
                <a:gd name="T86" fmla="*/ 4 w 53"/>
                <a:gd name="T87" fmla="*/ 4 h 65"/>
                <a:gd name="T88" fmla="*/ 4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4" y="4"/>
                  </a:moveTo>
                  <a:lnTo>
                    <a:pt x="29" y="0"/>
                  </a:lnTo>
                  <a:lnTo>
                    <a:pt x="16"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1" y="16"/>
                  </a:lnTo>
                  <a:lnTo>
                    <a:pt x="41" y="12"/>
                  </a:lnTo>
                  <a:lnTo>
                    <a:pt x="37" y="12"/>
                  </a:lnTo>
                  <a:lnTo>
                    <a:pt x="37" y="16"/>
                  </a:lnTo>
                  <a:lnTo>
                    <a:pt x="33" y="16"/>
                  </a:lnTo>
                  <a:lnTo>
                    <a:pt x="29"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80" name="Freeform 19"/>
            <p:cNvSpPr>
              <a:spLocks/>
            </p:cNvSpPr>
            <p:nvPr/>
          </p:nvSpPr>
          <p:spPr bwMode="auto">
            <a:xfrm>
              <a:off x="2380" y="1810"/>
              <a:ext cx="65" cy="69"/>
            </a:xfrm>
            <a:custGeom>
              <a:avLst/>
              <a:gdLst>
                <a:gd name="T0" fmla="*/ 0 w 61"/>
                <a:gd name="T1" fmla="*/ 4 h 65"/>
                <a:gd name="T2" fmla="*/ 22 w 61"/>
                <a:gd name="T3" fmla="*/ 0 h 65"/>
                <a:gd name="T4" fmla="*/ 28 w 61"/>
                <a:gd name="T5" fmla="*/ 4 h 65"/>
                <a:gd name="T6" fmla="*/ 28 w 61"/>
                <a:gd name="T7" fmla="*/ 14 h 65"/>
                <a:gd name="T8" fmla="*/ 28 w 61"/>
                <a:gd name="T9" fmla="*/ 22 h 65"/>
                <a:gd name="T10" fmla="*/ 32 w 61"/>
                <a:gd name="T11" fmla="*/ 32 h 65"/>
                <a:gd name="T12" fmla="*/ 32 w 61"/>
                <a:gd name="T13" fmla="*/ 47 h 65"/>
                <a:gd name="T14" fmla="*/ 32 w 61"/>
                <a:gd name="T15" fmla="*/ 59 h 65"/>
                <a:gd name="T16" fmla="*/ 40 w 61"/>
                <a:gd name="T17" fmla="*/ 51 h 65"/>
                <a:gd name="T18" fmla="*/ 46 w 61"/>
                <a:gd name="T19" fmla="*/ 47 h 65"/>
                <a:gd name="T20" fmla="*/ 50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0 w 61"/>
                <a:gd name="T39" fmla="*/ 8 h 65"/>
                <a:gd name="T40" fmla="*/ 50 w 61"/>
                <a:gd name="T41" fmla="*/ 4 h 65"/>
                <a:gd name="T42" fmla="*/ 50 w 61"/>
                <a:gd name="T43" fmla="*/ 4 h 65"/>
                <a:gd name="T44" fmla="*/ 50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0 w 61"/>
                <a:gd name="T67" fmla="*/ 40 h 65"/>
                <a:gd name="T68" fmla="*/ 40 w 61"/>
                <a:gd name="T69" fmla="*/ 55 h 65"/>
                <a:gd name="T70" fmla="*/ 36 w 61"/>
                <a:gd name="T71" fmla="*/ 59 h 65"/>
                <a:gd name="T72" fmla="*/ 32 w 61"/>
                <a:gd name="T73" fmla="*/ 65 h 65"/>
                <a:gd name="T74" fmla="*/ 22 w 61"/>
                <a:gd name="T75" fmla="*/ 73 h 65"/>
                <a:gd name="T76" fmla="*/ 18 w 61"/>
                <a:gd name="T77" fmla="*/ 73 h 65"/>
                <a:gd name="T78" fmla="*/ 18 w 61"/>
                <a:gd name="T79" fmla="*/ 51 h 65"/>
                <a:gd name="T80" fmla="*/ 18 w 61"/>
                <a:gd name="T81" fmla="*/ 32 h 65"/>
                <a:gd name="T82" fmla="*/ 14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0" y="0"/>
                  </a:lnTo>
                  <a:lnTo>
                    <a:pt x="24" y="4"/>
                  </a:lnTo>
                  <a:lnTo>
                    <a:pt x="24" y="12"/>
                  </a:lnTo>
                  <a:lnTo>
                    <a:pt x="24" y="20"/>
                  </a:lnTo>
                  <a:lnTo>
                    <a:pt x="28" y="28"/>
                  </a:lnTo>
                  <a:lnTo>
                    <a:pt x="28" y="41"/>
                  </a:lnTo>
                  <a:lnTo>
                    <a:pt x="28" y="53"/>
                  </a:lnTo>
                  <a:lnTo>
                    <a:pt x="36" y="45"/>
                  </a:lnTo>
                  <a:lnTo>
                    <a:pt x="40" y="41"/>
                  </a:lnTo>
                  <a:lnTo>
                    <a:pt x="44" y="32"/>
                  </a:lnTo>
                  <a:lnTo>
                    <a:pt x="49" y="28"/>
                  </a:lnTo>
                  <a:lnTo>
                    <a:pt x="49" y="24"/>
                  </a:lnTo>
                  <a:lnTo>
                    <a:pt x="53" y="24"/>
                  </a:lnTo>
                  <a:lnTo>
                    <a:pt x="53" y="20"/>
                  </a:lnTo>
                  <a:lnTo>
                    <a:pt x="53" y="16"/>
                  </a:lnTo>
                  <a:lnTo>
                    <a:pt x="49" y="12"/>
                  </a:lnTo>
                  <a:lnTo>
                    <a:pt x="44" y="8"/>
                  </a:lnTo>
                  <a:lnTo>
                    <a:pt x="44" y="4"/>
                  </a:lnTo>
                  <a:lnTo>
                    <a:pt x="44" y="0"/>
                  </a:lnTo>
                  <a:lnTo>
                    <a:pt x="49" y="0"/>
                  </a:lnTo>
                  <a:lnTo>
                    <a:pt x="53" y="0"/>
                  </a:lnTo>
                  <a:lnTo>
                    <a:pt x="57" y="0"/>
                  </a:lnTo>
                  <a:lnTo>
                    <a:pt x="57" y="4"/>
                  </a:lnTo>
                  <a:lnTo>
                    <a:pt x="61" y="4"/>
                  </a:lnTo>
                  <a:lnTo>
                    <a:pt x="61" y="8"/>
                  </a:lnTo>
                  <a:lnTo>
                    <a:pt x="61" y="12"/>
                  </a:lnTo>
                  <a:lnTo>
                    <a:pt x="61" y="16"/>
                  </a:lnTo>
                  <a:lnTo>
                    <a:pt x="57" y="20"/>
                  </a:lnTo>
                  <a:lnTo>
                    <a:pt x="53" y="28"/>
                  </a:lnTo>
                  <a:lnTo>
                    <a:pt x="44" y="36"/>
                  </a:lnTo>
                  <a:lnTo>
                    <a:pt x="36" y="49"/>
                  </a:lnTo>
                  <a:lnTo>
                    <a:pt x="32" y="53"/>
                  </a:lnTo>
                  <a:lnTo>
                    <a:pt x="28" y="57"/>
                  </a:lnTo>
                  <a:lnTo>
                    <a:pt x="20" y="65"/>
                  </a:lnTo>
                  <a:lnTo>
                    <a:pt x="16" y="65"/>
                  </a:lnTo>
                  <a:lnTo>
                    <a:pt x="16" y="45"/>
                  </a:lnTo>
                  <a:lnTo>
                    <a:pt x="16" y="28"/>
                  </a:lnTo>
                  <a:lnTo>
                    <a:pt x="12"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81" name="Freeform 20"/>
            <p:cNvSpPr>
              <a:spLocks noEditPoints="1"/>
            </p:cNvSpPr>
            <p:nvPr/>
          </p:nvSpPr>
          <p:spPr bwMode="auto">
            <a:xfrm>
              <a:off x="2453" y="1780"/>
              <a:ext cx="34" cy="99"/>
            </a:xfrm>
            <a:custGeom>
              <a:avLst/>
              <a:gdLst>
                <a:gd name="T0" fmla="*/ 32 w 32"/>
                <a:gd name="T1" fmla="*/ 0 h 93"/>
                <a:gd name="T2" fmla="*/ 32 w 32"/>
                <a:gd name="T3" fmla="*/ 0 h 93"/>
                <a:gd name="T4" fmla="*/ 36 w 32"/>
                <a:gd name="T5" fmla="*/ 4 h 93"/>
                <a:gd name="T6" fmla="*/ 36 w 32"/>
                <a:gd name="T7" fmla="*/ 4 h 93"/>
                <a:gd name="T8" fmla="*/ 36 w 32"/>
                <a:gd name="T9" fmla="*/ 10 h 93"/>
                <a:gd name="T10" fmla="*/ 36 w 32"/>
                <a:gd name="T11" fmla="*/ 10 h 93"/>
                <a:gd name="T12" fmla="*/ 36 w 32"/>
                <a:gd name="T13" fmla="*/ 14 h 93"/>
                <a:gd name="T14" fmla="*/ 32 w 32"/>
                <a:gd name="T15" fmla="*/ 14 h 93"/>
                <a:gd name="T16" fmla="*/ 32 w 32"/>
                <a:gd name="T17" fmla="*/ 18 h 93"/>
                <a:gd name="T18" fmla="*/ 27 w 32"/>
                <a:gd name="T19" fmla="*/ 14 h 93"/>
                <a:gd name="T20" fmla="*/ 27 w 32"/>
                <a:gd name="T21" fmla="*/ 14 h 93"/>
                <a:gd name="T22" fmla="*/ 22 w 32"/>
                <a:gd name="T23" fmla="*/ 10 h 93"/>
                <a:gd name="T24" fmla="*/ 22 w 32"/>
                <a:gd name="T25" fmla="*/ 10 h 93"/>
                <a:gd name="T26" fmla="*/ 22 w 32"/>
                <a:gd name="T27" fmla="*/ 4 h 93"/>
                <a:gd name="T28" fmla="*/ 27 w 32"/>
                <a:gd name="T29" fmla="*/ 4 h 93"/>
                <a:gd name="T30" fmla="*/ 27 w 32"/>
                <a:gd name="T31" fmla="*/ 0 h 93"/>
                <a:gd name="T32" fmla="*/ 32 w 32"/>
                <a:gd name="T33" fmla="*/ 0 h 93"/>
                <a:gd name="T34" fmla="*/ 32 w 32"/>
                <a:gd name="T35" fmla="*/ 32 h 93"/>
                <a:gd name="T36" fmla="*/ 14 w 32"/>
                <a:gd name="T37" fmla="*/ 87 h 93"/>
                <a:gd name="T38" fmla="*/ 14 w 32"/>
                <a:gd name="T39" fmla="*/ 96 h 93"/>
                <a:gd name="T40" fmla="*/ 14 w 32"/>
                <a:gd name="T41" fmla="*/ 96 h 93"/>
                <a:gd name="T42" fmla="*/ 14 w 32"/>
                <a:gd name="T43" fmla="*/ 96 h 93"/>
                <a:gd name="T44" fmla="*/ 14 w 32"/>
                <a:gd name="T45" fmla="*/ 96 h 93"/>
                <a:gd name="T46" fmla="*/ 14 w 32"/>
                <a:gd name="T47" fmla="*/ 101 h 93"/>
                <a:gd name="T48" fmla="*/ 18 w 32"/>
                <a:gd name="T49" fmla="*/ 101 h 93"/>
                <a:gd name="T50" fmla="*/ 18 w 32"/>
                <a:gd name="T51" fmla="*/ 101 h 93"/>
                <a:gd name="T52" fmla="*/ 18 w 32"/>
                <a:gd name="T53" fmla="*/ 96 h 93"/>
                <a:gd name="T54" fmla="*/ 22 w 32"/>
                <a:gd name="T55" fmla="*/ 92 h 93"/>
                <a:gd name="T56" fmla="*/ 27 w 32"/>
                <a:gd name="T57" fmla="*/ 87 h 93"/>
                <a:gd name="T58" fmla="*/ 27 w 32"/>
                <a:gd name="T59" fmla="*/ 92 h 93"/>
                <a:gd name="T60" fmla="*/ 22 w 32"/>
                <a:gd name="T61" fmla="*/ 96 h 93"/>
                <a:gd name="T62" fmla="*/ 18 w 32"/>
                <a:gd name="T63" fmla="*/ 105 h 93"/>
                <a:gd name="T64" fmla="*/ 14 w 32"/>
                <a:gd name="T65" fmla="*/ 105 h 93"/>
                <a:gd name="T66" fmla="*/ 10 w 32"/>
                <a:gd name="T67" fmla="*/ 105 h 93"/>
                <a:gd name="T68" fmla="*/ 4 w 32"/>
                <a:gd name="T69" fmla="*/ 105 h 93"/>
                <a:gd name="T70" fmla="*/ 4 w 32"/>
                <a:gd name="T71" fmla="*/ 105 h 93"/>
                <a:gd name="T72" fmla="*/ 0 w 32"/>
                <a:gd name="T73" fmla="*/ 105 h 93"/>
                <a:gd name="T74" fmla="*/ 0 w 32"/>
                <a:gd name="T75" fmla="*/ 101 h 93"/>
                <a:gd name="T76" fmla="*/ 0 w 32"/>
                <a:gd name="T77" fmla="*/ 96 h 93"/>
                <a:gd name="T78" fmla="*/ 4 w 32"/>
                <a:gd name="T79" fmla="*/ 92 h 93"/>
                <a:gd name="T80" fmla="*/ 14 w 32"/>
                <a:gd name="T81" fmla="*/ 50 h 93"/>
                <a:gd name="T82" fmla="*/ 18 w 32"/>
                <a:gd name="T83" fmla="*/ 46 h 93"/>
                <a:gd name="T84" fmla="*/ 18 w 32"/>
                <a:gd name="T85" fmla="*/ 40 h 93"/>
                <a:gd name="T86" fmla="*/ 18 w 32"/>
                <a:gd name="T87" fmla="*/ 40 h 93"/>
                <a:gd name="T88" fmla="*/ 14 w 32"/>
                <a:gd name="T89" fmla="*/ 36 h 93"/>
                <a:gd name="T90" fmla="*/ 14 w 32"/>
                <a:gd name="T91" fmla="*/ 36 h 93"/>
                <a:gd name="T92" fmla="*/ 14 w 32"/>
                <a:gd name="T93" fmla="*/ 36 h 93"/>
                <a:gd name="T94" fmla="*/ 10 w 32"/>
                <a:gd name="T95" fmla="*/ 36 h 93"/>
                <a:gd name="T96" fmla="*/ 4 w 32"/>
                <a:gd name="T97" fmla="*/ 36 h 93"/>
                <a:gd name="T98" fmla="*/ 4 w 32"/>
                <a:gd name="T99" fmla="*/ 36 h 93"/>
                <a:gd name="T100" fmla="*/ 32 w 32"/>
                <a:gd name="T101" fmla="*/ 32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
                <a:gd name="T154" fmla="*/ 0 h 93"/>
                <a:gd name="T155" fmla="*/ 32 w 32"/>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 h="93">
                  <a:moveTo>
                    <a:pt x="28" y="0"/>
                  </a:moveTo>
                  <a:lnTo>
                    <a:pt x="28" y="0"/>
                  </a:lnTo>
                  <a:lnTo>
                    <a:pt x="32" y="4"/>
                  </a:lnTo>
                  <a:lnTo>
                    <a:pt x="32" y="8"/>
                  </a:lnTo>
                  <a:lnTo>
                    <a:pt x="32" y="12"/>
                  </a:lnTo>
                  <a:lnTo>
                    <a:pt x="28" y="12"/>
                  </a:lnTo>
                  <a:lnTo>
                    <a:pt x="28" y="16"/>
                  </a:lnTo>
                  <a:lnTo>
                    <a:pt x="24" y="12"/>
                  </a:lnTo>
                  <a:lnTo>
                    <a:pt x="20" y="8"/>
                  </a:lnTo>
                  <a:lnTo>
                    <a:pt x="20" y="4"/>
                  </a:lnTo>
                  <a:lnTo>
                    <a:pt x="24" y="4"/>
                  </a:lnTo>
                  <a:lnTo>
                    <a:pt x="24" y="0"/>
                  </a:lnTo>
                  <a:lnTo>
                    <a:pt x="28" y="0"/>
                  </a:lnTo>
                  <a:close/>
                  <a:moveTo>
                    <a:pt x="28" y="28"/>
                  </a:moveTo>
                  <a:lnTo>
                    <a:pt x="12" y="77"/>
                  </a:lnTo>
                  <a:lnTo>
                    <a:pt x="12" y="85"/>
                  </a:lnTo>
                  <a:lnTo>
                    <a:pt x="12" y="89"/>
                  </a:lnTo>
                  <a:lnTo>
                    <a:pt x="16" y="89"/>
                  </a:lnTo>
                  <a:lnTo>
                    <a:pt x="16" y="85"/>
                  </a:lnTo>
                  <a:lnTo>
                    <a:pt x="20" y="81"/>
                  </a:lnTo>
                  <a:lnTo>
                    <a:pt x="24" y="77"/>
                  </a:lnTo>
                  <a:lnTo>
                    <a:pt x="24" y="81"/>
                  </a:lnTo>
                  <a:lnTo>
                    <a:pt x="20" y="85"/>
                  </a:lnTo>
                  <a:lnTo>
                    <a:pt x="16" y="93"/>
                  </a:lnTo>
                  <a:lnTo>
                    <a:pt x="12" y="93"/>
                  </a:lnTo>
                  <a:lnTo>
                    <a:pt x="8" y="93"/>
                  </a:lnTo>
                  <a:lnTo>
                    <a:pt x="4" y="93"/>
                  </a:lnTo>
                  <a:lnTo>
                    <a:pt x="0" y="93"/>
                  </a:lnTo>
                  <a:lnTo>
                    <a:pt x="0" y="89"/>
                  </a:lnTo>
                  <a:lnTo>
                    <a:pt x="0" y="85"/>
                  </a:lnTo>
                  <a:lnTo>
                    <a:pt x="4" y="81"/>
                  </a:lnTo>
                  <a:lnTo>
                    <a:pt x="12" y="44"/>
                  </a:lnTo>
                  <a:lnTo>
                    <a:pt x="16" y="40"/>
                  </a:lnTo>
                  <a:lnTo>
                    <a:pt x="16" y="36"/>
                  </a:lnTo>
                  <a:lnTo>
                    <a:pt x="12" y="32"/>
                  </a:lnTo>
                  <a:lnTo>
                    <a:pt x="8" y="32"/>
                  </a:lnTo>
                  <a:lnTo>
                    <a:pt x="4" y="32"/>
                  </a:lnTo>
                  <a:lnTo>
                    <a:pt x="28" y="28"/>
                  </a:lnTo>
                  <a:close/>
                </a:path>
              </a:pathLst>
            </a:custGeom>
            <a:solidFill>
              <a:srgbClr val="000000"/>
            </a:solidFill>
            <a:ln w="0">
              <a:solidFill>
                <a:srgbClr val="000000"/>
              </a:solidFill>
              <a:round/>
              <a:headEnd/>
              <a:tailEnd/>
            </a:ln>
          </p:spPr>
          <p:txBody>
            <a:bodyPr/>
            <a:lstStyle/>
            <a:p>
              <a:endParaRPr lang="en-US"/>
            </a:p>
          </p:txBody>
        </p:sp>
        <p:sp>
          <p:nvSpPr>
            <p:cNvPr id="26782" name="Freeform 21"/>
            <p:cNvSpPr>
              <a:spLocks/>
            </p:cNvSpPr>
            <p:nvPr/>
          </p:nvSpPr>
          <p:spPr bwMode="auto">
            <a:xfrm>
              <a:off x="2492" y="1810"/>
              <a:ext cx="73" cy="69"/>
            </a:xfrm>
            <a:custGeom>
              <a:avLst/>
              <a:gdLst>
                <a:gd name="T0" fmla="*/ 23 w 69"/>
                <a:gd name="T1" fmla="*/ 36 h 65"/>
                <a:gd name="T2" fmla="*/ 41 w 69"/>
                <a:gd name="T3" fmla="*/ 14 h 65"/>
                <a:gd name="T4" fmla="*/ 59 w 69"/>
                <a:gd name="T5" fmla="*/ 0 h 65"/>
                <a:gd name="T6" fmla="*/ 69 w 69"/>
                <a:gd name="T7" fmla="*/ 0 h 65"/>
                <a:gd name="T8" fmla="*/ 73 w 69"/>
                <a:gd name="T9" fmla="*/ 4 h 65"/>
                <a:gd name="T10" fmla="*/ 73 w 69"/>
                <a:gd name="T11" fmla="*/ 18 h 65"/>
                <a:gd name="T12" fmla="*/ 63 w 69"/>
                <a:gd name="T13" fmla="*/ 59 h 65"/>
                <a:gd name="T14" fmla="*/ 59 w 69"/>
                <a:gd name="T15" fmla="*/ 65 h 65"/>
                <a:gd name="T16" fmla="*/ 59 w 69"/>
                <a:gd name="T17" fmla="*/ 65 h 65"/>
                <a:gd name="T18" fmla="*/ 63 w 69"/>
                <a:gd name="T19" fmla="*/ 69 h 65"/>
                <a:gd name="T20" fmla="*/ 63 w 69"/>
                <a:gd name="T21" fmla="*/ 65 h 65"/>
                <a:gd name="T22" fmla="*/ 73 w 69"/>
                <a:gd name="T23" fmla="*/ 55 h 65"/>
                <a:gd name="T24" fmla="*/ 69 w 69"/>
                <a:gd name="T25" fmla="*/ 65 h 65"/>
                <a:gd name="T26" fmla="*/ 55 w 69"/>
                <a:gd name="T27" fmla="*/ 73 h 65"/>
                <a:gd name="T28" fmla="*/ 51 w 69"/>
                <a:gd name="T29" fmla="*/ 73 h 65"/>
                <a:gd name="T30" fmla="*/ 45 w 69"/>
                <a:gd name="T31" fmla="*/ 73 h 65"/>
                <a:gd name="T32" fmla="*/ 45 w 69"/>
                <a:gd name="T33" fmla="*/ 65 h 65"/>
                <a:gd name="T34" fmla="*/ 59 w 69"/>
                <a:gd name="T35" fmla="*/ 22 h 65"/>
                <a:gd name="T36" fmla="*/ 63 w 69"/>
                <a:gd name="T37" fmla="*/ 14 h 65"/>
                <a:gd name="T38" fmla="*/ 59 w 69"/>
                <a:gd name="T39" fmla="*/ 8 h 65"/>
                <a:gd name="T40" fmla="*/ 59 w 69"/>
                <a:gd name="T41" fmla="*/ 8 h 65"/>
                <a:gd name="T42" fmla="*/ 51 w 69"/>
                <a:gd name="T43" fmla="*/ 14 h 65"/>
                <a:gd name="T44" fmla="*/ 37 w 69"/>
                <a:gd name="T45" fmla="*/ 22 h 65"/>
                <a:gd name="T46" fmla="*/ 23 w 69"/>
                <a:gd name="T47" fmla="*/ 47 h 65"/>
                <a:gd name="T48" fmla="*/ 18 w 69"/>
                <a:gd name="T49" fmla="*/ 59 h 65"/>
                <a:gd name="T50" fmla="*/ 0 w 69"/>
                <a:gd name="T51" fmla="*/ 73 h 65"/>
                <a:gd name="T52" fmla="*/ 18 w 69"/>
                <a:gd name="T53" fmla="*/ 14 h 65"/>
                <a:gd name="T54" fmla="*/ 18 w 69"/>
                <a:gd name="T55" fmla="*/ 8 h 65"/>
                <a:gd name="T56" fmla="*/ 14 w 69"/>
                <a:gd name="T57" fmla="*/ 4 h 65"/>
                <a:gd name="T58" fmla="*/ 14 w 69"/>
                <a:gd name="T59" fmla="*/ 4 h 65"/>
                <a:gd name="T60" fmla="*/ 4 w 69"/>
                <a:gd name="T61" fmla="*/ 4 h 65"/>
                <a:gd name="T62" fmla="*/ 33 w 69"/>
                <a:gd name="T63" fmla="*/ 0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29" y="0"/>
                  </a:moveTo>
                  <a:lnTo>
                    <a:pt x="21" y="32"/>
                  </a:lnTo>
                  <a:lnTo>
                    <a:pt x="29" y="20"/>
                  </a:lnTo>
                  <a:lnTo>
                    <a:pt x="37" y="12"/>
                  </a:lnTo>
                  <a:lnTo>
                    <a:pt x="45" y="4"/>
                  </a:lnTo>
                  <a:lnTo>
                    <a:pt x="53" y="0"/>
                  </a:lnTo>
                  <a:lnTo>
                    <a:pt x="57" y="0"/>
                  </a:lnTo>
                  <a:lnTo>
                    <a:pt x="61" y="0"/>
                  </a:lnTo>
                  <a:lnTo>
                    <a:pt x="65" y="4"/>
                  </a:lnTo>
                  <a:lnTo>
                    <a:pt x="69" y="8"/>
                  </a:lnTo>
                  <a:lnTo>
                    <a:pt x="65" y="16"/>
                  </a:lnTo>
                  <a:lnTo>
                    <a:pt x="65" y="20"/>
                  </a:lnTo>
                  <a:lnTo>
                    <a:pt x="57" y="53"/>
                  </a:lnTo>
                  <a:lnTo>
                    <a:pt x="53" y="57"/>
                  </a:lnTo>
                  <a:lnTo>
                    <a:pt x="53" y="61"/>
                  </a:lnTo>
                  <a:lnTo>
                    <a:pt x="57" y="61"/>
                  </a:lnTo>
                  <a:lnTo>
                    <a:pt x="57" y="57"/>
                  </a:lnTo>
                  <a:lnTo>
                    <a:pt x="61" y="53"/>
                  </a:lnTo>
                  <a:lnTo>
                    <a:pt x="65" y="49"/>
                  </a:lnTo>
                  <a:lnTo>
                    <a:pt x="65" y="53"/>
                  </a:lnTo>
                  <a:lnTo>
                    <a:pt x="61" y="57"/>
                  </a:lnTo>
                  <a:lnTo>
                    <a:pt x="53" y="65"/>
                  </a:lnTo>
                  <a:lnTo>
                    <a:pt x="49" y="65"/>
                  </a:lnTo>
                  <a:lnTo>
                    <a:pt x="45" y="65"/>
                  </a:lnTo>
                  <a:lnTo>
                    <a:pt x="41" y="65"/>
                  </a:lnTo>
                  <a:lnTo>
                    <a:pt x="41" y="61"/>
                  </a:lnTo>
                  <a:lnTo>
                    <a:pt x="41" y="57"/>
                  </a:lnTo>
                  <a:lnTo>
                    <a:pt x="45" y="49"/>
                  </a:lnTo>
                  <a:lnTo>
                    <a:pt x="53" y="20"/>
                  </a:lnTo>
                  <a:lnTo>
                    <a:pt x="57" y="16"/>
                  </a:lnTo>
                  <a:lnTo>
                    <a:pt x="57" y="12"/>
                  </a:lnTo>
                  <a:lnTo>
                    <a:pt x="53" y="8"/>
                  </a:lnTo>
                  <a:lnTo>
                    <a:pt x="49" y="8"/>
                  </a:lnTo>
                  <a:lnTo>
                    <a:pt x="45" y="12"/>
                  </a:lnTo>
                  <a:lnTo>
                    <a:pt x="41" y="16"/>
                  </a:lnTo>
                  <a:lnTo>
                    <a:pt x="33" y="20"/>
                  </a:lnTo>
                  <a:lnTo>
                    <a:pt x="29" y="28"/>
                  </a:lnTo>
                  <a:lnTo>
                    <a:pt x="21" y="41"/>
                  </a:lnTo>
                  <a:lnTo>
                    <a:pt x="16" y="45"/>
                  </a:lnTo>
                  <a:lnTo>
                    <a:pt x="16" y="53"/>
                  </a:lnTo>
                  <a:lnTo>
                    <a:pt x="12" y="65"/>
                  </a:lnTo>
                  <a:lnTo>
                    <a:pt x="0" y="65"/>
                  </a:lnTo>
                  <a:lnTo>
                    <a:pt x="12" y="16"/>
                  </a:lnTo>
                  <a:lnTo>
                    <a:pt x="16" y="12"/>
                  </a:lnTo>
                  <a:lnTo>
                    <a:pt x="16" y="8"/>
                  </a:lnTo>
                  <a:lnTo>
                    <a:pt x="12" y="4"/>
                  </a:lnTo>
                  <a:lnTo>
                    <a:pt x="8" y="4"/>
                  </a:lnTo>
                  <a:lnTo>
                    <a:pt x="4" y="4"/>
                  </a:lnTo>
                  <a:lnTo>
                    <a:pt x="8" y="4"/>
                  </a:lnTo>
                  <a:lnTo>
                    <a:pt x="29" y="0"/>
                  </a:lnTo>
                  <a:close/>
                </a:path>
              </a:pathLst>
            </a:custGeom>
            <a:solidFill>
              <a:srgbClr val="000000"/>
            </a:solidFill>
            <a:ln w="0">
              <a:solidFill>
                <a:srgbClr val="000000"/>
              </a:solidFill>
              <a:round/>
              <a:headEnd/>
              <a:tailEnd/>
            </a:ln>
          </p:spPr>
          <p:txBody>
            <a:bodyPr/>
            <a:lstStyle/>
            <a:p>
              <a:endParaRPr lang="en-US"/>
            </a:p>
          </p:txBody>
        </p:sp>
        <p:sp>
          <p:nvSpPr>
            <p:cNvPr id="26783" name="Freeform 22"/>
            <p:cNvSpPr>
              <a:spLocks noEditPoints="1"/>
            </p:cNvSpPr>
            <p:nvPr/>
          </p:nvSpPr>
          <p:spPr bwMode="auto">
            <a:xfrm>
              <a:off x="2565" y="1810"/>
              <a:ext cx="86" cy="103"/>
            </a:xfrm>
            <a:custGeom>
              <a:avLst/>
              <a:gdLst>
                <a:gd name="T0" fmla="*/ 87 w 81"/>
                <a:gd name="T1" fmla="*/ 14 h 97"/>
                <a:gd name="T2" fmla="*/ 73 w 81"/>
                <a:gd name="T3" fmla="*/ 18 h 97"/>
                <a:gd name="T4" fmla="*/ 73 w 81"/>
                <a:gd name="T5" fmla="*/ 32 h 97"/>
                <a:gd name="T6" fmla="*/ 55 w 81"/>
                <a:gd name="T7" fmla="*/ 47 h 97"/>
                <a:gd name="T8" fmla="*/ 37 w 81"/>
                <a:gd name="T9" fmla="*/ 51 h 97"/>
                <a:gd name="T10" fmla="*/ 33 w 81"/>
                <a:gd name="T11" fmla="*/ 55 h 97"/>
                <a:gd name="T12" fmla="*/ 27 w 81"/>
                <a:gd name="T13" fmla="*/ 59 h 97"/>
                <a:gd name="T14" fmla="*/ 33 w 81"/>
                <a:gd name="T15" fmla="*/ 65 h 97"/>
                <a:gd name="T16" fmla="*/ 51 w 81"/>
                <a:gd name="T17" fmla="*/ 69 h 97"/>
                <a:gd name="T18" fmla="*/ 69 w 81"/>
                <a:gd name="T19" fmla="*/ 73 h 97"/>
                <a:gd name="T20" fmla="*/ 73 w 81"/>
                <a:gd name="T21" fmla="*/ 87 h 97"/>
                <a:gd name="T22" fmla="*/ 69 w 81"/>
                <a:gd name="T23" fmla="*/ 96 h 97"/>
                <a:gd name="T24" fmla="*/ 55 w 81"/>
                <a:gd name="T25" fmla="*/ 105 h 97"/>
                <a:gd name="T26" fmla="*/ 33 w 81"/>
                <a:gd name="T27" fmla="*/ 109 h 97"/>
                <a:gd name="T28" fmla="*/ 14 w 81"/>
                <a:gd name="T29" fmla="*/ 105 h 97"/>
                <a:gd name="T30" fmla="*/ 0 w 81"/>
                <a:gd name="T31" fmla="*/ 101 h 97"/>
                <a:gd name="T32" fmla="*/ 0 w 81"/>
                <a:gd name="T33" fmla="*/ 91 h 97"/>
                <a:gd name="T34" fmla="*/ 0 w 81"/>
                <a:gd name="T35" fmla="*/ 87 h 97"/>
                <a:gd name="T36" fmla="*/ 8 w 81"/>
                <a:gd name="T37" fmla="*/ 78 h 97"/>
                <a:gd name="T38" fmla="*/ 22 w 81"/>
                <a:gd name="T39" fmla="*/ 73 h 97"/>
                <a:gd name="T40" fmla="*/ 18 w 81"/>
                <a:gd name="T41" fmla="*/ 65 h 97"/>
                <a:gd name="T42" fmla="*/ 18 w 81"/>
                <a:gd name="T43" fmla="*/ 59 h 97"/>
                <a:gd name="T44" fmla="*/ 33 w 81"/>
                <a:gd name="T45" fmla="*/ 51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59 w 81"/>
                <a:gd name="T59" fmla="*/ 18 h 97"/>
                <a:gd name="T60" fmla="*/ 59 w 81"/>
                <a:gd name="T61" fmla="*/ 4 h 97"/>
                <a:gd name="T62" fmla="*/ 51 w 81"/>
                <a:gd name="T63" fmla="*/ 4 h 97"/>
                <a:gd name="T64" fmla="*/ 33 w 81"/>
                <a:gd name="T65" fmla="*/ 14 h 97"/>
                <a:gd name="T66" fmla="*/ 27 w 81"/>
                <a:gd name="T67" fmla="*/ 32 h 97"/>
                <a:gd name="T68" fmla="*/ 33 w 81"/>
                <a:gd name="T69" fmla="*/ 40 h 97"/>
                <a:gd name="T70" fmla="*/ 41 w 81"/>
                <a:gd name="T71" fmla="*/ 47 h 97"/>
                <a:gd name="T72" fmla="*/ 51 w 81"/>
                <a:gd name="T73" fmla="*/ 47 h 97"/>
                <a:gd name="T74" fmla="*/ 55 w 81"/>
                <a:gd name="T75" fmla="*/ 36 h 97"/>
                <a:gd name="T76" fmla="*/ 59 w 81"/>
                <a:gd name="T77" fmla="*/ 27 h 97"/>
                <a:gd name="T78" fmla="*/ 59 w 81"/>
                <a:gd name="T79" fmla="*/ 18 h 97"/>
                <a:gd name="T80" fmla="*/ 18 w 81"/>
                <a:gd name="T81" fmla="*/ 78 h 97"/>
                <a:gd name="T82" fmla="*/ 14 w 81"/>
                <a:gd name="T83" fmla="*/ 87 h 97"/>
                <a:gd name="T84" fmla="*/ 14 w 81"/>
                <a:gd name="T85" fmla="*/ 96 h 97"/>
                <a:gd name="T86" fmla="*/ 22 w 81"/>
                <a:gd name="T87" fmla="*/ 105 h 97"/>
                <a:gd name="T88" fmla="*/ 47 w 81"/>
                <a:gd name="T89" fmla="*/ 105 h 97"/>
                <a:gd name="T90" fmla="*/ 59 w 81"/>
                <a:gd name="T91" fmla="*/ 96 h 97"/>
                <a:gd name="T92" fmla="*/ 59 w 81"/>
                <a:gd name="T93" fmla="*/ 87 h 97"/>
                <a:gd name="T94" fmla="*/ 55 w 81"/>
                <a:gd name="T95" fmla="*/ 83 h 97"/>
                <a:gd name="T96" fmla="*/ 47 w 81"/>
                <a:gd name="T97" fmla="*/ 78 h 97"/>
                <a:gd name="T98" fmla="*/ 27 w 81"/>
                <a:gd name="T99" fmla="*/ 73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5" y="16"/>
                  </a:lnTo>
                  <a:lnTo>
                    <a:pt x="69" y="20"/>
                  </a:lnTo>
                  <a:lnTo>
                    <a:pt x="65" y="28"/>
                  </a:lnTo>
                  <a:lnTo>
                    <a:pt x="61" y="36"/>
                  </a:lnTo>
                  <a:lnTo>
                    <a:pt x="49" y="41"/>
                  </a:lnTo>
                  <a:lnTo>
                    <a:pt x="37" y="45"/>
                  </a:lnTo>
                  <a:lnTo>
                    <a:pt x="33" y="45"/>
                  </a:lnTo>
                  <a:lnTo>
                    <a:pt x="29" y="49"/>
                  </a:lnTo>
                  <a:lnTo>
                    <a:pt x="24" y="53"/>
                  </a:lnTo>
                  <a:lnTo>
                    <a:pt x="29" y="53"/>
                  </a:lnTo>
                  <a:lnTo>
                    <a:pt x="29" y="57"/>
                  </a:lnTo>
                  <a:lnTo>
                    <a:pt x="45" y="61"/>
                  </a:lnTo>
                  <a:lnTo>
                    <a:pt x="53" y="65"/>
                  </a:lnTo>
                  <a:lnTo>
                    <a:pt x="61" y="65"/>
                  </a:lnTo>
                  <a:lnTo>
                    <a:pt x="65" y="69"/>
                  </a:lnTo>
                  <a:lnTo>
                    <a:pt x="65" y="77"/>
                  </a:lnTo>
                  <a:lnTo>
                    <a:pt x="65" y="81"/>
                  </a:lnTo>
                  <a:lnTo>
                    <a:pt x="61" y="85"/>
                  </a:lnTo>
                  <a:lnTo>
                    <a:pt x="53" y="89"/>
                  </a:lnTo>
                  <a:lnTo>
                    <a:pt x="49" y="93"/>
                  </a:lnTo>
                  <a:lnTo>
                    <a:pt x="37" y="97"/>
                  </a:lnTo>
                  <a:lnTo>
                    <a:pt x="29" y="97"/>
                  </a:lnTo>
                  <a:lnTo>
                    <a:pt x="20" y="97"/>
                  </a:lnTo>
                  <a:lnTo>
                    <a:pt x="12" y="93"/>
                  </a:lnTo>
                  <a:lnTo>
                    <a:pt x="8" y="93"/>
                  </a:lnTo>
                  <a:lnTo>
                    <a:pt x="0" y="89"/>
                  </a:lnTo>
                  <a:lnTo>
                    <a:pt x="0" y="85"/>
                  </a:lnTo>
                  <a:lnTo>
                    <a:pt x="0" y="81"/>
                  </a:lnTo>
                  <a:lnTo>
                    <a:pt x="0" y="77"/>
                  </a:lnTo>
                  <a:lnTo>
                    <a:pt x="4" y="73"/>
                  </a:lnTo>
                  <a:lnTo>
                    <a:pt x="8" y="69"/>
                  </a:lnTo>
                  <a:lnTo>
                    <a:pt x="12" y="69"/>
                  </a:lnTo>
                  <a:lnTo>
                    <a:pt x="20" y="65"/>
                  </a:lnTo>
                  <a:lnTo>
                    <a:pt x="16" y="61"/>
                  </a:lnTo>
                  <a:lnTo>
                    <a:pt x="16" y="57"/>
                  </a:lnTo>
                  <a:lnTo>
                    <a:pt x="16" y="53"/>
                  </a:lnTo>
                  <a:lnTo>
                    <a:pt x="24" y="49"/>
                  </a:lnTo>
                  <a:lnTo>
                    <a:pt x="29" y="45"/>
                  </a:lnTo>
                  <a:lnTo>
                    <a:pt x="24" y="41"/>
                  </a:lnTo>
                  <a:lnTo>
                    <a:pt x="16" y="36"/>
                  </a:lnTo>
                  <a:lnTo>
                    <a:pt x="12" y="32"/>
                  </a:lnTo>
                  <a:lnTo>
                    <a:pt x="12" y="24"/>
                  </a:lnTo>
                  <a:lnTo>
                    <a:pt x="16" y="16"/>
                  </a:lnTo>
                  <a:lnTo>
                    <a:pt x="20" y="8"/>
                  </a:lnTo>
                  <a:lnTo>
                    <a:pt x="33" y="0"/>
                  </a:lnTo>
                  <a:lnTo>
                    <a:pt x="45" y="0"/>
                  </a:lnTo>
                  <a:lnTo>
                    <a:pt x="49" y="0"/>
                  </a:lnTo>
                  <a:lnTo>
                    <a:pt x="53" y="0"/>
                  </a:lnTo>
                  <a:lnTo>
                    <a:pt x="57" y="4"/>
                  </a:lnTo>
                  <a:lnTo>
                    <a:pt x="61" y="4"/>
                  </a:lnTo>
                  <a:lnTo>
                    <a:pt x="81" y="4"/>
                  </a:lnTo>
                  <a:close/>
                  <a:moveTo>
                    <a:pt x="53" y="16"/>
                  </a:moveTo>
                  <a:lnTo>
                    <a:pt x="53" y="8"/>
                  </a:lnTo>
                  <a:lnTo>
                    <a:pt x="53" y="4"/>
                  </a:lnTo>
                  <a:lnTo>
                    <a:pt x="49" y="4"/>
                  </a:lnTo>
                  <a:lnTo>
                    <a:pt x="45" y="4"/>
                  </a:lnTo>
                  <a:lnTo>
                    <a:pt x="37" y="4"/>
                  </a:lnTo>
                  <a:lnTo>
                    <a:pt x="29" y="12"/>
                  </a:lnTo>
                  <a:lnTo>
                    <a:pt x="29" y="20"/>
                  </a:lnTo>
                  <a:lnTo>
                    <a:pt x="24" y="28"/>
                  </a:lnTo>
                  <a:lnTo>
                    <a:pt x="24" y="32"/>
                  </a:lnTo>
                  <a:lnTo>
                    <a:pt x="29" y="36"/>
                  </a:lnTo>
                  <a:lnTo>
                    <a:pt x="33" y="41"/>
                  </a:lnTo>
                  <a:lnTo>
                    <a:pt x="37" y="41"/>
                  </a:lnTo>
                  <a:lnTo>
                    <a:pt x="41" y="41"/>
                  </a:lnTo>
                  <a:lnTo>
                    <a:pt x="45" y="41"/>
                  </a:lnTo>
                  <a:lnTo>
                    <a:pt x="49" y="36"/>
                  </a:lnTo>
                  <a:lnTo>
                    <a:pt x="49" y="32"/>
                  </a:lnTo>
                  <a:lnTo>
                    <a:pt x="53" y="28"/>
                  </a:lnTo>
                  <a:lnTo>
                    <a:pt x="53" y="24"/>
                  </a:lnTo>
                  <a:lnTo>
                    <a:pt x="53" y="20"/>
                  </a:lnTo>
                  <a:lnTo>
                    <a:pt x="53" y="16"/>
                  </a:lnTo>
                  <a:close/>
                  <a:moveTo>
                    <a:pt x="24" y="65"/>
                  </a:moveTo>
                  <a:lnTo>
                    <a:pt x="16" y="69"/>
                  </a:lnTo>
                  <a:lnTo>
                    <a:pt x="12" y="73"/>
                  </a:lnTo>
                  <a:lnTo>
                    <a:pt x="12" y="77"/>
                  </a:lnTo>
                  <a:lnTo>
                    <a:pt x="8" y="81"/>
                  </a:lnTo>
                  <a:lnTo>
                    <a:pt x="12" y="85"/>
                  </a:lnTo>
                  <a:lnTo>
                    <a:pt x="12" y="89"/>
                  </a:lnTo>
                  <a:lnTo>
                    <a:pt x="20" y="93"/>
                  </a:lnTo>
                  <a:lnTo>
                    <a:pt x="33" y="93"/>
                  </a:lnTo>
                  <a:lnTo>
                    <a:pt x="41" y="93"/>
                  </a:lnTo>
                  <a:lnTo>
                    <a:pt x="49" y="89"/>
                  </a:lnTo>
                  <a:lnTo>
                    <a:pt x="53" y="85"/>
                  </a:lnTo>
                  <a:lnTo>
                    <a:pt x="57" y="81"/>
                  </a:lnTo>
                  <a:lnTo>
                    <a:pt x="53" y="77"/>
                  </a:lnTo>
                  <a:lnTo>
                    <a:pt x="53" y="73"/>
                  </a:lnTo>
                  <a:lnTo>
                    <a:pt x="49" y="73"/>
                  </a:lnTo>
                  <a:lnTo>
                    <a:pt x="45" y="69"/>
                  </a:lnTo>
                  <a:lnTo>
                    <a:pt x="41" y="69"/>
                  </a:lnTo>
                  <a:lnTo>
                    <a:pt x="33" y="69"/>
                  </a:lnTo>
                  <a:lnTo>
                    <a:pt x="24" y="65"/>
                  </a:lnTo>
                  <a:close/>
                </a:path>
              </a:pathLst>
            </a:custGeom>
            <a:solidFill>
              <a:srgbClr val="000000"/>
            </a:solidFill>
            <a:ln w="0">
              <a:solidFill>
                <a:srgbClr val="000000"/>
              </a:solidFill>
              <a:round/>
              <a:headEnd/>
              <a:tailEnd/>
            </a:ln>
          </p:spPr>
          <p:txBody>
            <a:bodyPr/>
            <a:lstStyle/>
            <a:p>
              <a:endParaRPr lang="en-US"/>
            </a:p>
          </p:txBody>
        </p:sp>
        <p:pic>
          <p:nvPicPr>
            <p:cNvPr id="26784" name="Picture 23"/>
            <p:cNvPicPr>
              <a:picLocks noChangeAspect="1" noChangeArrowheads="1"/>
            </p:cNvPicPr>
            <p:nvPr/>
          </p:nvPicPr>
          <p:blipFill>
            <a:blip r:embed="rId10" cstate="print"/>
            <a:srcRect/>
            <a:stretch>
              <a:fillRect/>
            </a:stretch>
          </p:blipFill>
          <p:spPr bwMode="auto">
            <a:xfrm>
              <a:off x="2651" y="1768"/>
              <a:ext cx="35" cy="150"/>
            </a:xfrm>
            <a:prstGeom prst="rect">
              <a:avLst/>
            </a:prstGeom>
            <a:noFill/>
            <a:ln w="9525">
              <a:noFill/>
              <a:miter lim="800000"/>
              <a:headEnd/>
              <a:tailEnd/>
            </a:ln>
          </p:spPr>
        </p:pic>
        <p:pic>
          <p:nvPicPr>
            <p:cNvPr id="26785" name="Picture 24"/>
            <p:cNvPicPr>
              <a:picLocks noChangeAspect="1" noChangeArrowheads="1"/>
            </p:cNvPicPr>
            <p:nvPr/>
          </p:nvPicPr>
          <p:blipFill>
            <a:blip r:embed="rId11" cstate="print"/>
            <a:srcRect/>
            <a:stretch>
              <a:fillRect/>
            </a:stretch>
          </p:blipFill>
          <p:spPr bwMode="auto">
            <a:xfrm>
              <a:off x="2651" y="1768"/>
              <a:ext cx="35" cy="150"/>
            </a:xfrm>
            <a:prstGeom prst="rect">
              <a:avLst/>
            </a:prstGeom>
            <a:noFill/>
            <a:ln w="9525">
              <a:noFill/>
              <a:miter lim="800000"/>
              <a:headEnd/>
              <a:tailEnd/>
            </a:ln>
          </p:spPr>
        </p:pic>
        <p:pic>
          <p:nvPicPr>
            <p:cNvPr id="26786" name="Picture 25"/>
            <p:cNvPicPr>
              <a:picLocks noChangeAspect="1" noChangeArrowheads="1"/>
            </p:cNvPicPr>
            <p:nvPr/>
          </p:nvPicPr>
          <p:blipFill>
            <a:blip r:embed="rId12" cstate="print"/>
            <a:srcRect/>
            <a:stretch>
              <a:fillRect/>
            </a:stretch>
          </p:blipFill>
          <p:spPr bwMode="auto">
            <a:xfrm>
              <a:off x="2733" y="1789"/>
              <a:ext cx="82" cy="99"/>
            </a:xfrm>
            <a:prstGeom prst="rect">
              <a:avLst/>
            </a:prstGeom>
            <a:noFill/>
            <a:ln w="9525">
              <a:noFill/>
              <a:miter lim="800000"/>
              <a:headEnd/>
              <a:tailEnd/>
            </a:ln>
          </p:spPr>
        </p:pic>
        <p:pic>
          <p:nvPicPr>
            <p:cNvPr id="26787" name="Picture 26"/>
            <p:cNvPicPr>
              <a:picLocks noChangeAspect="1" noChangeArrowheads="1"/>
            </p:cNvPicPr>
            <p:nvPr/>
          </p:nvPicPr>
          <p:blipFill>
            <a:blip r:embed="rId13" cstate="print"/>
            <a:srcRect/>
            <a:stretch>
              <a:fillRect/>
            </a:stretch>
          </p:blipFill>
          <p:spPr bwMode="auto">
            <a:xfrm>
              <a:off x="2733" y="1789"/>
              <a:ext cx="82" cy="99"/>
            </a:xfrm>
            <a:prstGeom prst="rect">
              <a:avLst/>
            </a:prstGeom>
            <a:noFill/>
            <a:ln w="9525">
              <a:noFill/>
              <a:miter lim="800000"/>
              <a:headEnd/>
              <a:tailEnd/>
            </a:ln>
          </p:spPr>
        </p:pic>
        <p:sp>
          <p:nvSpPr>
            <p:cNvPr id="26788" name="Freeform 27"/>
            <p:cNvSpPr>
              <a:spLocks/>
            </p:cNvSpPr>
            <p:nvPr/>
          </p:nvSpPr>
          <p:spPr bwMode="auto">
            <a:xfrm>
              <a:off x="2850" y="1776"/>
              <a:ext cx="82" cy="103"/>
            </a:xfrm>
            <a:custGeom>
              <a:avLst/>
              <a:gdLst>
                <a:gd name="T0" fmla="*/ 10 w 77"/>
                <a:gd name="T1" fmla="*/ 68 h 97"/>
                <a:gd name="T2" fmla="*/ 14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4 w 77"/>
                <a:gd name="T15" fmla="*/ 68 h 97"/>
                <a:gd name="T16" fmla="*/ 36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8 w 77"/>
                <a:gd name="T29" fmla="*/ 4 h 97"/>
                <a:gd name="T30" fmla="*/ 72 w 77"/>
                <a:gd name="T31" fmla="*/ 4 h 97"/>
                <a:gd name="T32" fmla="*/ 78 w 77"/>
                <a:gd name="T33" fmla="*/ 4 h 97"/>
                <a:gd name="T34" fmla="*/ 83 w 77"/>
                <a:gd name="T35" fmla="*/ 4 h 97"/>
                <a:gd name="T36" fmla="*/ 87 w 77"/>
                <a:gd name="T37" fmla="*/ 0 h 97"/>
                <a:gd name="T38" fmla="*/ 83 w 77"/>
                <a:gd name="T39" fmla="*/ 36 h 97"/>
                <a:gd name="T40" fmla="*/ 78 w 77"/>
                <a:gd name="T41" fmla="*/ 32 h 97"/>
                <a:gd name="T42" fmla="*/ 78 w 77"/>
                <a:gd name="T43" fmla="*/ 18 h 97"/>
                <a:gd name="T44" fmla="*/ 64 w 77"/>
                <a:gd name="T45" fmla="*/ 4 h 97"/>
                <a:gd name="T46" fmla="*/ 46 w 77"/>
                <a:gd name="T47" fmla="*/ 4 h 97"/>
                <a:gd name="T48" fmla="*/ 36 w 77"/>
                <a:gd name="T49" fmla="*/ 14 h 97"/>
                <a:gd name="T50" fmla="*/ 36 w 77"/>
                <a:gd name="T51" fmla="*/ 27 h 97"/>
                <a:gd name="T52" fmla="*/ 40 w 77"/>
                <a:gd name="T53" fmla="*/ 36 h 97"/>
                <a:gd name="T54" fmla="*/ 64 w 77"/>
                <a:gd name="T55" fmla="*/ 58 h 97"/>
                <a:gd name="T56" fmla="*/ 72 w 77"/>
                <a:gd name="T57" fmla="*/ 72 h 97"/>
                <a:gd name="T58" fmla="*/ 72 w 77"/>
                <a:gd name="T59" fmla="*/ 87 h 97"/>
                <a:gd name="T60" fmla="*/ 64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12" y="60"/>
                  </a:lnTo>
                  <a:lnTo>
                    <a:pt x="12" y="68"/>
                  </a:lnTo>
                  <a:lnTo>
                    <a:pt x="8" y="73"/>
                  </a:lnTo>
                  <a:lnTo>
                    <a:pt x="12" y="81"/>
                  </a:lnTo>
                  <a:lnTo>
                    <a:pt x="16" y="89"/>
                  </a:lnTo>
                  <a:lnTo>
                    <a:pt x="24" y="93"/>
                  </a:lnTo>
                  <a:lnTo>
                    <a:pt x="32" y="97"/>
                  </a:lnTo>
                  <a:lnTo>
                    <a:pt x="40" y="93"/>
                  </a:lnTo>
                  <a:lnTo>
                    <a:pt x="48" y="89"/>
                  </a:lnTo>
                  <a:lnTo>
                    <a:pt x="52" y="85"/>
                  </a:lnTo>
                  <a:lnTo>
                    <a:pt x="52" y="77"/>
                  </a:lnTo>
                  <a:lnTo>
                    <a:pt x="52" y="73"/>
                  </a:lnTo>
                  <a:lnTo>
                    <a:pt x="52" y="68"/>
                  </a:lnTo>
                  <a:lnTo>
                    <a:pt x="48" y="60"/>
                  </a:lnTo>
                  <a:lnTo>
                    <a:pt x="40" y="56"/>
                  </a:lnTo>
                  <a:lnTo>
                    <a:pt x="32" y="44"/>
                  </a:lnTo>
                  <a:lnTo>
                    <a:pt x="24" y="40"/>
                  </a:lnTo>
                  <a:lnTo>
                    <a:pt x="20" y="36"/>
                  </a:lnTo>
                  <a:lnTo>
                    <a:pt x="20" y="28"/>
                  </a:lnTo>
                  <a:lnTo>
                    <a:pt x="16" y="24"/>
                  </a:lnTo>
                  <a:lnTo>
                    <a:pt x="20" y="12"/>
                  </a:lnTo>
                  <a:lnTo>
                    <a:pt x="24" y="4"/>
                  </a:lnTo>
                  <a:lnTo>
                    <a:pt x="36" y="0"/>
                  </a:lnTo>
                  <a:lnTo>
                    <a:pt x="44" y="0"/>
                  </a:lnTo>
                  <a:lnTo>
                    <a:pt x="48" y="0"/>
                  </a:lnTo>
                  <a:lnTo>
                    <a:pt x="52" y="0"/>
                  </a:lnTo>
                  <a:lnTo>
                    <a:pt x="56" y="0"/>
                  </a:lnTo>
                  <a:lnTo>
                    <a:pt x="60" y="4"/>
                  </a:lnTo>
                  <a:lnTo>
                    <a:pt x="64" y="4"/>
                  </a:lnTo>
                  <a:lnTo>
                    <a:pt x="69" y="4"/>
                  </a:lnTo>
                  <a:lnTo>
                    <a:pt x="73" y="4"/>
                  </a:lnTo>
                  <a:lnTo>
                    <a:pt x="73" y="0"/>
                  </a:lnTo>
                  <a:lnTo>
                    <a:pt x="77" y="0"/>
                  </a:lnTo>
                  <a:lnTo>
                    <a:pt x="73" y="32"/>
                  </a:lnTo>
                  <a:lnTo>
                    <a:pt x="69" y="32"/>
                  </a:lnTo>
                  <a:lnTo>
                    <a:pt x="69" y="28"/>
                  </a:lnTo>
                  <a:lnTo>
                    <a:pt x="69" y="24"/>
                  </a:lnTo>
                  <a:lnTo>
                    <a:pt x="69" y="16"/>
                  </a:lnTo>
                  <a:lnTo>
                    <a:pt x="60" y="8"/>
                  </a:lnTo>
                  <a:lnTo>
                    <a:pt x="56" y="4"/>
                  </a:lnTo>
                  <a:lnTo>
                    <a:pt x="48" y="4"/>
                  </a:lnTo>
                  <a:lnTo>
                    <a:pt x="40" y="4"/>
                  </a:lnTo>
                  <a:lnTo>
                    <a:pt x="36" y="8"/>
                  </a:lnTo>
                  <a:lnTo>
                    <a:pt x="32" y="12"/>
                  </a:lnTo>
                  <a:lnTo>
                    <a:pt x="28" y="16"/>
                  </a:lnTo>
                  <a:lnTo>
                    <a:pt x="32" y="24"/>
                  </a:lnTo>
                  <a:lnTo>
                    <a:pt x="32" y="28"/>
                  </a:lnTo>
                  <a:lnTo>
                    <a:pt x="36" y="32"/>
                  </a:lnTo>
                  <a:lnTo>
                    <a:pt x="48" y="44"/>
                  </a:lnTo>
                  <a:lnTo>
                    <a:pt x="56" y="52"/>
                  </a:lnTo>
                  <a:lnTo>
                    <a:pt x="60" y="60"/>
                  </a:lnTo>
                  <a:lnTo>
                    <a:pt x="64" y="64"/>
                  </a:lnTo>
                  <a:lnTo>
                    <a:pt x="64" y="73"/>
                  </a:lnTo>
                  <a:lnTo>
                    <a:pt x="64" y="77"/>
                  </a:lnTo>
                  <a:lnTo>
                    <a:pt x="60" y="85"/>
                  </a:lnTo>
                  <a:lnTo>
                    <a:pt x="56" y="89"/>
                  </a:lnTo>
                  <a:lnTo>
                    <a:pt x="48" y="97"/>
                  </a:lnTo>
                  <a:lnTo>
                    <a:pt x="40" y="97"/>
                  </a:lnTo>
                  <a:lnTo>
                    <a:pt x="32" y="97"/>
                  </a:lnTo>
                  <a:lnTo>
                    <a:pt x="28" y="97"/>
                  </a:lnTo>
                  <a:lnTo>
                    <a:pt x="24" y="97"/>
                  </a:lnTo>
                  <a:lnTo>
                    <a:pt x="20" y="97"/>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89" name="Freeform 28"/>
            <p:cNvSpPr>
              <a:spLocks noEditPoints="1"/>
            </p:cNvSpPr>
            <p:nvPr/>
          </p:nvSpPr>
          <p:spPr bwMode="auto">
            <a:xfrm>
              <a:off x="2932" y="1810"/>
              <a:ext cx="60" cy="69"/>
            </a:xfrm>
            <a:custGeom>
              <a:avLst/>
              <a:gdLst>
                <a:gd name="T0" fmla="*/ 14 w 56"/>
                <a:gd name="T1" fmla="*/ 40 h 65"/>
                <a:gd name="T2" fmla="*/ 14 w 56"/>
                <a:gd name="T3" fmla="*/ 47 h 65"/>
                <a:gd name="T4" fmla="*/ 14 w 56"/>
                <a:gd name="T5" fmla="*/ 51 h 65"/>
                <a:gd name="T6" fmla="*/ 18 w 56"/>
                <a:gd name="T7" fmla="*/ 55 h 65"/>
                <a:gd name="T8" fmla="*/ 18 w 56"/>
                <a:gd name="T9" fmla="*/ 59 h 65"/>
                <a:gd name="T10" fmla="*/ 28 w 56"/>
                <a:gd name="T11" fmla="*/ 65 h 65"/>
                <a:gd name="T12" fmla="*/ 32 w 56"/>
                <a:gd name="T13" fmla="*/ 65 h 65"/>
                <a:gd name="T14" fmla="*/ 36 w 56"/>
                <a:gd name="T15" fmla="*/ 65 h 65"/>
                <a:gd name="T16" fmla="*/ 42 w 56"/>
                <a:gd name="T17" fmla="*/ 65 h 65"/>
                <a:gd name="T18" fmla="*/ 50 w 56"/>
                <a:gd name="T19" fmla="*/ 59 h 65"/>
                <a:gd name="T20" fmla="*/ 55 w 56"/>
                <a:gd name="T21" fmla="*/ 55 h 65"/>
                <a:gd name="T22" fmla="*/ 60 w 56"/>
                <a:gd name="T23" fmla="*/ 55 h 65"/>
                <a:gd name="T24" fmla="*/ 46 w 56"/>
                <a:gd name="T25" fmla="*/ 65 h 65"/>
                <a:gd name="T26" fmla="*/ 36 w 56"/>
                <a:gd name="T27" fmla="*/ 73 h 65"/>
                <a:gd name="T28" fmla="*/ 23 w 56"/>
                <a:gd name="T29" fmla="*/ 73 h 65"/>
                <a:gd name="T30" fmla="*/ 14 w 56"/>
                <a:gd name="T31" fmla="*/ 73 h 65"/>
                <a:gd name="T32" fmla="*/ 4 w 56"/>
                <a:gd name="T33" fmla="*/ 69 h 65"/>
                <a:gd name="T34" fmla="*/ 4 w 56"/>
                <a:gd name="T35" fmla="*/ 59 h 65"/>
                <a:gd name="T36" fmla="*/ 0 w 56"/>
                <a:gd name="T37" fmla="*/ 51 h 65"/>
                <a:gd name="T38" fmla="*/ 4 w 56"/>
                <a:gd name="T39" fmla="*/ 36 h 65"/>
                <a:gd name="T40" fmla="*/ 10 w 56"/>
                <a:gd name="T41" fmla="*/ 27 h 65"/>
                <a:gd name="T42" fmla="*/ 18 w 56"/>
                <a:gd name="T43" fmla="*/ 14 h 65"/>
                <a:gd name="T44" fmla="*/ 28 w 56"/>
                <a:gd name="T45" fmla="*/ 4 h 65"/>
                <a:gd name="T46" fmla="*/ 36 w 56"/>
                <a:gd name="T47" fmla="*/ 0 h 65"/>
                <a:gd name="T48" fmla="*/ 50 w 56"/>
                <a:gd name="T49" fmla="*/ 0 h 65"/>
                <a:gd name="T50" fmla="*/ 55 w 56"/>
                <a:gd name="T51" fmla="*/ 0 h 65"/>
                <a:gd name="T52" fmla="*/ 60 w 56"/>
                <a:gd name="T53" fmla="*/ 4 h 65"/>
                <a:gd name="T54" fmla="*/ 64 w 56"/>
                <a:gd name="T55" fmla="*/ 8 h 65"/>
                <a:gd name="T56" fmla="*/ 64 w 56"/>
                <a:gd name="T57" fmla="*/ 8 h 65"/>
                <a:gd name="T58" fmla="*/ 64 w 56"/>
                <a:gd name="T59" fmla="*/ 18 h 65"/>
                <a:gd name="T60" fmla="*/ 60 w 56"/>
                <a:gd name="T61" fmla="*/ 22 h 65"/>
                <a:gd name="T62" fmla="*/ 50 w 56"/>
                <a:gd name="T63" fmla="*/ 32 h 65"/>
                <a:gd name="T64" fmla="*/ 42 w 56"/>
                <a:gd name="T65" fmla="*/ 36 h 65"/>
                <a:gd name="T66" fmla="*/ 28 w 56"/>
                <a:gd name="T67" fmla="*/ 40 h 65"/>
                <a:gd name="T68" fmla="*/ 14 w 56"/>
                <a:gd name="T69" fmla="*/ 40 h 65"/>
                <a:gd name="T70" fmla="*/ 14 w 56"/>
                <a:gd name="T71" fmla="*/ 40 h 65"/>
                <a:gd name="T72" fmla="*/ 28 w 56"/>
                <a:gd name="T73" fmla="*/ 36 h 65"/>
                <a:gd name="T74" fmla="*/ 32 w 56"/>
                <a:gd name="T75" fmla="*/ 32 h 65"/>
                <a:gd name="T76" fmla="*/ 42 w 56"/>
                <a:gd name="T77" fmla="*/ 27 h 65"/>
                <a:gd name="T78" fmla="*/ 46 w 56"/>
                <a:gd name="T79" fmla="*/ 22 h 65"/>
                <a:gd name="T80" fmla="*/ 50 w 56"/>
                <a:gd name="T81" fmla="*/ 18 h 65"/>
                <a:gd name="T82" fmla="*/ 50 w 56"/>
                <a:gd name="T83" fmla="*/ 8 h 65"/>
                <a:gd name="T84" fmla="*/ 50 w 56"/>
                <a:gd name="T85" fmla="*/ 8 h 65"/>
                <a:gd name="T86" fmla="*/ 50 w 56"/>
                <a:gd name="T87" fmla="*/ 4 h 65"/>
                <a:gd name="T88" fmla="*/ 46 w 56"/>
                <a:gd name="T89" fmla="*/ 4 h 65"/>
                <a:gd name="T90" fmla="*/ 46 w 56"/>
                <a:gd name="T91" fmla="*/ 4 h 65"/>
                <a:gd name="T92" fmla="*/ 36 w 56"/>
                <a:gd name="T93" fmla="*/ 4 h 65"/>
                <a:gd name="T94" fmla="*/ 28 w 56"/>
                <a:gd name="T95" fmla="*/ 14 h 65"/>
                <a:gd name="T96" fmla="*/ 23 w 56"/>
                <a:gd name="T97" fmla="*/ 22 h 65"/>
                <a:gd name="T98" fmla="*/ 14 w 56"/>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5"/>
                <a:gd name="T152" fmla="*/ 56 w 56"/>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5">
                  <a:moveTo>
                    <a:pt x="12" y="36"/>
                  </a:moveTo>
                  <a:lnTo>
                    <a:pt x="12" y="41"/>
                  </a:lnTo>
                  <a:lnTo>
                    <a:pt x="12" y="45"/>
                  </a:lnTo>
                  <a:lnTo>
                    <a:pt x="16" y="49"/>
                  </a:lnTo>
                  <a:lnTo>
                    <a:pt x="16" y="53"/>
                  </a:lnTo>
                  <a:lnTo>
                    <a:pt x="24" y="57"/>
                  </a:lnTo>
                  <a:lnTo>
                    <a:pt x="28" y="57"/>
                  </a:lnTo>
                  <a:lnTo>
                    <a:pt x="32" y="57"/>
                  </a:lnTo>
                  <a:lnTo>
                    <a:pt x="36" y="57"/>
                  </a:lnTo>
                  <a:lnTo>
                    <a:pt x="44" y="53"/>
                  </a:lnTo>
                  <a:lnTo>
                    <a:pt x="48" y="49"/>
                  </a:lnTo>
                  <a:lnTo>
                    <a:pt x="52" y="49"/>
                  </a:lnTo>
                  <a:lnTo>
                    <a:pt x="40" y="57"/>
                  </a:lnTo>
                  <a:lnTo>
                    <a:pt x="32" y="65"/>
                  </a:lnTo>
                  <a:lnTo>
                    <a:pt x="20" y="65"/>
                  </a:lnTo>
                  <a:lnTo>
                    <a:pt x="12" y="65"/>
                  </a:lnTo>
                  <a:lnTo>
                    <a:pt x="4" y="61"/>
                  </a:lnTo>
                  <a:lnTo>
                    <a:pt x="4" y="53"/>
                  </a:lnTo>
                  <a:lnTo>
                    <a:pt x="0" y="45"/>
                  </a:lnTo>
                  <a:lnTo>
                    <a:pt x="4" y="32"/>
                  </a:lnTo>
                  <a:lnTo>
                    <a:pt x="8" y="24"/>
                  </a:lnTo>
                  <a:lnTo>
                    <a:pt x="16" y="12"/>
                  </a:lnTo>
                  <a:lnTo>
                    <a:pt x="24" y="4"/>
                  </a:lnTo>
                  <a:lnTo>
                    <a:pt x="32" y="0"/>
                  </a:lnTo>
                  <a:lnTo>
                    <a:pt x="44" y="0"/>
                  </a:lnTo>
                  <a:lnTo>
                    <a:pt x="48" y="0"/>
                  </a:lnTo>
                  <a:lnTo>
                    <a:pt x="52" y="4"/>
                  </a:lnTo>
                  <a:lnTo>
                    <a:pt x="56" y="8"/>
                  </a:lnTo>
                  <a:lnTo>
                    <a:pt x="56" y="16"/>
                  </a:lnTo>
                  <a:lnTo>
                    <a:pt x="52" y="20"/>
                  </a:lnTo>
                  <a:lnTo>
                    <a:pt x="44" y="28"/>
                  </a:lnTo>
                  <a:lnTo>
                    <a:pt x="36" y="32"/>
                  </a:lnTo>
                  <a:lnTo>
                    <a:pt x="24" y="36"/>
                  </a:lnTo>
                  <a:lnTo>
                    <a:pt x="12" y="36"/>
                  </a:lnTo>
                  <a:close/>
                  <a:moveTo>
                    <a:pt x="12" y="36"/>
                  </a:moveTo>
                  <a:lnTo>
                    <a:pt x="24" y="32"/>
                  </a:lnTo>
                  <a:lnTo>
                    <a:pt x="28" y="28"/>
                  </a:lnTo>
                  <a:lnTo>
                    <a:pt x="36" y="24"/>
                  </a:lnTo>
                  <a:lnTo>
                    <a:pt x="40" y="20"/>
                  </a:lnTo>
                  <a:lnTo>
                    <a:pt x="44" y="16"/>
                  </a:lnTo>
                  <a:lnTo>
                    <a:pt x="44" y="8"/>
                  </a:lnTo>
                  <a:lnTo>
                    <a:pt x="44" y="4"/>
                  </a:lnTo>
                  <a:lnTo>
                    <a:pt x="40" y="4"/>
                  </a:lnTo>
                  <a:lnTo>
                    <a:pt x="32" y="4"/>
                  </a:lnTo>
                  <a:lnTo>
                    <a:pt x="24" y="12"/>
                  </a:lnTo>
                  <a:lnTo>
                    <a:pt x="20" y="20"/>
                  </a:lnTo>
                  <a:lnTo>
                    <a:pt x="12" y="36"/>
                  </a:lnTo>
                  <a:close/>
                </a:path>
              </a:pathLst>
            </a:custGeom>
            <a:solidFill>
              <a:srgbClr val="000000"/>
            </a:solidFill>
            <a:ln w="0">
              <a:solidFill>
                <a:srgbClr val="000000"/>
              </a:solidFill>
              <a:round/>
              <a:headEnd/>
              <a:tailEnd/>
            </a:ln>
          </p:spPr>
          <p:txBody>
            <a:bodyPr/>
            <a:lstStyle/>
            <a:p>
              <a:endParaRPr lang="en-US"/>
            </a:p>
          </p:txBody>
        </p:sp>
        <p:sp>
          <p:nvSpPr>
            <p:cNvPr id="26790" name="Freeform 29"/>
            <p:cNvSpPr>
              <a:spLocks/>
            </p:cNvSpPr>
            <p:nvPr/>
          </p:nvSpPr>
          <p:spPr bwMode="auto">
            <a:xfrm>
              <a:off x="3000" y="1810"/>
              <a:ext cx="57" cy="69"/>
            </a:xfrm>
            <a:custGeom>
              <a:avLst/>
              <a:gdLst>
                <a:gd name="T0" fmla="*/ 5 w 53"/>
                <a:gd name="T1" fmla="*/ 4 h 65"/>
                <a:gd name="T2" fmla="*/ 33 w 53"/>
                <a:gd name="T3" fmla="*/ 0 h 65"/>
                <a:gd name="T4" fmla="*/ 25 w 53"/>
                <a:gd name="T5" fmla="*/ 40 h 65"/>
                <a:gd name="T6" fmla="*/ 33 w 53"/>
                <a:gd name="T7" fmla="*/ 18 h 65"/>
                <a:gd name="T8" fmla="*/ 47 w 53"/>
                <a:gd name="T9" fmla="*/ 4 h 65"/>
                <a:gd name="T10" fmla="*/ 52 w 53"/>
                <a:gd name="T11" fmla="*/ 0 h 65"/>
                <a:gd name="T12" fmla="*/ 57 w 53"/>
                <a:gd name="T13" fmla="*/ 0 h 65"/>
                <a:gd name="T14" fmla="*/ 61 w 53"/>
                <a:gd name="T15" fmla="*/ 0 h 65"/>
                <a:gd name="T16" fmla="*/ 61 w 53"/>
                <a:gd name="T17" fmla="*/ 0 h 65"/>
                <a:gd name="T18" fmla="*/ 61 w 53"/>
                <a:gd name="T19" fmla="*/ 4 h 65"/>
                <a:gd name="T20" fmla="*/ 61 w 53"/>
                <a:gd name="T21" fmla="*/ 4 h 65"/>
                <a:gd name="T22" fmla="*/ 61 w 53"/>
                <a:gd name="T23" fmla="*/ 14 h 65"/>
                <a:gd name="T24" fmla="*/ 61 w 53"/>
                <a:gd name="T25" fmla="*/ 18 h 65"/>
                <a:gd name="T26" fmla="*/ 57 w 53"/>
                <a:gd name="T27" fmla="*/ 22 h 65"/>
                <a:gd name="T28" fmla="*/ 57 w 53"/>
                <a:gd name="T29" fmla="*/ 22 h 65"/>
                <a:gd name="T30" fmla="*/ 52 w 53"/>
                <a:gd name="T31" fmla="*/ 22 h 65"/>
                <a:gd name="T32" fmla="*/ 52 w 53"/>
                <a:gd name="T33" fmla="*/ 18 h 65"/>
                <a:gd name="T34" fmla="*/ 52 w 53"/>
                <a:gd name="T35" fmla="*/ 18 h 65"/>
                <a:gd name="T36" fmla="*/ 52 w 53"/>
                <a:gd name="T37" fmla="*/ 18 h 65"/>
                <a:gd name="T38" fmla="*/ 52 w 53"/>
                <a:gd name="T39" fmla="*/ 14 h 65"/>
                <a:gd name="T40" fmla="*/ 52 w 53"/>
                <a:gd name="T41" fmla="*/ 14 h 65"/>
                <a:gd name="T42" fmla="*/ 47 w 53"/>
                <a:gd name="T43" fmla="*/ 14 h 65"/>
                <a:gd name="T44" fmla="*/ 47 w 53"/>
                <a:gd name="T45" fmla="*/ 14 h 65"/>
                <a:gd name="T46" fmla="*/ 47 w 53"/>
                <a:gd name="T47" fmla="*/ 14 h 65"/>
                <a:gd name="T48" fmla="*/ 47 w 53"/>
                <a:gd name="T49" fmla="*/ 14 h 65"/>
                <a:gd name="T50" fmla="*/ 43 w 53"/>
                <a:gd name="T51" fmla="*/ 18 h 65"/>
                <a:gd name="T52" fmla="*/ 38 w 53"/>
                <a:gd name="T53" fmla="*/ 18 h 65"/>
                <a:gd name="T54" fmla="*/ 33 w 53"/>
                <a:gd name="T55" fmla="*/ 27 h 65"/>
                <a:gd name="T56" fmla="*/ 25 w 53"/>
                <a:gd name="T57" fmla="*/ 40 h 65"/>
                <a:gd name="T58" fmla="*/ 25 w 53"/>
                <a:gd name="T59" fmla="*/ 47 h 65"/>
                <a:gd name="T60" fmla="*/ 19 w 53"/>
                <a:gd name="T61" fmla="*/ 51 h 65"/>
                <a:gd name="T62" fmla="*/ 19 w 53"/>
                <a:gd name="T63" fmla="*/ 59 h 65"/>
                <a:gd name="T64" fmla="*/ 15 w 53"/>
                <a:gd name="T65" fmla="*/ 65 h 65"/>
                <a:gd name="T66" fmla="*/ 15 w 53"/>
                <a:gd name="T67" fmla="*/ 73 h 65"/>
                <a:gd name="T68" fmla="*/ 0 w 53"/>
                <a:gd name="T69" fmla="*/ 73 h 65"/>
                <a:gd name="T70" fmla="*/ 15 w 53"/>
                <a:gd name="T71" fmla="*/ 22 h 65"/>
                <a:gd name="T72" fmla="*/ 19 w 53"/>
                <a:gd name="T73" fmla="*/ 14 h 65"/>
                <a:gd name="T74" fmla="*/ 19 w 53"/>
                <a:gd name="T75" fmla="*/ 8 h 65"/>
                <a:gd name="T76" fmla="*/ 19 w 53"/>
                <a:gd name="T77" fmla="*/ 8 h 65"/>
                <a:gd name="T78" fmla="*/ 15 w 53"/>
                <a:gd name="T79" fmla="*/ 8 h 65"/>
                <a:gd name="T80" fmla="*/ 15 w 53"/>
                <a:gd name="T81" fmla="*/ 4 h 65"/>
                <a:gd name="T82" fmla="*/ 11 w 53"/>
                <a:gd name="T83" fmla="*/ 4 h 65"/>
                <a:gd name="T84" fmla="*/ 11 w 53"/>
                <a:gd name="T85" fmla="*/ 4 h 65"/>
                <a:gd name="T86" fmla="*/ 5 w 53"/>
                <a:gd name="T87" fmla="*/ 4 h 65"/>
                <a:gd name="T88" fmla="*/ 5 w 53"/>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5"/>
                <a:gd name="T137" fmla="*/ 53 w 53"/>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5">
                  <a:moveTo>
                    <a:pt x="5" y="4"/>
                  </a:moveTo>
                  <a:lnTo>
                    <a:pt x="29" y="0"/>
                  </a:lnTo>
                  <a:lnTo>
                    <a:pt x="21" y="36"/>
                  </a:lnTo>
                  <a:lnTo>
                    <a:pt x="29" y="16"/>
                  </a:lnTo>
                  <a:lnTo>
                    <a:pt x="41" y="4"/>
                  </a:lnTo>
                  <a:lnTo>
                    <a:pt x="45" y="0"/>
                  </a:lnTo>
                  <a:lnTo>
                    <a:pt x="49" y="0"/>
                  </a:lnTo>
                  <a:lnTo>
                    <a:pt x="53" y="0"/>
                  </a:lnTo>
                  <a:lnTo>
                    <a:pt x="53" y="4"/>
                  </a:lnTo>
                  <a:lnTo>
                    <a:pt x="53" y="12"/>
                  </a:lnTo>
                  <a:lnTo>
                    <a:pt x="53" y="16"/>
                  </a:lnTo>
                  <a:lnTo>
                    <a:pt x="49" y="20"/>
                  </a:lnTo>
                  <a:lnTo>
                    <a:pt x="45" y="20"/>
                  </a:lnTo>
                  <a:lnTo>
                    <a:pt x="45" y="16"/>
                  </a:lnTo>
                  <a:lnTo>
                    <a:pt x="45" y="12"/>
                  </a:lnTo>
                  <a:lnTo>
                    <a:pt x="41" y="12"/>
                  </a:lnTo>
                  <a:lnTo>
                    <a:pt x="37" y="16"/>
                  </a:lnTo>
                  <a:lnTo>
                    <a:pt x="33" y="16"/>
                  </a:lnTo>
                  <a:lnTo>
                    <a:pt x="29" y="24"/>
                  </a:lnTo>
                  <a:lnTo>
                    <a:pt x="21" y="36"/>
                  </a:lnTo>
                  <a:lnTo>
                    <a:pt x="21" y="41"/>
                  </a:lnTo>
                  <a:lnTo>
                    <a:pt x="17" y="45"/>
                  </a:lnTo>
                  <a:lnTo>
                    <a:pt x="17" y="53"/>
                  </a:lnTo>
                  <a:lnTo>
                    <a:pt x="13" y="57"/>
                  </a:lnTo>
                  <a:lnTo>
                    <a:pt x="13" y="65"/>
                  </a:lnTo>
                  <a:lnTo>
                    <a:pt x="0" y="65"/>
                  </a:lnTo>
                  <a:lnTo>
                    <a:pt x="13" y="20"/>
                  </a:lnTo>
                  <a:lnTo>
                    <a:pt x="17" y="12"/>
                  </a:lnTo>
                  <a:lnTo>
                    <a:pt x="17" y="8"/>
                  </a:lnTo>
                  <a:lnTo>
                    <a:pt x="13" y="8"/>
                  </a:lnTo>
                  <a:lnTo>
                    <a:pt x="13" y="4"/>
                  </a:lnTo>
                  <a:lnTo>
                    <a:pt x="9" y="4"/>
                  </a:lnTo>
                  <a:lnTo>
                    <a:pt x="5" y="4"/>
                  </a:lnTo>
                  <a:close/>
                </a:path>
              </a:pathLst>
            </a:custGeom>
            <a:solidFill>
              <a:srgbClr val="000000"/>
            </a:solidFill>
            <a:ln w="0">
              <a:solidFill>
                <a:srgbClr val="000000"/>
              </a:solidFill>
              <a:round/>
              <a:headEnd/>
              <a:tailEnd/>
            </a:ln>
          </p:spPr>
          <p:txBody>
            <a:bodyPr/>
            <a:lstStyle/>
            <a:p>
              <a:endParaRPr lang="en-US"/>
            </a:p>
          </p:txBody>
        </p:sp>
        <p:sp>
          <p:nvSpPr>
            <p:cNvPr id="26791" name="Freeform 30"/>
            <p:cNvSpPr>
              <a:spLocks/>
            </p:cNvSpPr>
            <p:nvPr/>
          </p:nvSpPr>
          <p:spPr bwMode="auto">
            <a:xfrm>
              <a:off x="3065" y="1810"/>
              <a:ext cx="65" cy="69"/>
            </a:xfrm>
            <a:custGeom>
              <a:avLst/>
              <a:gdLst>
                <a:gd name="T0" fmla="*/ 0 w 61"/>
                <a:gd name="T1" fmla="*/ 4 h 65"/>
                <a:gd name="T2" fmla="*/ 23 w 61"/>
                <a:gd name="T3" fmla="*/ 0 h 65"/>
                <a:gd name="T4" fmla="*/ 29 w 61"/>
                <a:gd name="T5" fmla="*/ 4 h 65"/>
                <a:gd name="T6" fmla="*/ 29 w 61"/>
                <a:gd name="T7" fmla="*/ 14 h 65"/>
                <a:gd name="T8" fmla="*/ 33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60 w 61"/>
                <a:gd name="T35" fmla="*/ 14 h 65"/>
                <a:gd name="T36" fmla="*/ 55 w 61"/>
                <a:gd name="T37" fmla="*/ 14 h 65"/>
                <a:gd name="T38" fmla="*/ 51 w 61"/>
                <a:gd name="T39" fmla="*/ 8 h 65"/>
                <a:gd name="T40" fmla="*/ 51 w 61"/>
                <a:gd name="T41" fmla="*/ 4 h 65"/>
                <a:gd name="T42" fmla="*/ 51 w 61"/>
                <a:gd name="T43" fmla="*/ 4 h 65"/>
                <a:gd name="T44" fmla="*/ 55 w 61"/>
                <a:gd name="T45" fmla="*/ 0 h 65"/>
                <a:gd name="T46" fmla="*/ 55 w 61"/>
                <a:gd name="T47" fmla="*/ 0 h 65"/>
                <a:gd name="T48" fmla="*/ 60 w 61"/>
                <a:gd name="T49" fmla="*/ 0 h 65"/>
                <a:gd name="T50" fmla="*/ 65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5 w 61"/>
                <a:gd name="T67" fmla="*/ 40 h 65"/>
                <a:gd name="T68" fmla="*/ 42 w 61"/>
                <a:gd name="T69" fmla="*/ 55 h 65"/>
                <a:gd name="T70" fmla="*/ 42 w 61"/>
                <a:gd name="T71" fmla="*/ 59 h 65"/>
                <a:gd name="T72" fmla="*/ 33 w 61"/>
                <a:gd name="T73" fmla="*/ 65 h 65"/>
                <a:gd name="T74" fmla="*/ 23 w 61"/>
                <a:gd name="T75" fmla="*/ 73 h 65"/>
                <a:gd name="T76" fmla="*/ 23 w 61"/>
                <a:gd name="T77" fmla="*/ 73 h 65"/>
                <a:gd name="T78" fmla="*/ 18 w 61"/>
                <a:gd name="T79" fmla="*/ 51 h 65"/>
                <a:gd name="T80" fmla="*/ 18 w 61"/>
                <a:gd name="T81" fmla="*/ 32 h 65"/>
                <a:gd name="T82" fmla="*/ 18 w 61"/>
                <a:gd name="T83" fmla="*/ 22 h 65"/>
                <a:gd name="T84" fmla="*/ 14 w 61"/>
                <a:gd name="T85" fmla="*/ 14 h 65"/>
                <a:gd name="T86" fmla="*/ 10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9"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53" y="12"/>
                  </a:lnTo>
                  <a:lnTo>
                    <a:pt x="49" y="12"/>
                  </a:lnTo>
                  <a:lnTo>
                    <a:pt x="45" y="8"/>
                  </a:lnTo>
                  <a:lnTo>
                    <a:pt x="45" y="4"/>
                  </a:lnTo>
                  <a:lnTo>
                    <a:pt x="49" y="0"/>
                  </a:lnTo>
                  <a:lnTo>
                    <a:pt x="53" y="0"/>
                  </a:lnTo>
                  <a:lnTo>
                    <a:pt x="57" y="0"/>
                  </a:lnTo>
                  <a:lnTo>
                    <a:pt x="57" y="4"/>
                  </a:lnTo>
                  <a:lnTo>
                    <a:pt x="61" y="4"/>
                  </a:lnTo>
                  <a:lnTo>
                    <a:pt x="61" y="8"/>
                  </a:lnTo>
                  <a:lnTo>
                    <a:pt x="61" y="12"/>
                  </a:lnTo>
                  <a:lnTo>
                    <a:pt x="61" y="16"/>
                  </a:lnTo>
                  <a:lnTo>
                    <a:pt x="57" y="20"/>
                  </a:lnTo>
                  <a:lnTo>
                    <a:pt x="53" y="28"/>
                  </a:lnTo>
                  <a:lnTo>
                    <a:pt x="49" y="36"/>
                  </a:lnTo>
                  <a:lnTo>
                    <a:pt x="37" y="49"/>
                  </a:lnTo>
                  <a:lnTo>
                    <a:pt x="37" y="53"/>
                  </a:lnTo>
                  <a:lnTo>
                    <a:pt x="29" y="57"/>
                  </a:lnTo>
                  <a:lnTo>
                    <a:pt x="21" y="65"/>
                  </a:lnTo>
                  <a:lnTo>
                    <a:pt x="16" y="45"/>
                  </a:lnTo>
                  <a:lnTo>
                    <a:pt x="16" y="28"/>
                  </a:lnTo>
                  <a:lnTo>
                    <a:pt x="16" y="20"/>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92" name="Freeform 31"/>
            <p:cNvSpPr>
              <a:spLocks noEditPoints="1"/>
            </p:cNvSpPr>
            <p:nvPr/>
          </p:nvSpPr>
          <p:spPr bwMode="auto">
            <a:xfrm>
              <a:off x="3134" y="1810"/>
              <a:ext cx="61" cy="69"/>
            </a:xfrm>
            <a:custGeom>
              <a:avLst/>
              <a:gdLst>
                <a:gd name="T0" fmla="*/ 14 w 57"/>
                <a:gd name="T1" fmla="*/ 40 h 65"/>
                <a:gd name="T2" fmla="*/ 14 w 57"/>
                <a:gd name="T3" fmla="*/ 47 h 65"/>
                <a:gd name="T4" fmla="*/ 14 w 57"/>
                <a:gd name="T5" fmla="*/ 51 h 65"/>
                <a:gd name="T6" fmla="*/ 18 w 57"/>
                <a:gd name="T7" fmla="*/ 55 h 65"/>
                <a:gd name="T8" fmla="*/ 18 w 57"/>
                <a:gd name="T9" fmla="*/ 59 h 65"/>
                <a:gd name="T10" fmla="*/ 28 w 57"/>
                <a:gd name="T11" fmla="*/ 65 h 65"/>
                <a:gd name="T12" fmla="*/ 32 w 57"/>
                <a:gd name="T13" fmla="*/ 65 h 65"/>
                <a:gd name="T14" fmla="*/ 37 w 57"/>
                <a:gd name="T15" fmla="*/ 65 h 65"/>
                <a:gd name="T16" fmla="*/ 43 w 57"/>
                <a:gd name="T17" fmla="*/ 65 h 65"/>
                <a:gd name="T18" fmla="*/ 51 w 57"/>
                <a:gd name="T19" fmla="*/ 59 h 65"/>
                <a:gd name="T20" fmla="*/ 56 w 57"/>
                <a:gd name="T21" fmla="*/ 55 h 65"/>
                <a:gd name="T22" fmla="*/ 61 w 57"/>
                <a:gd name="T23" fmla="*/ 55 h 65"/>
                <a:gd name="T24" fmla="*/ 47 w 57"/>
                <a:gd name="T25" fmla="*/ 65 h 65"/>
                <a:gd name="T26" fmla="*/ 37 w 57"/>
                <a:gd name="T27" fmla="*/ 73 h 65"/>
                <a:gd name="T28" fmla="*/ 22 w 57"/>
                <a:gd name="T29" fmla="*/ 73 h 65"/>
                <a:gd name="T30" fmla="*/ 14 w 57"/>
                <a:gd name="T31" fmla="*/ 73 h 65"/>
                <a:gd name="T32" fmla="*/ 10 w 57"/>
                <a:gd name="T33" fmla="*/ 69 h 65"/>
                <a:gd name="T34" fmla="*/ 4 w 57"/>
                <a:gd name="T35" fmla="*/ 59 h 65"/>
                <a:gd name="T36" fmla="*/ 0 w 57"/>
                <a:gd name="T37" fmla="*/ 51 h 65"/>
                <a:gd name="T38" fmla="*/ 4 w 57"/>
                <a:gd name="T39" fmla="*/ 36 h 65"/>
                <a:gd name="T40" fmla="*/ 10 w 57"/>
                <a:gd name="T41" fmla="*/ 27 h 65"/>
                <a:gd name="T42" fmla="*/ 18 w 57"/>
                <a:gd name="T43" fmla="*/ 14 h 65"/>
                <a:gd name="T44" fmla="*/ 28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8 w 57"/>
                <a:gd name="T67" fmla="*/ 40 h 65"/>
                <a:gd name="T68" fmla="*/ 14 w 57"/>
                <a:gd name="T69" fmla="*/ 40 h 65"/>
                <a:gd name="T70" fmla="*/ 18 w 57"/>
                <a:gd name="T71" fmla="*/ 40 h 65"/>
                <a:gd name="T72" fmla="*/ 28 w 57"/>
                <a:gd name="T73" fmla="*/ 36 h 65"/>
                <a:gd name="T74" fmla="*/ 37 w 57"/>
                <a:gd name="T75" fmla="*/ 32 h 65"/>
                <a:gd name="T76" fmla="*/ 43 w 57"/>
                <a:gd name="T77" fmla="*/ 27 h 65"/>
                <a:gd name="T78" fmla="*/ 51 w 57"/>
                <a:gd name="T79" fmla="*/ 22 h 65"/>
                <a:gd name="T80" fmla="*/ 51 w 57"/>
                <a:gd name="T81" fmla="*/ 18 h 65"/>
                <a:gd name="T82" fmla="*/ 56 w 57"/>
                <a:gd name="T83" fmla="*/ 8 h 65"/>
                <a:gd name="T84" fmla="*/ 51 w 57"/>
                <a:gd name="T85" fmla="*/ 8 h 65"/>
                <a:gd name="T86" fmla="*/ 51 w 57"/>
                <a:gd name="T87" fmla="*/ 4 h 65"/>
                <a:gd name="T88" fmla="*/ 51 w 57"/>
                <a:gd name="T89" fmla="*/ 4 h 65"/>
                <a:gd name="T90" fmla="*/ 47 w 57"/>
                <a:gd name="T91" fmla="*/ 4 h 65"/>
                <a:gd name="T92" fmla="*/ 37 w 57"/>
                <a:gd name="T93" fmla="*/ 4 h 65"/>
                <a:gd name="T94" fmla="*/ 28 w 57"/>
                <a:gd name="T95" fmla="*/ 14 h 65"/>
                <a:gd name="T96" fmla="*/ 22 w 57"/>
                <a:gd name="T97" fmla="*/ 22 h 65"/>
                <a:gd name="T98" fmla="*/ 18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6" y="49"/>
                  </a:lnTo>
                  <a:lnTo>
                    <a:pt x="16" y="53"/>
                  </a:lnTo>
                  <a:lnTo>
                    <a:pt x="24" y="57"/>
                  </a:lnTo>
                  <a:lnTo>
                    <a:pt x="28" y="57"/>
                  </a:lnTo>
                  <a:lnTo>
                    <a:pt x="33" y="57"/>
                  </a:lnTo>
                  <a:lnTo>
                    <a:pt x="37" y="57"/>
                  </a:lnTo>
                  <a:lnTo>
                    <a:pt x="45" y="53"/>
                  </a:lnTo>
                  <a:lnTo>
                    <a:pt x="49" y="49"/>
                  </a:lnTo>
                  <a:lnTo>
                    <a:pt x="53" y="49"/>
                  </a:lnTo>
                  <a:lnTo>
                    <a:pt x="41" y="57"/>
                  </a:lnTo>
                  <a:lnTo>
                    <a:pt x="33" y="65"/>
                  </a:lnTo>
                  <a:lnTo>
                    <a:pt x="20" y="65"/>
                  </a:lnTo>
                  <a:lnTo>
                    <a:pt x="12" y="65"/>
                  </a:lnTo>
                  <a:lnTo>
                    <a:pt x="8" y="61"/>
                  </a:lnTo>
                  <a:lnTo>
                    <a:pt x="4" y="53"/>
                  </a:lnTo>
                  <a:lnTo>
                    <a:pt x="0" y="45"/>
                  </a:lnTo>
                  <a:lnTo>
                    <a:pt x="4" y="32"/>
                  </a:lnTo>
                  <a:lnTo>
                    <a:pt x="8" y="24"/>
                  </a:lnTo>
                  <a:lnTo>
                    <a:pt x="16" y="12"/>
                  </a:lnTo>
                  <a:lnTo>
                    <a:pt x="24" y="4"/>
                  </a:lnTo>
                  <a:lnTo>
                    <a:pt x="33" y="0"/>
                  </a:lnTo>
                  <a:lnTo>
                    <a:pt x="45" y="0"/>
                  </a:lnTo>
                  <a:lnTo>
                    <a:pt x="49" y="0"/>
                  </a:lnTo>
                  <a:lnTo>
                    <a:pt x="53" y="4"/>
                  </a:lnTo>
                  <a:lnTo>
                    <a:pt x="57" y="8"/>
                  </a:lnTo>
                  <a:lnTo>
                    <a:pt x="57" y="16"/>
                  </a:lnTo>
                  <a:lnTo>
                    <a:pt x="53" y="20"/>
                  </a:lnTo>
                  <a:lnTo>
                    <a:pt x="45" y="28"/>
                  </a:lnTo>
                  <a:lnTo>
                    <a:pt x="37" y="32"/>
                  </a:lnTo>
                  <a:lnTo>
                    <a:pt x="24" y="36"/>
                  </a:lnTo>
                  <a:lnTo>
                    <a:pt x="12" y="36"/>
                  </a:lnTo>
                  <a:close/>
                  <a:moveTo>
                    <a:pt x="16" y="36"/>
                  </a:moveTo>
                  <a:lnTo>
                    <a:pt x="24" y="32"/>
                  </a:lnTo>
                  <a:lnTo>
                    <a:pt x="33" y="28"/>
                  </a:lnTo>
                  <a:lnTo>
                    <a:pt x="37" y="24"/>
                  </a:lnTo>
                  <a:lnTo>
                    <a:pt x="45" y="20"/>
                  </a:lnTo>
                  <a:lnTo>
                    <a:pt x="45" y="16"/>
                  </a:lnTo>
                  <a:lnTo>
                    <a:pt x="49" y="8"/>
                  </a:lnTo>
                  <a:lnTo>
                    <a:pt x="45" y="8"/>
                  </a:lnTo>
                  <a:lnTo>
                    <a:pt x="45" y="4"/>
                  </a:lnTo>
                  <a:lnTo>
                    <a:pt x="41" y="4"/>
                  </a:lnTo>
                  <a:lnTo>
                    <a:pt x="33" y="4"/>
                  </a:lnTo>
                  <a:lnTo>
                    <a:pt x="24" y="12"/>
                  </a:lnTo>
                  <a:lnTo>
                    <a:pt x="20" y="20"/>
                  </a:lnTo>
                  <a:lnTo>
                    <a:pt x="16" y="36"/>
                  </a:lnTo>
                  <a:close/>
                </a:path>
              </a:pathLst>
            </a:custGeom>
            <a:solidFill>
              <a:srgbClr val="000000"/>
            </a:solidFill>
            <a:ln w="0">
              <a:solidFill>
                <a:srgbClr val="000000"/>
              </a:solidFill>
              <a:round/>
              <a:headEnd/>
              <a:tailEnd/>
            </a:ln>
          </p:spPr>
          <p:txBody>
            <a:bodyPr/>
            <a:lstStyle/>
            <a:p>
              <a:endParaRPr lang="en-US"/>
            </a:p>
          </p:txBody>
        </p:sp>
        <p:sp>
          <p:nvSpPr>
            <p:cNvPr id="26793" name="Freeform 32"/>
            <p:cNvSpPr>
              <a:spLocks/>
            </p:cNvSpPr>
            <p:nvPr/>
          </p:nvSpPr>
          <p:spPr bwMode="auto">
            <a:xfrm>
              <a:off x="3203" y="1810"/>
              <a:ext cx="61" cy="69"/>
            </a:xfrm>
            <a:custGeom>
              <a:avLst/>
              <a:gdLst>
                <a:gd name="T0" fmla="*/ 4 w 57"/>
                <a:gd name="T1" fmla="*/ 4 h 65"/>
                <a:gd name="T2" fmla="*/ 32 w 57"/>
                <a:gd name="T3" fmla="*/ 0 h 65"/>
                <a:gd name="T4" fmla="*/ 22 w 57"/>
                <a:gd name="T5" fmla="*/ 40 h 65"/>
                <a:gd name="T6" fmla="*/ 36 w 57"/>
                <a:gd name="T7" fmla="*/ 18 h 65"/>
                <a:gd name="T8" fmla="*/ 46 w 57"/>
                <a:gd name="T9" fmla="*/ 4 h 65"/>
                <a:gd name="T10" fmla="*/ 51 w 57"/>
                <a:gd name="T11" fmla="*/ 0 h 65"/>
                <a:gd name="T12" fmla="*/ 56 w 57"/>
                <a:gd name="T13" fmla="*/ 0 h 65"/>
                <a:gd name="T14" fmla="*/ 61 w 57"/>
                <a:gd name="T15" fmla="*/ 0 h 65"/>
                <a:gd name="T16" fmla="*/ 61 w 57"/>
                <a:gd name="T17" fmla="*/ 0 h 65"/>
                <a:gd name="T18" fmla="*/ 61 w 57"/>
                <a:gd name="T19" fmla="*/ 4 h 65"/>
                <a:gd name="T20" fmla="*/ 65 w 57"/>
                <a:gd name="T21" fmla="*/ 4 h 65"/>
                <a:gd name="T22" fmla="*/ 61 w 57"/>
                <a:gd name="T23" fmla="*/ 14 h 65"/>
                <a:gd name="T24" fmla="*/ 61 w 57"/>
                <a:gd name="T25" fmla="*/ 18 h 65"/>
                <a:gd name="T26" fmla="*/ 56 w 57"/>
                <a:gd name="T27" fmla="*/ 22 h 65"/>
                <a:gd name="T28" fmla="*/ 56 w 57"/>
                <a:gd name="T29" fmla="*/ 22 h 65"/>
                <a:gd name="T30" fmla="*/ 51 w 57"/>
                <a:gd name="T31" fmla="*/ 22 h 65"/>
                <a:gd name="T32" fmla="*/ 51 w 57"/>
                <a:gd name="T33" fmla="*/ 18 h 65"/>
                <a:gd name="T34" fmla="*/ 51 w 57"/>
                <a:gd name="T35" fmla="*/ 18 h 65"/>
                <a:gd name="T36" fmla="*/ 51 w 57"/>
                <a:gd name="T37" fmla="*/ 18 h 65"/>
                <a:gd name="T38" fmla="*/ 51 w 57"/>
                <a:gd name="T39" fmla="*/ 14 h 65"/>
                <a:gd name="T40" fmla="*/ 51 w 57"/>
                <a:gd name="T41" fmla="*/ 14 h 65"/>
                <a:gd name="T42" fmla="*/ 46 w 57"/>
                <a:gd name="T43" fmla="*/ 14 h 65"/>
                <a:gd name="T44" fmla="*/ 46 w 57"/>
                <a:gd name="T45" fmla="*/ 14 h 65"/>
                <a:gd name="T46" fmla="*/ 46 w 57"/>
                <a:gd name="T47" fmla="*/ 14 h 65"/>
                <a:gd name="T48" fmla="*/ 46 w 57"/>
                <a:gd name="T49" fmla="*/ 14 h 65"/>
                <a:gd name="T50" fmla="*/ 42 w 57"/>
                <a:gd name="T51" fmla="*/ 18 h 65"/>
                <a:gd name="T52" fmla="*/ 36 w 57"/>
                <a:gd name="T53" fmla="*/ 18 h 65"/>
                <a:gd name="T54" fmla="*/ 32 w 57"/>
                <a:gd name="T55" fmla="*/ 27 h 65"/>
                <a:gd name="T56" fmla="*/ 22 w 57"/>
                <a:gd name="T57" fmla="*/ 40 h 65"/>
                <a:gd name="T58" fmla="*/ 22 w 57"/>
                <a:gd name="T59" fmla="*/ 47 h 65"/>
                <a:gd name="T60" fmla="*/ 18 w 57"/>
                <a:gd name="T61" fmla="*/ 51 h 65"/>
                <a:gd name="T62" fmla="*/ 18 w 57"/>
                <a:gd name="T63" fmla="*/ 59 h 65"/>
                <a:gd name="T64" fmla="*/ 14 w 57"/>
                <a:gd name="T65" fmla="*/ 65 h 65"/>
                <a:gd name="T66" fmla="*/ 14 w 57"/>
                <a:gd name="T67" fmla="*/ 73 h 65"/>
                <a:gd name="T68" fmla="*/ 0 w 57"/>
                <a:gd name="T69" fmla="*/ 73 h 65"/>
                <a:gd name="T70" fmla="*/ 14 w 57"/>
                <a:gd name="T71" fmla="*/ 22 h 65"/>
                <a:gd name="T72" fmla="*/ 18 w 57"/>
                <a:gd name="T73" fmla="*/ 14 h 65"/>
                <a:gd name="T74" fmla="*/ 18 w 57"/>
                <a:gd name="T75" fmla="*/ 8 h 65"/>
                <a:gd name="T76" fmla="*/ 18 w 57"/>
                <a:gd name="T77" fmla="*/ 8 h 65"/>
                <a:gd name="T78" fmla="*/ 14 w 57"/>
                <a:gd name="T79" fmla="*/ 8 h 65"/>
                <a:gd name="T80" fmla="*/ 14 w 57"/>
                <a:gd name="T81" fmla="*/ 4 h 65"/>
                <a:gd name="T82" fmla="*/ 14 w 57"/>
                <a:gd name="T83" fmla="*/ 4 h 65"/>
                <a:gd name="T84" fmla="*/ 10 w 57"/>
                <a:gd name="T85" fmla="*/ 4 h 65"/>
                <a:gd name="T86" fmla="*/ 4 w 57"/>
                <a:gd name="T87" fmla="*/ 4 h 65"/>
                <a:gd name="T88" fmla="*/ 4 w 57"/>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5"/>
                <a:gd name="T137" fmla="*/ 57 w 57"/>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5">
                  <a:moveTo>
                    <a:pt x="4" y="4"/>
                  </a:moveTo>
                  <a:lnTo>
                    <a:pt x="28" y="0"/>
                  </a:lnTo>
                  <a:lnTo>
                    <a:pt x="20" y="36"/>
                  </a:lnTo>
                  <a:lnTo>
                    <a:pt x="32" y="16"/>
                  </a:lnTo>
                  <a:lnTo>
                    <a:pt x="40" y="4"/>
                  </a:lnTo>
                  <a:lnTo>
                    <a:pt x="45" y="0"/>
                  </a:lnTo>
                  <a:lnTo>
                    <a:pt x="49" y="0"/>
                  </a:lnTo>
                  <a:lnTo>
                    <a:pt x="53" y="0"/>
                  </a:lnTo>
                  <a:lnTo>
                    <a:pt x="53" y="4"/>
                  </a:lnTo>
                  <a:lnTo>
                    <a:pt x="57" y="4"/>
                  </a:lnTo>
                  <a:lnTo>
                    <a:pt x="53" y="12"/>
                  </a:lnTo>
                  <a:lnTo>
                    <a:pt x="53" y="16"/>
                  </a:lnTo>
                  <a:lnTo>
                    <a:pt x="49" y="20"/>
                  </a:lnTo>
                  <a:lnTo>
                    <a:pt x="45" y="20"/>
                  </a:lnTo>
                  <a:lnTo>
                    <a:pt x="45" y="16"/>
                  </a:lnTo>
                  <a:lnTo>
                    <a:pt x="45" y="12"/>
                  </a:lnTo>
                  <a:lnTo>
                    <a:pt x="40" y="12"/>
                  </a:lnTo>
                  <a:lnTo>
                    <a:pt x="36" y="16"/>
                  </a:lnTo>
                  <a:lnTo>
                    <a:pt x="32" y="16"/>
                  </a:lnTo>
                  <a:lnTo>
                    <a:pt x="28" y="24"/>
                  </a:lnTo>
                  <a:lnTo>
                    <a:pt x="20" y="36"/>
                  </a:lnTo>
                  <a:lnTo>
                    <a:pt x="20" y="41"/>
                  </a:lnTo>
                  <a:lnTo>
                    <a:pt x="16" y="45"/>
                  </a:lnTo>
                  <a:lnTo>
                    <a:pt x="16" y="53"/>
                  </a:lnTo>
                  <a:lnTo>
                    <a:pt x="12" y="57"/>
                  </a:lnTo>
                  <a:lnTo>
                    <a:pt x="12" y="65"/>
                  </a:lnTo>
                  <a:lnTo>
                    <a:pt x="0" y="65"/>
                  </a:lnTo>
                  <a:lnTo>
                    <a:pt x="12" y="20"/>
                  </a:lnTo>
                  <a:lnTo>
                    <a:pt x="16" y="12"/>
                  </a:lnTo>
                  <a:lnTo>
                    <a:pt x="16" y="8"/>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pic>
          <p:nvPicPr>
            <p:cNvPr id="26794" name="Picture 33"/>
            <p:cNvPicPr>
              <a:picLocks noChangeAspect="1" noChangeArrowheads="1"/>
            </p:cNvPicPr>
            <p:nvPr/>
          </p:nvPicPr>
          <p:blipFill>
            <a:blip r:embed="rId6" cstate="print"/>
            <a:srcRect/>
            <a:stretch>
              <a:fillRect/>
            </a:stretch>
          </p:blipFill>
          <p:spPr bwMode="auto">
            <a:xfrm>
              <a:off x="3281" y="1768"/>
              <a:ext cx="34" cy="150"/>
            </a:xfrm>
            <a:prstGeom prst="rect">
              <a:avLst/>
            </a:prstGeom>
            <a:noFill/>
            <a:ln w="9525">
              <a:noFill/>
              <a:miter lim="800000"/>
              <a:headEnd/>
              <a:tailEnd/>
            </a:ln>
          </p:spPr>
        </p:pic>
        <p:pic>
          <p:nvPicPr>
            <p:cNvPr id="26795" name="Picture 34"/>
            <p:cNvPicPr>
              <a:picLocks noChangeAspect="1" noChangeArrowheads="1"/>
            </p:cNvPicPr>
            <p:nvPr/>
          </p:nvPicPr>
          <p:blipFill>
            <a:blip r:embed="rId7" cstate="print"/>
            <a:srcRect/>
            <a:stretch>
              <a:fillRect/>
            </a:stretch>
          </p:blipFill>
          <p:spPr bwMode="auto">
            <a:xfrm>
              <a:off x="3281" y="1768"/>
              <a:ext cx="34" cy="150"/>
            </a:xfrm>
            <a:prstGeom prst="rect">
              <a:avLst/>
            </a:prstGeom>
            <a:noFill/>
            <a:ln w="9525">
              <a:noFill/>
              <a:miter lim="800000"/>
              <a:headEnd/>
              <a:tailEnd/>
            </a:ln>
          </p:spPr>
        </p:pic>
        <p:sp>
          <p:nvSpPr>
            <p:cNvPr id="26796" name="Freeform 35"/>
            <p:cNvSpPr>
              <a:spLocks noEditPoints="1"/>
            </p:cNvSpPr>
            <p:nvPr/>
          </p:nvSpPr>
          <p:spPr bwMode="auto">
            <a:xfrm>
              <a:off x="3328" y="1810"/>
              <a:ext cx="61" cy="69"/>
            </a:xfrm>
            <a:custGeom>
              <a:avLst/>
              <a:gdLst>
                <a:gd name="T0" fmla="*/ 15 w 57"/>
                <a:gd name="T1" fmla="*/ 40 h 65"/>
                <a:gd name="T2" fmla="*/ 15 w 57"/>
                <a:gd name="T3" fmla="*/ 47 h 65"/>
                <a:gd name="T4" fmla="*/ 15 w 57"/>
                <a:gd name="T5" fmla="*/ 51 h 65"/>
                <a:gd name="T6" fmla="*/ 19 w 57"/>
                <a:gd name="T7" fmla="*/ 55 h 65"/>
                <a:gd name="T8" fmla="*/ 19 w 57"/>
                <a:gd name="T9" fmla="*/ 59 h 65"/>
                <a:gd name="T10" fmla="*/ 29 w 57"/>
                <a:gd name="T11" fmla="*/ 65 h 65"/>
                <a:gd name="T12" fmla="*/ 33 w 57"/>
                <a:gd name="T13" fmla="*/ 65 h 65"/>
                <a:gd name="T14" fmla="*/ 37 w 57"/>
                <a:gd name="T15" fmla="*/ 65 h 65"/>
                <a:gd name="T16" fmla="*/ 43 w 57"/>
                <a:gd name="T17" fmla="*/ 65 h 65"/>
                <a:gd name="T18" fmla="*/ 47 w 57"/>
                <a:gd name="T19" fmla="*/ 59 h 65"/>
                <a:gd name="T20" fmla="*/ 56 w 57"/>
                <a:gd name="T21" fmla="*/ 55 h 65"/>
                <a:gd name="T22" fmla="*/ 61 w 57"/>
                <a:gd name="T23" fmla="*/ 55 h 65"/>
                <a:gd name="T24" fmla="*/ 47 w 57"/>
                <a:gd name="T25" fmla="*/ 65 h 65"/>
                <a:gd name="T26" fmla="*/ 37 w 57"/>
                <a:gd name="T27" fmla="*/ 73 h 65"/>
                <a:gd name="T28" fmla="*/ 24 w 57"/>
                <a:gd name="T29" fmla="*/ 73 h 65"/>
                <a:gd name="T30" fmla="*/ 15 w 57"/>
                <a:gd name="T31" fmla="*/ 73 h 65"/>
                <a:gd name="T32" fmla="*/ 5 w 57"/>
                <a:gd name="T33" fmla="*/ 69 h 65"/>
                <a:gd name="T34" fmla="*/ 0 w 57"/>
                <a:gd name="T35" fmla="*/ 59 h 65"/>
                <a:gd name="T36" fmla="*/ 0 w 57"/>
                <a:gd name="T37" fmla="*/ 51 h 65"/>
                <a:gd name="T38" fmla="*/ 5 w 57"/>
                <a:gd name="T39" fmla="*/ 36 h 65"/>
                <a:gd name="T40" fmla="*/ 11 w 57"/>
                <a:gd name="T41" fmla="*/ 27 h 65"/>
                <a:gd name="T42" fmla="*/ 15 w 57"/>
                <a:gd name="T43" fmla="*/ 14 h 65"/>
                <a:gd name="T44" fmla="*/ 29 w 57"/>
                <a:gd name="T45" fmla="*/ 4 h 65"/>
                <a:gd name="T46" fmla="*/ 37 w 57"/>
                <a:gd name="T47" fmla="*/ 0 h 65"/>
                <a:gd name="T48" fmla="*/ 51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43 w 57"/>
                <a:gd name="T65" fmla="*/ 36 h 65"/>
                <a:gd name="T66" fmla="*/ 29 w 57"/>
                <a:gd name="T67" fmla="*/ 40 h 65"/>
                <a:gd name="T68" fmla="*/ 15 w 57"/>
                <a:gd name="T69" fmla="*/ 40 h 65"/>
                <a:gd name="T70" fmla="*/ 15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24 w 57"/>
                <a:gd name="T97" fmla="*/ 22 h 65"/>
                <a:gd name="T98" fmla="*/ 15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3" y="36"/>
                  </a:moveTo>
                  <a:lnTo>
                    <a:pt x="13" y="41"/>
                  </a:lnTo>
                  <a:lnTo>
                    <a:pt x="13" y="45"/>
                  </a:lnTo>
                  <a:lnTo>
                    <a:pt x="17" y="49"/>
                  </a:lnTo>
                  <a:lnTo>
                    <a:pt x="17" y="53"/>
                  </a:lnTo>
                  <a:lnTo>
                    <a:pt x="25" y="57"/>
                  </a:lnTo>
                  <a:lnTo>
                    <a:pt x="29" y="57"/>
                  </a:lnTo>
                  <a:lnTo>
                    <a:pt x="33" y="57"/>
                  </a:lnTo>
                  <a:lnTo>
                    <a:pt x="37" y="57"/>
                  </a:lnTo>
                  <a:lnTo>
                    <a:pt x="41" y="53"/>
                  </a:lnTo>
                  <a:lnTo>
                    <a:pt x="49" y="49"/>
                  </a:lnTo>
                  <a:lnTo>
                    <a:pt x="53" y="49"/>
                  </a:lnTo>
                  <a:lnTo>
                    <a:pt x="41" y="57"/>
                  </a:lnTo>
                  <a:lnTo>
                    <a:pt x="33" y="65"/>
                  </a:lnTo>
                  <a:lnTo>
                    <a:pt x="21" y="65"/>
                  </a:lnTo>
                  <a:lnTo>
                    <a:pt x="13" y="65"/>
                  </a:lnTo>
                  <a:lnTo>
                    <a:pt x="5" y="61"/>
                  </a:lnTo>
                  <a:lnTo>
                    <a:pt x="0" y="53"/>
                  </a:lnTo>
                  <a:lnTo>
                    <a:pt x="0" y="45"/>
                  </a:lnTo>
                  <a:lnTo>
                    <a:pt x="5" y="32"/>
                  </a:lnTo>
                  <a:lnTo>
                    <a:pt x="9" y="24"/>
                  </a:lnTo>
                  <a:lnTo>
                    <a:pt x="13" y="12"/>
                  </a:lnTo>
                  <a:lnTo>
                    <a:pt x="25" y="4"/>
                  </a:lnTo>
                  <a:lnTo>
                    <a:pt x="33" y="0"/>
                  </a:lnTo>
                  <a:lnTo>
                    <a:pt x="45" y="0"/>
                  </a:lnTo>
                  <a:lnTo>
                    <a:pt x="49" y="0"/>
                  </a:lnTo>
                  <a:lnTo>
                    <a:pt x="53" y="4"/>
                  </a:lnTo>
                  <a:lnTo>
                    <a:pt x="57" y="8"/>
                  </a:lnTo>
                  <a:lnTo>
                    <a:pt x="57" y="16"/>
                  </a:lnTo>
                  <a:lnTo>
                    <a:pt x="53" y="20"/>
                  </a:lnTo>
                  <a:lnTo>
                    <a:pt x="45" y="28"/>
                  </a:lnTo>
                  <a:lnTo>
                    <a:pt x="37" y="32"/>
                  </a:lnTo>
                  <a:lnTo>
                    <a:pt x="25" y="36"/>
                  </a:lnTo>
                  <a:lnTo>
                    <a:pt x="13" y="36"/>
                  </a:lnTo>
                  <a:close/>
                  <a:moveTo>
                    <a:pt x="13" y="36"/>
                  </a:moveTo>
                  <a:lnTo>
                    <a:pt x="25" y="32"/>
                  </a:lnTo>
                  <a:lnTo>
                    <a:pt x="29" y="28"/>
                  </a:lnTo>
                  <a:lnTo>
                    <a:pt x="37" y="24"/>
                  </a:lnTo>
                  <a:lnTo>
                    <a:pt x="41" y="20"/>
                  </a:lnTo>
                  <a:lnTo>
                    <a:pt x="45" y="16"/>
                  </a:lnTo>
                  <a:lnTo>
                    <a:pt x="45" y="8"/>
                  </a:lnTo>
                  <a:lnTo>
                    <a:pt x="45" y="4"/>
                  </a:lnTo>
                  <a:lnTo>
                    <a:pt x="41" y="4"/>
                  </a:lnTo>
                  <a:lnTo>
                    <a:pt x="33" y="4"/>
                  </a:lnTo>
                  <a:lnTo>
                    <a:pt x="25" y="12"/>
                  </a:lnTo>
                  <a:lnTo>
                    <a:pt x="21" y="20"/>
                  </a:lnTo>
                  <a:lnTo>
                    <a:pt x="13" y="36"/>
                  </a:lnTo>
                  <a:close/>
                </a:path>
              </a:pathLst>
            </a:custGeom>
            <a:solidFill>
              <a:srgbClr val="000000"/>
            </a:solidFill>
            <a:ln w="0">
              <a:solidFill>
                <a:srgbClr val="000000"/>
              </a:solidFill>
              <a:round/>
              <a:headEnd/>
              <a:tailEnd/>
            </a:ln>
          </p:spPr>
          <p:txBody>
            <a:bodyPr/>
            <a:lstStyle/>
            <a:p>
              <a:endParaRPr lang="en-US"/>
            </a:p>
          </p:txBody>
        </p:sp>
        <p:pic>
          <p:nvPicPr>
            <p:cNvPr id="26797" name="Picture 36"/>
            <p:cNvPicPr>
              <a:picLocks noChangeAspect="1" noChangeArrowheads="1"/>
            </p:cNvPicPr>
            <p:nvPr/>
          </p:nvPicPr>
          <p:blipFill>
            <a:blip r:embed="rId8" cstate="print"/>
            <a:srcRect/>
            <a:stretch>
              <a:fillRect/>
            </a:stretch>
          </p:blipFill>
          <p:spPr bwMode="auto">
            <a:xfrm>
              <a:off x="3406" y="1866"/>
              <a:ext cx="18" cy="47"/>
            </a:xfrm>
            <a:prstGeom prst="rect">
              <a:avLst/>
            </a:prstGeom>
            <a:noFill/>
            <a:ln w="9525">
              <a:noFill/>
              <a:miter lim="800000"/>
              <a:headEnd/>
              <a:tailEnd/>
            </a:ln>
          </p:spPr>
        </p:pic>
        <p:pic>
          <p:nvPicPr>
            <p:cNvPr id="26798" name="Picture 37"/>
            <p:cNvPicPr>
              <a:picLocks noChangeAspect="1" noChangeArrowheads="1"/>
            </p:cNvPicPr>
            <p:nvPr/>
          </p:nvPicPr>
          <p:blipFill>
            <a:blip r:embed="rId9" cstate="print"/>
            <a:srcRect/>
            <a:stretch>
              <a:fillRect/>
            </a:stretch>
          </p:blipFill>
          <p:spPr bwMode="auto">
            <a:xfrm>
              <a:off x="3406" y="1866"/>
              <a:ext cx="18" cy="47"/>
            </a:xfrm>
            <a:prstGeom prst="rect">
              <a:avLst/>
            </a:prstGeom>
            <a:noFill/>
            <a:ln w="9525">
              <a:noFill/>
              <a:miter lim="800000"/>
              <a:headEnd/>
              <a:tailEnd/>
            </a:ln>
          </p:spPr>
        </p:pic>
        <p:sp>
          <p:nvSpPr>
            <p:cNvPr id="26799" name="Freeform 38"/>
            <p:cNvSpPr>
              <a:spLocks noEditPoints="1"/>
            </p:cNvSpPr>
            <p:nvPr/>
          </p:nvSpPr>
          <p:spPr bwMode="auto">
            <a:xfrm>
              <a:off x="3445" y="1776"/>
              <a:ext cx="95" cy="103"/>
            </a:xfrm>
            <a:custGeom>
              <a:avLst/>
              <a:gdLst>
                <a:gd name="T0" fmla="*/ 97 w 89"/>
                <a:gd name="T1" fmla="*/ 0 h 97"/>
                <a:gd name="T2" fmla="*/ 88 w 89"/>
                <a:gd name="T3" fmla="*/ 87 h 97"/>
                <a:gd name="T4" fmla="*/ 88 w 89"/>
                <a:gd name="T5" fmla="*/ 96 h 97"/>
                <a:gd name="T6" fmla="*/ 88 w 89"/>
                <a:gd name="T7" fmla="*/ 96 h 97"/>
                <a:gd name="T8" fmla="*/ 88 w 89"/>
                <a:gd name="T9" fmla="*/ 101 h 97"/>
                <a:gd name="T10" fmla="*/ 88 w 89"/>
                <a:gd name="T11" fmla="*/ 101 h 97"/>
                <a:gd name="T12" fmla="*/ 88 w 89"/>
                <a:gd name="T13" fmla="*/ 105 h 97"/>
                <a:gd name="T14" fmla="*/ 92 w 89"/>
                <a:gd name="T15" fmla="*/ 105 h 97"/>
                <a:gd name="T16" fmla="*/ 97 w 89"/>
                <a:gd name="T17" fmla="*/ 105 h 97"/>
                <a:gd name="T18" fmla="*/ 101 w 89"/>
                <a:gd name="T19" fmla="*/ 105 h 97"/>
                <a:gd name="T20" fmla="*/ 101 w 89"/>
                <a:gd name="T21" fmla="*/ 109 h 97"/>
                <a:gd name="T22" fmla="*/ 54 w 89"/>
                <a:gd name="T23" fmla="*/ 109 h 97"/>
                <a:gd name="T24" fmla="*/ 54 w 89"/>
                <a:gd name="T25" fmla="*/ 105 h 97"/>
                <a:gd name="T26" fmla="*/ 61 w 89"/>
                <a:gd name="T27" fmla="*/ 105 h 97"/>
                <a:gd name="T28" fmla="*/ 65 w 89"/>
                <a:gd name="T29" fmla="*/ 105 h 97"/>
                <a:gd name="T30" fmla="*/ 69 w 89"/>
                <a:gd name="T31" fmla="*/ 105 h 97"/>
                <a:gd name="T32" fmla="*/ 69 w 89"/>
                <a:gd name="T33" fmla="*/ 101 h 97"/>
                <a:gd name="T34" fmla="*/ 74 w 89"/>
                <a:gd name="T35" fmla="*/ 101 h 97"/>
                <a:gd name="T36" fmla="*/ 74 w 89"/>
                <a:gd name="T37" fmla="*/ 96 h 97"/>
                <a:gd name="T38" fmla="*/ 74 w 89"/>
                <a:gd name="T39" fmla="*/ 87 h 97"/>
                <a:gd name="T40" fmla="*/ 74 w 89"/>
                <a:gd name="T41" fmla="*/ 72 h 97"/>
                <a:gd name="T42" fmla="*/ 41 w 89"/>
                <a:gd name="T43" fmla="*/ 72 h 97"/>
                <a:gd name="T44" fmla="*/ 32 w 89"/>
                <a:gd name="T45" fmla="*/ 87 h 97"/>
                <a:gd name="T46" fmla="*/ 28 w 89"/>
                <a:gd name="T47" fmla="*/ 91 h 97"/>
                <a:gd name="T48" fmla="*/ 28 w 89"/>
                <a:gd name="T49" fmla="*/ 96 h 97"/>
                <a:gd name="T50" fmla="*/ 22 w 89"/>
                <a:gd name="T51" fmla="*/ 96 h 97"/>
                <a:gd name="T52" fmla="*/ 22 w 89"/>
                <a:gd name="T53" fmla="*/ 101 h 97"/>
                <a:gd name="T54" fmla="*/ 28 w 89"/>
                <a:gd name="T55" fmla="*/ 101 h 97"/>
                <a:gd name="T56" fmla="*/ 28 w 89"/>
                <a:gd name="T57" fmla="*/ 105 h 97"/>
                <a:gd name="T58" fmla="*/ 32 w 89"/>
                <a:gd name="T59" fmla="*/ 105 h 97"/>
                <a:gd name="T60" fmla="*/ 32 w 89"/>
                <a:gd name="T61" fmla="*/ 105 h 97"/>
                <a:gd name="T62" fmla="*/ 32 w 89"/>
                <a:gd name="T63" fmla="*/ 109 h 97"/>
                <a:gd name="T64" fmla="*/ 0 w 89"/>
                <a:gd name="T65" fmla="*/ 109 h 97"/>
                <a:gd name="T66" fmla="*/ 0 w 89"/>
                <a:gd name="T67" fmla="*/ 105 h 97"/>
                <a:gd name="T68" fmla="*/ 10 w 89"/>
                <a:gd name="T69" fmla="*/ 105 h 97"/>
                <a:gd name="T70" fmla="*/ 14 w 89"/>
                <a:gd name="T71" fmla="*/ 101 h 97"/>
                <a:gd name="T72" fmla="*/ 18 w 89"/>
                <a:gd name="T73" fmla="*/ 96 h 97"/>
                <a:gd name="T74" fmla="*/ 28 w 89"/>
                <a:gd name="T75" fmla="*/ 87 h 97"/>
                <a:gd name="T76" fmla="*/ 92 w 89"/>
                <a:gd name="T77" fmla="*/ 0 h 97"/>
                <a:gd name="T78" fmla="*/ 97 w 89"/>
                <a:gd name="T79" fmla="*/ 0 h 97"/>
                <a:gd name="T80" fmla="*/ 79 w 89"/>
                <a:gd name="T81" fmla="*/ 22 h 97"/>
                <a:gd name="T82" fmla="*/ 46 w 89"/>
                <a:gd name="T83" fmla="*/ 68 h 97"/>
                <a:gd name="T84" fmla="*/ 74 w 89"/>
                <a:gd name="T85" fmla="*/ 68 h 97"/>
                <a:gd name="T86" fmla="*/ 79 w 89"/>
                <a:gd name="T87" fmla="*/ 22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5"/>
                  </a:lnTo>
                  <a:lnTo>
                    <a:pt x="77" y="89"/>
                  </a:lnTo>
                  <a:lnTo>
                    <a:pt x="77" y="93"/>
                  </a:lnTo>
                  <a:lnTo>
                    <a:pt x="81" y="93"/>
                  </a:lnTo>
                  <a:lnTo>
                    <a:pt x="85" y="93"/>
                  </a:lnTo>
                  <a:lnTo>
                    <a:pt x="89" y="93"/>
                  </a:lnTo>
                  <a:lnTo>
                    <a:pt x="89" y="97"/>
                  </a:lnTo>
                  <a:lnTo>
                    <a:pt x="48" y="97"/>
                  </a:lnTo>
                  <a:lnTo>
                    <a:pt x="48" y="93"/>
                  </a:lnTo>
                  <a:lnTo>
                    <a:pt x="53" y="93"/>
                  </a:lnTo>
                  <a:lnTo>
                    <a:pt x="57" y="93"/>
                  </a:lnTo>
                  <a:lnTo>
                    <a:pt x="61" y="93"/>
                  </a:lnTo>
                  <a:lnTo>
                    <a:pt x="61" y="89"/>
                  </a:lnTo>
                  <a:lnTo>
                    <a:pt x="65" y="89"/>
                  </a:lnTo>
                  <a:lnTo>
                    <a:pt x="65" y="85"/>
                  </a:lnTo>
                  <a:lnTo>
                    <a:pt x="65" y="77"/>
                  </a:lnTo>
                  <a:lnTo>
                    <a:pt x="65" y="64"/>
                  </a:lnTo>
                  <a:lnTo>
                    <a:pt x="36" y="64"/>
                  </a:lnTo>
                  <a:lnTo>
                    <a:pt x="28" y="77"/>
                  </a:lnTo>
                  <a:lnTo>
                    <a:pt x="24" y="81"/>
                  </a:lnTo>
                  <a:lnTo>
                    <a:pt x="24" y="85"/>
                  </a:lnTo>
                  <a:lnTo>
                    <a:pt x="20" y="85"/>
                  </a:lnTo>
                  <a:lnTo>
                    <a:pt x="20" y="89"/>
                  </a:lnTo>
                  <a:lnTo>
                    <a:pt x="24" y="89"/>
                  </a:lnTo>
                  <a:lnTo>
                    <a:pt x="24" y="93"/>
                  </a:lnTo>
                  <a:lnTo>
                    <a:pt x="28" y="93"/>
                  </a:lnTo>
                  <a:lnTo>
                    <a:pt x="28" y="97"/>
                  </a:lnTo>
                  <a:lnTo>
                    <a:pt x="0" y="97"/>
                  </a:lnTo>
                  <a:lnTo>
                    <a:pt x="0" y="93"/>
                  </a:lnTo>
                  <a:lnTo>
                    <a:pt x="8" y="93"/>
                  </a:lnTo>
                  <a:lnTo>
                    <a:pt x="12" y="89"/>
                  </a:lnTo>
                  <a:lnTo>
                    <a:pt x="16" y="85"/>
                  </a:lnTo>
                  <a:lnTo>
                    <a:pt x="24" y="77"/>
                  </a:lnTo>
                  <a:lnTo>
                    <a:pt x="81" y="0"/>
                  </a:lnTo>
                  <a:lnTo>
                    <a:pt x="85" y="0"/>
                  </a:lnTo>
                  <a:close/>
                  <a:moveTo>
                    <a:pt x="69" y="20"/>
                  </a:moveTo>
                  <a:lnTo>
                    <a:pt x="40" y="60"/>
                  </a:lnTo>
                  <a:lnTo>
                    <a:pt x="65" y="60"/>
                  </a:lnTo>
                  <a:lnTo>
                    <a:pt x="69" y="20"/>
                  </a:lnTo>
                  <a:close/>
                </a:path>
              </a:pathLst>
            </a:custGeom>
            <a:solidFill>
              <a:srgbClr val="000000"/>
            </a:solidFill>
            <a:ln w="0">
              <a:solidFill>
                <a:srgbClr val="000000"/>
              </a:solidFill>
              <a:round/>
              <a:headEnd/>
              <a:tailEnd/>
            </a:ln>
          </p:spPr>
          <p:txBody>
            <a:bodyPr/>
            <a:lstStyle/>
            <a:p>
              <a:endParaRPr lang="en-US"/>
            </a:p>
          </p:txBody>
        </p:sp>
        <p:sp>
          <p:nvSpPr>
            <p:cNvPr id="26800" name="Freeform 39"/>
            <p:cNvSpPr>
              <a:spLocks/>
            </p:cNvSpPr>
            <p:nvPr/>
          </p:nvSpPr>
          <p:spPr bwMode="auto">
            <a:xfrm>
              <a:off x="3544" y="1776"/>
              <a:ext cx="99" cy="103"/>
            </a:xfrm>
            <a:custGeom>
              <a:avLst/>
              <a:gdLst>
                <a:gd name="T0" fmla="*/ 105 w 93"/>
                <a:gd name="T1" fmla="*/ 0 h 97"/>
                <a:gd name="T2" fmla="*/ 96 w 93"/>
                <a:gd name="T3" fmla="*/ 32 h 97"/>
                <a:gd name="T4" fmla="*/ 92 w 93"/>
                <a:gd name="T5" fmla="*/ 32 h 97"/>
                <a:gd name="T6" fmla="*/ 92 w 93"/>
                <a:gd name="T7" fmla="*/ 22 h 97"/>
                <a:gd name="T8" fmla="*/ 92 w 93"/>
                <a:gd name="T9" fmla="*/ 18 h 97"/>
                <a:gd name="T10" fmla="*/ 92 w 93"/>
                <a:gd name="T11" fmla="*/ 14 h 97"/>
                <a:gd name="T12" fmla="*/ 87 w 93"/>
                <a:gd name="T13" fmla="*/ 8 h 97"/>
                <a:gd name="T14" fmla="*/ 87 w 93"/>
                <a:gd name="T15" fmla="*/ 8 h 97"/>
                <a:gd name="T16" fmla="*/ 83 w 93"/>
                <a:gd name="T17" fmla="*/ 4 h 97"/>
                <a:gd name="T18" fmla="*/ 78 w 93"/>
                <a:gd name="T19" fmla="*/ 4 h 97"/>
                <a:gd name="T20" fmla="*/ 73 w 93"/>
                <a:gd name="T21" fmla="*/ 0 h 97"/>
                <a:gd name="T22" fmla="*/ 69 w 93"/>
                <a:gd name="T23" fmla="*/ 0 h 97"/>
                <a:gd name="T24" fmla="*/ 55 w 93"/>
                <a:gd name="T25" fmla="*/ 4 h 97"/>
                <a:gd name="T26" fmla="*/ 47 w 93"/>
                <a:gd name="T27" fmla="*/ 8 h 97"/>
                <a:gd name="T28" fmla="*/ 32 w 93"/>
                <a:gd name="T29" fmla="*/ 22 h 97"/>
                <a:gd name="T30" fmla="*/ 22 w 93"/>
                <a:gd name="T31" fmla="*/ 40 h 97"/>
                <a:gd name="T32" fmla="*/ 18 w 93"/>
                <a:gd name="T33" fmla="*/ 54 h 97"/>
                <a:gd name="T34" fmla="*/ 14 w 93"/>
                <a:gd name="T35" fmla="*/ 68 h 97"/>
                <a:gd name="T36" fmla="*/ 18 w 93"/>
                <a:gd name="T37" fmla="*/ 87 h 97"/>
                <a:gd name="T38" fmla="*/ 28 w 93"/>
                <a:gd name="T39" fmla="*/ 96 h 97"/>
                <a:gd name="T40" fmla="*/ 36 w 93"/>
                <a:gd name="T41" fmla="*/ 105 h 97"/>
                <a:gd name="T42" fmla="*/ 51 w 93"/>
                <a:gd name="T43" fmla="*/ 105 h 97"/>
                <a:gd name="T44" fmla="*/ 60 w 93"/>
                <a:gd name="T45" fmla="*/ 105 h 97"/>
                <a:gd name="T46" fmla="*/ 69 w 93"/>
                <a:gd name="T47" fmla="*/ 101 h 97"/>
                <a:gd name="T48" fmla="*/ 78 w 93"/>
                <a:gd name="T49" fmla="*/ 96 h 97"/>
                <a:gd name="T50" fmla="*/ 87 w 93"/>
                <a:gd name="T51" fmla="*/ 87 h 97"/>
                <a:gd name="T52" fmla="*/ 92 w 93"/>
                <a:gd name="T53" fmla="*/ 87 h 97"/>
                <a:gd name="T54" fmla="*/ 83 w 93"/>
                <a:gd name="T55" fmla="*/ 101 h 97"/>
                <a:gd name="T56" fmla="*/ 69 w 93"/>
                <a:gd name="T57" fmla="*/ 105 h 97"/>
                <a:gd name="T58" fmla="*/ 60 w 93"/>
                <a:gd name="T59" fmla="*/ 109 h 97"/>
                <a:gd name="T60" fmla="*/ 47 w 93"/>
                <a:gd name="T61" fmla="*/ 109 h 97"/>
                <a:gd name="T62" fmla="*/ 32 w 93"/>
                <a:gd name="T63" fmla="*/ 109 h 97"/>
                <a:gd name="T64" fmla="*/ 22 w 93"/>
                <a:gd name="T65" fmla="*/ 105 h 97"/>
                <a:gd name="T66" fmla="*/ 14 w 93"/>
                <a:gd name="T67" fmla="*/ 101 h 97"/>
                <a:gd name="T68" fmla="*/ 4 w 93"/>
                <a:gd name="T69" fmla="*/ 91 h 97"/>
                <a:gd name="T70" fmla="*/ 0 w 93"/>
                <a:gd name="T71" fmla="*/ 83 h 97"/>
                <a:gd name="T72" fmla="*/ 0 w 93"/>
                <a:gd name="T73" fmla="*/ 68 h 97"/>
                <a:gd name="T74" fmla="*/ 4 w 93"/>
                <a:gd name="T75" fmla="*/ 50 h 97"/>
                <a:gd name="T76" fmla="*/ 10 w 93"/>
                <a:gd name="T77" fmla="*/ 36 h 97"/>
                <a:gd name="T78" fmla="*/ 22 w 93"/>
                <a:gd name="T79" fmla="*/ 18 h 97"/>
                <a:gd name="T80" fmla="*/ 36 w 93"/>
                <a:gd name="T81" fmla="*/ 8 h 97"/>
                <a:gd name="T82" fmla="*/ 55 w 93"/>
                <a:gd name="T83" fmla="*/ 0 h 97"/>
                <a:gd name="T84" fmla="*/ 69 w 93"/>
                <a:gd name="T85" fmla="*/ 0 h 97"/>
                <a:gd name="T86" fmla="*/ 78 w 93"/>
                <a:gd name="T87" fmla="*/ 0 h 97"/>
                <a:gd name="T88" fmla="*/ 87 w 93"/>
                <a:gd name="T89" fmla="*/ 0 h 97"/>
                <a:gd name="T90" fmla="*/ 92 w 93"/>
                <a:gd name="T91" fmla="*/ 4 h 97"/>
                <a:gd name="T92" fmla="*/ 92 w 93"/>
                <a:gd name="T93" fmla="*/ 4 h 97"/>
                <a:gd name="T94" fmla="*/ 96 w 93"/>
                <a:gd name="T95" fmla="*/ 4 h 97"/>
                <a:gd name="T96" fmla="*/ 96 w 93"/>
                <a:gd name="T97" fmla="*/ 4 h 97"/>
                <a:gd name="T98" fmla="*/ 101 w 93"/>
                <a:gd name="T99" fmla="*/ 0 h 97"/>
                <a:gd name="T100" fmla="*/ 101 w 93"/>
                <a:gd name="T101" fmla="*/ 0 h 97"/>
                <a:gd name="T102" fmla="*/ 105 w 93"/>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97"/>
                <a:gd name="T158" fmla="*/ 93 w 93"/>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97">
                  <a:moveTo>
                    <a:pt x="93" y="0"/>
                  </a:moveTo>
                  <a:lnTo>
                    <a:pt x="85" y="28"/>
                  </a:lnTo>
                  <a:lnTo>
                    <a:pt x="81" y="28"/>
                  </a:lnTo>
                  <a:lnTo>
                    <a:pt x="81" y="20"/>
                  </a:lnTo>
                  <a:lnTo>
                    <a:pt x="81" y="16"/>
                  </a:lnTo>
                  <a:lnTo>
                    <a:pt x="81" y="12"/>
                  </a:lnTo>
                  <a:lnTo>
                    <a:pt x="77" y="8"/>
                  </a:lnTo>
                  <a:lnTo>
                    <a:pt x="73" y="4"/>
                  </a:lnTo>
                  <a:lnTo>
                    <a:pt x="69" y="4"/>
                  </a:lnTo>
                  <a:lnTo>
                    <a:pt x="65" y="0"/>
                  </a:lnTo>
                  <a:lnTo>
                    <a:pt x="61" y="0"/>
                  </a:lnTo>
                  <a:lnTo>
                    <a:pt x="49" y="4"/>
                  </a:lnTo>
                  <a:lnTo>
                    <a:pt x="41" y="8"/>
                  </a:lnTo>
                  <a:lnTo>
                    <a:pt x="28" y="20"/>
                  </a:lnTo>
                  <a:lnTo>
                    <a:pt x="20" y="36"/>
                  </a:lnTo>
                  <a:lnTo>
                    <a:pt x="16" y="48"/>
                  </a:lnTo>
                  <a:lnTo>
                    <a:pt x="12" y="60"/>
                  </a:lnTo>
                  <a:lnTo>
                    <a:pt x="16" y="77"/>
                  </a:lnTo>
                  <a:lnTo>
                    <a:pt x="24" y="85"/>
                  </a:lnTo>
                  <a:lnTo>
                    <a:pt x="32" y="93"/>
                  </a:lnTo>
                  <a:lnTo>
                    <a:pt x="45" y="93"/>
                  </a:lnTo>
                  <a:lnTo>
                    <a:pt x="53" y="93"/>
                  </a:lnTo>
                  <a:lnTo>
                    <a:pt x="61" y="89"/>
                  </a:lnTo>
                  <a:lnTo>
                    <a:pt x="69" y="85"/>
                  </a:lnTo>
                  <a:lnTo>
                    <a:pt x="77" y="77"/>
                  </a:lnTo>
                  <a:lnTo>
                    <a:pt x="81" y="77"/>
                  </a:lnTo>
                  <a:lnTo>
                    <a:pt x="73" y="89"/>
                  </a:lnTo>
                  <a:lnTo>
                    <a:pt x="61" y="93"/>
                  </a:lnTo>
                  <a:lnTo>
                    <a:pt x="53" y="97"/>
                  </a:lnTo>
                  <a:lnTo>
                    <a:pt x="41" y="97"/>
                  </a:lnTo>
                  <a:lnTo>
                    <a:pt x="28" y="97"/>
                  </a:lnTo>
                  <a:lnTo>
                    <a:pt x="20" y="93"/>
                  </a:lnTo>
                  <a:lnTo>
                    <a:pt x="12" y="89"/>
                  </a:lnTo>
                  <a:lnTo>
                    <a:pt x="4" y="81"/>
                  </a:lnTo>
                  <a:lnTo>
                    <a:pt x="0" y="73"/>
                  </a:lnTo>
                  <a:lnTo>
                    <a:pt x="0" y="60"/>
                  </a:lnTo>
                  <a:lnTo>
                    <a:pt x="4" y="44"/>
                  </a:lnTo>
                  <a:lnTo>
                    <a:pt x="8" y="32"/>
                  </a:lnTo>
                  <a:lnTo>
                    <a:pt x="20" y="16"/>
                  </a:lnTo>
                  <a:lnTo>
                    <a:pt x="32" y="8"/>
                  </a:lnTo>
                  <a:lnTo>
                    <a:pt x="49" y="0"/>
                  </a:lnTo>
                  <a:lnTo>
                    <a:pt x="61" y="0"/>
                  </a:lnTo>
                  <a:lnTo>
                    <a:pt x="69" y="0"/>
                  </a:lnTo>
                  <a:lnTo>
                    <a:pt x="77" y="0"/>
                  </a:lnTo>
                  <a:lnTo>
                    <a:pt x="81" y="4"/>
                  </a:lnTo>
                  <a:lnTo>
                    <a:pt x="85" y="4"/>
                  </a:lnTo>
                  <a:lnTo>
                    <a:pt x="89" y="0"/>
                  </a:lnTo>
                  <a:lnTo>
                    <a:pt x="93" y="0"/>
                  </a:lnTo>
                  <a:close/>
                </a:path>
              </a:pathLst>
            </a:custGeom>
            <a:solidFill>
              <a:srgbClr val="000000"/>
            </a:solidFill>
            <a:ln w="0">
              <a:solidFill>
                <a:srgbClr val="000000"/>
              </a:solidFill>
              <a:round/>
              <a:headEnd/>
              <a:tailEnd/>
            </a:ln>
          </p:spPr>
          <p:txBody>
            <a:bodyPr/>
            <a:lstStyle/>
            <a:p>
              <a:endParaRPr lang="en-US"/>
            </a:p>
          </p:txBody>
        </p:sp>
        <p:pic>
          <p:nvPicPr>
            <p:cNvPr id="26801" name="Picture 40"/>
            <p:cNvPicPr>
              <a:picLocks noChangeAspect="1" noChangeArrowheads="1"/>
            </p:cNvPicPr>
            <p:nvPr/>
          </p:nvPicPr>
          <p:blipFill>
            <a:blip r:embed="rId10" cstate="print"/>
            <a:srcRect/>
            <a:stretch>
              <a:fillRect/>
            </a:stretch>
          </p:blipFill>
          <p:spPr bwMode="auto">
            <a:xfrm>
              <a:off x="3651" y="1768"/>
              <a:ext cx="35" cy="150"/>
            </a:xfrm>
            <a:prstGeom prst="rect">
              <a:avLst/>
            </a:prstGeom>
            <a:noFill/>
            <a:ln w="9525">
              <a:noFill/>
              <a:miter lim="800000"/>
              <a:headEnd/>
              <a:tailEnd/>
            </a:ln>
          </p:spPr>
        </p:pic>
        <p:pic>
          <p:nvPicPr>
            <p:cNvPr id="26802" name="Picture 41"/>
            <p:cNvPicPr>
              <a:picLocks noChangeAspect="1" noChangeArrowheads="1"/>
            </p:cNvPicPr>
            <p:nvPr/>
          </p:nvPicPr>
          <p:blipFill>
            <a:blip r:embed="rId11" cstate="print"/>
            <a:srcRect/>
            <a:stretch>
              <a:fillRect/>
            </a:stretch>
          </p:blipFill>
          <p:spPr bwMode="auto">
            <a:xfrm>
              <a:off x="3651" y="1768"/>
              <a:ext cx="35" cy="150"/>
            </a:xfrm>
            <a:prstGeom prst="rect">
              <a:avLst/>
            </a:prstGeom>
            <a:noFill/>
            <a:ln w="9525">
              <a:noFill/>
              <a:miter lim="800000"/>
              <a:headEnd/>
              <a:tailEnd/>
            </a:ln>
          </p:spPr>
        </p:pic>
        <p:pic>
          <p:nvPicPr>
            <p:cNvPr id="26803" name="Picture 42"/>
            <p:cNvPicPr>
              <a:picLocks noChangeAspect="1" noChangeArrowheads="1"/>
            </p:cNvPicPr>
            <p:nvPr/>
          </p:nvPicPr>
          <p:blipFill>
            <a:blip r:embed="rId12" cstate="print"/>
            <a:srcRect/>
            <a:stretch>
              <a:fillRect/>
            </a:stretch>
          </p:blipFill>
          <p:spPr bwMode="auto">
            <a:xfrm>
              <a:off x="3733" y="1789"/>
              <a:ext cx="82" cy="99"/>
            </a:xfrm>
            <a:prstGeom prst="rect">
              <a:avLst/>
            </a:prstGeom>
            <a:noFill/>
            <a:ln w="9525">
              <a:noFill/>
              <a:miter lim="800000"/>
              <a:headEnd/>
              <a:tailEnd/>
            </a:ln>
          </p:spPr>
        </p:pic>
        <p:pic>
          <p:nvPicPr>
            <p:cNvPr id="26804" name="Picture 43"/>
            <p:cNvPicPr>
              <a:picLocks noChangeAspect="1" noChangeArrowheads="1"/>
            </p:cNvPicPr>
            <p:nvPr/>
          </p:nvPicPr>
          <p:blipFill>
            <a:blip r:embed="rId13" cstate="print"/>
            <a:srcRect/>
            <a:stretch>
              <a:fillRect/>
            </a:stretch>
          </p:blipFill>
          <p:spPr bwMode="auto">
            <a:xfrm>
              <a:off x="3733" y="1789"/>
              <a:ext cx="82" cy="99"/>
            </a:xfrm>
            <a:prstGeom prst="rect">
              <a:avLst/>
            </a:prstGeom>
            <a:noFill/>
            <a:ln w="9525">
              <a:noFill/>
              <a:miter lim="800000"/>
              <a:headEnd/>
              <a:tailEnd/>
            </a:ln>
          </p:spPr>
        </p:pic>
        <p:sp>
          <p:nvSpPr>
            <p:cNvPr id="26805" name="Freeform 44"/>
            <p:cNvSpPr>
              <a:spLocks/>
            </p:cNvSpPr>
            <p:nvPr/>
          </p:nvSpPr>
          <p:spPr bwMode="auto">
            <a:xfrm>
              <a:off x="3850" y="1776"/>
              <a:ext cx="82" cy="103"/>
            </a:xfrm>
            <a:custGeom>
              <a:avLst/>
              <a:gdLst>
                <a:gd name="T0" fmla="*/ 10 w 77"/>
                <a:gd name="T1" fmla="*/ 68 h 97"/>
                <a:gd name="T2" fmla="*/ 10 w 77"/>
                <a:gd name="T3" fmla="*/ 76 h 97"/>
                <a:gd name="T4" fmla="*/ 14 w 77"/>
                <a:gd name="T5" fmla="*/ 91 h 97"/>
                <a:gd name="T6" fmla="*/ 28 w 77"/>
                <a:gd name="T7" fmla="*/ 105 h 97"/>
                <a:gd name="T8" fmla="*/ 46 w 77"/>
                <a:gd name="T9" fmla="*/ 105 h 97"/>
                <a:gd name="T10" fmla="*/ 59 w 77"/>
                <a:gd name="T11" fmla="*/ 96 h 97"/>
                <a:gd name="T12" fmla="*/ 59 w 77"/>
                <a:gd name="T13" fmla="*/ 83 h 97"/>
                <a:gd name="T14" fmla="*/ 50 w 77"/>
                <a:gd name="T15" fmla="*/ 68 h 97"/>
                <a:gd name="T16" fmla="*/ 32 w 77"/>
                <a:gd name="T17" fmla="*/ 50 h 97"/>
                <a:gd name="T18" fmla="*/ 22 w 77"/>
                <a:gd name="T19" fmla="*/ 40 h 97"/>
                <a:gd name="T20" fmla="*/ 18 w 77"/>
                <a:gd name="T21" fmla="*/ 27 h 97"/>
                <a:gd name="T22" fmla="*/ 28 w 77"/>
                <a:gd name="T23" fmla="*/ 4 h 97"/>
                <a:gd name="T24" fmla="*/ 50 w 77"/>
                <a:gd name="T25" fmla="*/ 0 h 97"/>
                <a:gd name="T26" fmla="*/ 59 w 77"/>
                <a:gd name="T27" fmla="*/ 0 h 97"/>
                <a:gd name="T28" fmla="*/ 69 w 77"/>
                <a:gd name="T29" fmla="*/ 4 h 97"/>
                <a:gd name="T30" fmla="*/ 73 w 77"/>
                <a:gd name="T31" fmla="*/ 4 h 97"/>
                <a:gd name="T32" fmla="*/ 78 w 77"/>
                <a:gd name="T33" fmla="*/ 4 h 97"/>
                <a:gd name="T34" fmla="*/ 83 w 77"/>
                <a:gd name="T35" fmla="*/ 4 h 97"/>
                <a:gd name="T36" fmla="*/ 83 w 77"/>
                <a:gd name="T37" fmla="*/ 0 h 97"/>
                <a:gd name="T38" fmla="*/ 78 w 77"/>
                <a:gd name="T39" fmla="*/ 36 h 97"/>
                <a:gd name="T40" fmla="*/ 78 w 77"/>
                <a:gd name="T41" fmla="*/ 32 h 97"/>
                <a:gd name="T42" fmla="*/ 73 w 77"/>
                <a:gd name="T43" fmla="*/ 18 h 97"/>
                <a:gd name="T44" fmla="*/ 65 w 77"/>
                <a:gd name="T45" fmla="*/ 4 h 97"/>
                <a:gd name="T46" fmla="*/ 46 w 77"/>
                <a:gd name="T47" fmla="*/ 4 h 97"/>
                <a:gd name="T48" fmla="*/ 32 w 77"/>
                <a:gd name="T49" fmla="*/ 14 h 97"/>
                <a:gd name="T50" fmla="*/ 32 w 77"/>
                <a:gd name="T51" fmla="*/ 27 h 97"/>
                <a:gd name="T52" fmla="*/ 40 w 77"/>
                <a:gd name="T53" fmla="*/ 36 h 97"/>
                <a:gd name="T54" fmla="*/ 65 w 77"/>
                <a:gd name="T55" fmla="*/ 58 h 97"/>
                <a:gd name="T56" fmla="*/ 73 w 77"/>
                <a:gd name="T57" fmla="*/ 72 h 97"/>
                <a:gd name="T58" fmla="*/ 73 w 77"/>
                <a:gd name="T59" fmla="*/ 87 h 97"/>
                <a:gd name="T60" fmla="*/ 65 w 77"/>
                <a:gd name="T61" fmla="*/ 101 h 97"/>
                <a:gd name="T62" fmla="*/ 46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0"/>
                  </a:lnTo>
                  <a:lnTo>
                    <a:pt x="8" y="68"/>
                  </a:lnTo>
                  <a:lnTo>
                    <a:pt x="8" y="73"/>
                  </a:lnTo>
                  <a:lnTo>
                    <a:pt x="12" y="81"/>
                  </a:lnTo>
                  <a:lnTo>
                    <a:pt x="16" y="89"/>
                  </a:lnTo>
                  <a:lnTo>
                    <a:pt x="24" y="93"/>
                  </a:lnTo>
                  <a:lnTo>
                    <a:pt x="32" y="97"/>
                  </a:lnTo>
                  <a:lnTo>
                    <a:pt x="40" y="93"/>
                  </a:lnTo>
                  <a:lnTo>
                    <a:pt x="48" y="89"/>
                  </a:lnTo>
                  <a:lnTo>
                    <a:pt x="52" y="85"/>
                  </a:lnTo>
                  <a:lnTo>
                    <a:pt x="52" y="77"/>
                  </a:lnTo>
                  <a:lnTo>
                    <a:pt x="52" y="73"/>
                  </a:lnTo>
                  <a:lnTo>
                    <a:pt x="48" y="68"/>
                  </a:lnTo>
                  <a:lnTo>
                    <a:pt x="44" y="60"/>
                  </a:lnTo>
                  <a:lnTo>
                    <a:pt x="40" y="56"/>
                  </a:lnTo>
                  <a:lnTo>
                    <a:pt x="28" y="44"/>
                  </a:lnTo>
                  <a:lnTo>
                    <a:pt x="24" y="40"/>
                  </a:lnTo>
                  <a:lnTo>
                    <a:pt x="20" y="36"/>
                  </a:lnTo>
                  <a:lnTo>
                    <a:pt x="16" y="28"/>
                  </a:lnTo>
                  <a:lnTo>
                    <a:pt x="16" y="24"/>
                  </a:lnTo>
                  <a:lnTo>
                    <a:pt x="20" y="12"/>
                  </a:lnTo>
                  <a:lnTo>
                    <a:pt x="24" y="4"/>
                  </a:lnTo>
                  <a:lnTo>
                    <a:pt x="32" y="0"/>
                  </a:lnTo>
                  <a:lnTo>
                    <a:pt x="44" y="0"/>
                  </a:lnTo>
                  <a:lnTo>
                    <a:pt x="48" y="0"/>
                  </a:lnTo>
                  <a:lnTo>
                    <a:pt x="52" y="0"/>
                  </a:lnTo>
                  <a:lnTo>
                    <a:pt x="57" y="0"/>
                  </a:lnTo>
                  <a:lnTo>
                    <a:pt x="61" y="4"/>
                  </a:lnTo>
                  <a:lnTo>
                    <a:pt x="65" y="4"/>
                  </a:lnTo>
                  <a:lnTo>
                    <a:pt x="69" y="4"/>
                  </a:lnTo>
                  <a:lnTo>
                    <a:pt x="73" y="4"/>
                  </a:lnTo>
                  <a:lnTo>
                    <a:pt x="73" y="0"/>
                  </a:lnTo>
                  <a:lnTo>
                    <a:pt x="77" y="0"/>
                  </a:lnTo>
                  <a:lnTo>
                    <a:pt x="69" y="32"/>
                  </a:lnTo>
                  <a:lnTo>
                    <a:pt x="69" y="28"/>
                  </a:lnTo>
                  <a:lnTo>
                    <a:pt x="69" y="24"/>
                  </a:lnTo>
                  <a:lnTo>
                    <a:pt x="65" y="16"/>
                  </a:lnTo>
                  <a:lnTo>
                    <a:pt x="61" y="8"/>
                  </a:lnTo>
                  <a:lnTo>
                    <a:pt x="57" y="4"/>
                  </a:lnTo>
                  <a:lnTo>
                    <a:pt x="44" y="4"/>
                  </a:lnTo>
                  <a:lnTo>
                    <a:pt x="40" y="4"/>
                  </a:lnTo>
                  <a:lnTo>
                    <a:pt x="32" y="8"/>
                  </a:lnTo>
                  <a:lnTo>
                    <a:pt x="28" y="12"/>
                  </a:lnTo>
                  <a:lnTo>
                    <a:pt x="28" y="16"/>
                  </a:lnTo>
                  <a:lnTo>
                    <a:pt x="28" y="24"/>
                  </a:lnTo>
                  <a:lnTo>
                    <a:pt x="32" y="28"/>
                  </a:lnTo>
                  <a:lnTo>
                    <a:pt x="36" y="32"/>
                  </a:lnTo>
                  <a:lnTo>
                    <a:pt x="44" y="44"/>
                  </a:lnTo>
                  <a:lnTo>
                    <a:pt x="57" y="52"/>
                  </a:lnTo>
                  <a:lnTo>
                    <a:pt x="61" y="60"/>
                  </a:lnTo>
                  <a:lnTo>
                    <a:pt x="65" y="64"/>
                  </a:lnTo>
                  <a:lnTo>
                    <a:pt x="65" y="73"/>
                  </a:lnTo>
                  <a:lnTo>
                    <a:pt x="65" y="77"/>
                  </a:lnTo>
                  <a:lnTo>
                    <a:pt x="61" y="85"/>
                  </a:lnTo>
                  <a:lnTo>
                    <a:pt x="57" y="89"/>
                  </a:lnTo>
                  <a:lnTo>
                    <a:pt x="48" y="93"/>
                  </a:lnTo>
                  <a:lnTo>
                    <a:pt x="40" y="97"/>
                  </a:lnTo>
                  <a:lnTo>
                    <a:pt x="32" y="97"/>
                  </a:lnTo>
                  <a:lnTo>
                    <a:pt x="28" y="97"/>
                  </a:lnTo>
                  <a:lnTo>
                    <a:pt x="24" y="97"/>
                  </a:lnTo>
                  <a:lnTo>
                    <a:pt x="20" y="97"/>
                  </a:lnTo>
                  <a:lnTo>
                    <a:pt x="12" y="93"/>
                  </a:lnTo>
                  <a:lnTo>
                    <a:pt x="8" y="93"/>
                  </a:lnTo>
                  <a:lnTo>
                    <a:pt x="4" y="93"/>
                  </a:lnTo>
                  <a:lnTo>
                    <a:pt x="0" y="97"/>
                  </a:lnTo>
                  <a:close/>
                </a:path>
              </a:pathLst>
            </a:custGeom>
            <a:solidFill>
              <a:srgbClr val="000000"/>
            </a:solidFill>
            <a:ln w="0">
              <a:solidFill>
                <a:srgbClr val="000000"/>
              </a:solidFill>
              <a:round/>
              <a:headEnd/>
              <a:tailEnd/>
            </a:ln>
          </p:spPr>
          <p:txBody>
            <a:bodyPr/>
            <a:lstStyle/>
            <a:p>
              <a:endParaRPr lang="en-US"/>
            </a:p>
          </p:txBody>
        </p:sp>
        <p:sp>
          <p:nvSpPr>
            <p:cNvPr id="26806" name="Freeform 45"/>
            <p:cNvSpPr>
              <a:spLocks noEditPoints="1"/>
            </p:cNvSpPr>
            <p:nvPr/>
          </p:nvSpPr>
          <p:spPr bwMode="auto">
            <a:xfrm>
              <a:off x="3932"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0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4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0 w 57"/>
                <a:gd name="T53" fmla="*/ 4 h 65"/>
                <a:gd name="T54" fmla="*/ 65 w 57"/>
                <a:gd name="T55" fmla="*/ 8 h 65"/>
                <a:gd name="T56" fmla="*/ 65 w 57"/>
                <a:gd name="T57" fmla="*/ 8 h 65"/>
                <a:gd name="T58" fmla="*/ 65 w 57"/>
                <a:gd name="T59" fmla="*/ 18 h 65"/>
                <a:gd name="T60" fmla="*/ 60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2" y="49"/>
                  </a:lnTo>
                  <a:lnTo>
                    <a:pt x="40" y="57"/>
                  </a:lnTo>
                  <a:lnTo>
                    <a:pt x="28" y="65"/>
                  </a:lnTo>
                  <a:lnTo>
                    <a:pt x="20" y="65"/>
                  </a:lnTo>
                  <a:lnTo>
                    <a:pt x="12" y="65"/>
                  </a:lnTo>
                  <a:lnTo>
                    <a:pt x="4" y="61"/>
                  </a:lnTo>
                  <a:lnTo>
                    <a:pt x="0" y="53"/>
                  </a:lnTo>
                  <a:lnTo>
                    <a:pt x="0" y="45"/>
                  </a:lnTo>
                  <a:lnTo>
                    <a:pt x="0" y="32"/>
                  </a:lnTo>
                  <a:lnTo>
                    <a:pt x="4" y="24"/>
                  </a:lnTo>
                  <a:lnTo>
                    <a:pt x="12" y="12"/>
                  </a:lnTo>
                  <a:lnTo>
                    <a:pt x="20" y="4"/>
                  </a:lnTo>
                  <a:lnTo>
                    <a:pt x="32" y="0"/>
                  </a:lnTo>
                  <a:lnTo>
                    <a:pt x="40" y="0"/>
                  </a:lnTo>
                  <a:lnTo>
                    <a:pt x="48" y="0"/>
                  </a:lnTo>
                  <a:lnTo>
                    <a:pt x="52" y="4"/>
                  </a:lnTo>
                  <a:lnTo>
                    <a:pt x="57" y="8"/>
                  </a:lnTo>
                  <a:lnTo>
                    <a:pt x="57" y="16"/>
                  </a:lnTo>
                  <a:lnTo>
                    <a:pt x="52"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07" name="Freeform 46"/>
            <p:cNvSpPr>
              <a:spLocks/>
            </p:cNvSpPr>
            <p:nvPr/>
          </p:nvSpPr>
          <p:spPr bwMode="auto">
            <a:xfrm>
              <a:off x="4001" y="1810"/>
              <a:ext cx="56" cy="69"/>
            </a:xfrm>
            <a:custGeom>
              <a:avLst/>
              <a:gdLst>
                <a:gd name="T0" fmla="*/ 4 w 52"/>
                <a:gd name="T1" fmla="*/ 4 h 65"/>
                <a:gd name="T2" fmla="*/ 32 w 52"/>
                <a:gd name="T3" fmla="*/ 0 h 65"/>
                <a:gd name="T4" fmla="*/ 18 w 52"/>
                <a:gd name="T5" fmla="*/ 40 h 65"/>
                <a:gd name="T6" fmla="*/ 32 w 52"/>
                <a:gd name="T7" fmla="*/ 18 h 65"/>
                <a:gd name="T8" fmla="*/ 46 w 52"/>
                <a:gd name="T9" fmla="*/ 4 h 65"/>
                <a:gd name="T10" fmla="*/ 51 w 52"/>
                <a:gd name="T11" fmla="*/ 0 h 65"/>
                <a:gd name="T12" fmla="*/ 56 w 52"/>
                <a:gd name="T13" fmla="*/ 0 h 65"/>
                <a:gd name="T14" fmla="*/ 56 w 52"/>
                <a:gd name="T15" fmla="*/ 0 h 65"/>
                <a:gd name="T16" fmla="*/ 60 w 52"/>
                <a:gd name="T17" fmla="*/ 0 h 65"/>
                <a:gd name="T18" fmla="*/ 60 w 52"/>
                <a:gd name="T19" fmla="*/ 4 h 65"/>
                <a:gd name="T20" fmla="*/ 60 w 52"/>
                <a:gd name="T21" fmla="*/ 4 h 65"/>
                <a:gd name="T22" fmla="*/ 60 w 52"/>
                <a:gd name="T23" fmla="*/ 14 h 65"/>
                <a:gd name="T24" fmla="*/ 60 w 52"/>
                <a:gd name="T25" fmla="*/ 18 h 65"/>
                <a:gd name="T26" fmla="*/ 56 w 52"/>
                <a:gd name="T27" fmla="*/ 22 h 65"/>
                <a:gd name="T28" fmla="*/ 51 w 52"/>
                <a:gd name="T29" fmla="*/ 22 h 65"/>
                <a:gd name="T30" fmla="*/ 51 w 52"/>
                <a:gd name="T31" fmla="*/ 22 h 65"/>
                <a:gd name="T32" fmla="*/ 51 w 52"/>
                <a:gd name="T33" fmla="*/ 18 h 65"/>
                <a:gd name="T34" fmla="*/ 51 w 52"/>
                <a:gd name="T35" fmla="*/ 18 h 65"/>
                <a:gd name="T36" fmla="*/ 46 w 52"/>
                <a:gd name="T37" fmla="*/ 18 h 65"/>
                <a:gd name="T38" fmla="*/ 46 w 52"/>
                <a:gd name="T39" fmla="*/ 14 h 65"/>
                <a:gd name="T40" fmla="*/ 46 w 52"/>
                <a:gd name="T41" fmla="*/ 14 h 65"/>
                <a:gd name="T42" fmla="*/ 46 w 52"/>
                <a:gd name="T43" fmla="*/ 14 h 65"/>
                <a:gd name="T44" fmla="*/ 46 w 52"/>
                <a:gd name="T45" fmla="*/ 14 h 65"/>
                <a:gd name="T46" fmla="*/ 46 w 52"/>
                <a:gd name="T47" fmla="*/ 14 h 65"/>
                <a:gd name="T48" fmla="*/ 42 w 52"/>
                <a:gd name="T49" fmla="*/ 14 h 65"/>
                <a:gd name="T50" fmla="*/ 42 w 52"/>
                <a:gd name="T51" fmla="*/ 18 h 65"/>
                <a:gd name="T52" fmla="*/ 37 w 52"/>
                <a:gd name="T53" fmla="*/ 18 h 65"/>
                <a:gd name="T54" fmla="*/ 32 w 52"/>
                <a:gd name="T55" fmla="*/ 27 h 65"/>
                <a:gd name="T56" fmla="*/ 24 w 52"/>
                <a:gd name="T57" fmla="*/ 40 h 65"/>
                <a:gd name="T58" fmla="*/ 18 w 52"/>
                <a:gd name="T59" fmla="*/ 47 h 65"/>
                <a:gd name="T60" fmla="*/ 18 w 52"/>
                <a:gd name="T61" fmla="*/ 51 h 65"/>
                <a:gd name="T62" fmla="*/ 14 w 52"/>
                <a:gd name="T63" fmla="*/ 59 h 65"/>
                <a:gd name="T64" fmla="*/ 14 w 52"/>
                <a:gd name="T65" fmla="*/ 65 h 65"/>
                <a:gd name="T66" fmla="*/ 10 w 52"/>
                <a:gd name="T67" fmla="*/ 73 h 65"/>
                <a:gd name="T68" fmla="*/ 0 w 52"/>
                <a:gd name="T69" fmla="*/ 73 h 65"/>
                <a:gd name="T70" fmla="*/ 14 w 52"/>
                <a:gd name="T71" fmla="*/ 22 h 65"/>
                <a:gd name="T72" fmla="*/ 14 w 52"/>
                <a:gd name="T73" fmla="*/ 14 h 65"/>
                <a:gd name="T74" fmla="*/ 14 w 52"/>
                <a:gd name="T75" fmla="*/ 8 h 65"/>
                <a:gd name="T76" fmla="*/ 14 w 52"/>
                <a:gd name="T77" fmla="*/ 8 h 65"/>
                <a:gd name="T78" fmla="*/ 14 w 52"/>
                <a:gd name="T79" fmla="*/ 8 h 65"/>
                <a:gd name="T80" fmla="*/ 14 w 52"/>
                <a:gd name="T81" fmla="*/ 4 h 65"/>
                <a:gd name="T82" fmla="*/ 10 w 52"/>
                <a:gd name="T83" fmla="*/ 4 h 65"/>
                <a:gd name="T84" fmla="*/ 10 w 52"/>
                <a:gd name="T85" fmla="*/ 4 h 65"/>
                <a:gd name="T86" fmla="*/ 4 w 52"/>
                <a:gd name="T87" fmla="*/ 4 h 65"/>
                <a:gd name="T88" fmla="*/ 4 w 52"/>
                <a:gd name="T89" fmla="*/ 4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
                <a:gd name="T136" fmla="*/ 0 h 65"/>
                <a:gd name="T137" fmla="*/ 52 w 5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 h="65">
                  <a:moveTo>
                    <a:pt x="4" y="4"/>
                  </a:moveTo>
                  <a:lnTo>
                    <a:pt x="28" y="0"/>
                  </a:lnTo>
                  <a:lnTo>
                    <a:pt x="16" y="36"/>
                  </a:lnTo>
                  <a:lnTo>
                    <a:pt x="28" y="16"/>
                  </a:lnTo>
                  <a:lnTo>
                    <a:pt x="40" y="4"/>
                  </a:lnTo>
                  <a:lnTo>
                    <a:pt x="44" y="0"/>
                  </a:lnTo>
                  <a:lnTo>
                    <a:pt x="48" y="0"/>
                  </a:lnTo>
                  <a:lnTo>
                    <a:pt x="52" y="0"/>
                  </a:lnTo>
                  <a:lnTo>
                    <a:pt x="52" y="4"/>
                  </a:lnTo>
                  <a:lnTo>
                    <a:pt x="52" y="12"/>
                  </a:lnTo>
                  <a:lnTo>
                    <a:pt x="52" y="16"/>
                  </a:lnTo>
                  <a:lnTo>
                    <a:pt x="48" y="20"/>
                  </a:lnTo>
                  <a:lnTo>
                    <a:pt x="44" y="20"/>
                  </a:lnTo>
                  <a:lnTo>
                    <a:pt x="44" y="16"/>
                  </a:lnTo>
                  <a:lnTo>
                    <a:pt x="40" y="16"/>
                  </a:lnTo>
                  <a:lnTo>
                    <a:pt x="40" y="12"/>
                  </a:lnTo>
                  <a:lnTo>
                    <a:pt x="36" y="12"/>
                  </a:lnTo>
                  <a:lnTo>
                    <a:pt x="36" y="16"/>
                  </a:lnTo>
                  <a:lnTo>
                    <a:pt x="32" y="16"/>
                  </a:lnTo>
                  <a:lnTo>
                    <a:pt x="28" y="24"/>
                  </a:lnTo>
                  <a:lnTo>
                    <a:pt x="20" y="36"/>
                  </a:lnTo>
                  <a:lnTo>
                    <a:pt x="16" y="41"/>
                  </a:lnTo>
                  <a:lnTo>
                    <a:pt x="16" y="45"/>
                  </a:lnTo>
                  <a:lnTo>
                    <a:pt x="12" y="53"/>
                  </a:lnTo>
                  <a:lnTo>
                    <a:pt x="12" y="57"/>
                  </a:lnTo>
                  <a:lnTo>
                    <a:pt x="8" y="65"/>
                  </a:lnTo>
                  <a:lnTo>
                    <a:pt x="0" y="65"/>
                  </a:lnTo>
                  <a:lnTo>
                    <a:pt x="12" y="20"/>
                  </a:lnTo>
                  <a:lnTo>
                    <a:pt x="12" y="12"/>
                  </a:lnTo>
                  <a:lnTo>
                    <a:pt x="12"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808" name="Freeform 47"/>
            <p:cNvSpPr>
              <a:spLocks/>
            </p:cNvSpPr>
            <p:nvPr/>
          </p:nvSpPr>
          <p:spPr bwMode="auto">
            <a:xfrm>
              <a:off x="4065" y="1810"/>
              <a:ext cx="65" cy="69"/>
            </a:xfrm>
            <a:custGeom>
              <a:avLst/>
              <a:gdLst>
                <a:gd name="T0" fmla="*/ 0 w 61"/>
                <a:gd name="T1" fmla="*/ 4 h 65"/>
                <a:gd name="T2" fmla="*/ 23 w 61"/>
                <a:gd name="T3" fmla="*/ 0 h 65"/>
                <a:gd name="T4" fmla="*/ 29 w 61"/>
                <a:gd name="T5" fmla="*/ 4 h 65"/>
                <a:gd name="T6" fmla="*/ 29 w 61"/>
                <a:gd name="T7" fmla="*/ 14 h 65"/>
                <a:gd name="T8" fmla="*/ 29 w 61"/>
                <a:gd name="T9" fmla="*/ 22 h 65"/>
                <a:gd name="T10" fmla="*/ 33 w 61"/>
                <a:gd name="T11" fmla="*/ 32 h 65"/>
                <a:gd name="T12" fmla="*/ 33 w 61"/>
                <a:gd name="T13" fmla="*/ 47 h 65"/>
                <a:gd name="T14" fmla="*/ 33 w 61"/>
                <a:gd name="T15" fmla="*/ 59 h 65"/>
                <a:gd name="T16" fmla="*/ 42 w 61"/>
                <a:gd name="T17" fmla="*/ 51 h 65"/>
                <a:gd name="T18" fmla="*/ 47 w 61"/>
                <a:gd name="T19" fmla="*/ 47 h 65"/>
                <a:gd name="T20" fmla="*/ 51 w 61"/>
                <a:gd name="T21" fmla="*/ 36 h 65"/>
                <a:gd name="T22" fmla="*/ 55 w 61"/>
                <a:gd name="T23" fmla="*/ 32 h 65"/>
                <a:gd name="T24" fmla="*/ 55 w 61"/>
                <a:gd name="T25" fmla="*/ 27 h 65"/>
                <a:gd name="T26" fmla="*/ 60 w 61"/>
                <a:gd name="T27" fmla="*/ 27 h 65"/>
                <a:gd name="T28" fmla="*/ 60 w 61"/>
                <a:gd name="T29" fmla="*/ 22 h 65"/>
                <a:gd name="T30" fmla="*/ 60 w 61"/>
                <a:gd name="T31" fmla="*/ 18 h 65"/>
                <a:gd name="T32" fmla="*/ 60 w 61"/>
                <a:gd name="T33" fmla="*/ 18 h 65"/>
                <a:gd name="T34" fmla="*/ 55 w 61"/>
                <a:gd name="T35" fmla="*/ 14 h 65"/>
                <a:gd name="T36" fmla="*/ 55 w 61"/>
                <a:gd name="T37" fmla="*/ 14 h 65"/>
                <a:gd name="T38" fmla="*/ 51 w 61"/>
                <a:gd name="T39" fmla="*/ 8 h 65"/>
                <a:gd name="T40" fmla="*/ 51 w 61"/>
                <a:gd name="T41" fmla="*/ 4 h 65"/>
                <a:gd name="T42" fmla="*/ 51 w 61"/>
                <a:gd name="T43" fmla="*/ 4 h 65"/>
                <a:gd name="T44" fmla="*/ 51 w 61"/>
                <a:gd name="T45" fmla="*/ 0 h 65"/>
                <a:gd name="T46" fmla="*/ 55 w 61"/>
                <a:gd name="T47" fmla="*/ 0 h 65"/>
                <a:gd name="T48" fmla="*/ 60 w 61"/>
                <a:gd name="T49" fmla="*/ 0 h 65"/>
                <a:gd name="T50" fmla="*/ 60 w 61"/>
                <a:gd name="T51" fmla="*/ 0 h 65"/>
                <a:gd name="T52" fmla="*/ 65 w 61"/>
                <a:gd name="T53" fmla="*/ 4 h 65"/>
                <a:gd name="T54" fmla="*/ 69 w 61"/>
                <a:gd name="T55" fmla="*/ 4 h 65"/>
                <a:gd name="T56" fmla="*/ 69 w 61"/>
                <a:gd name="T57" fmla="*/ 8 h 65"/>
                <a:gd name="T58" fmla="*/ 69 w 61"/>
                <a:gd name="T59" fmla="*/ 14 h 65"/>
                <a:gd name="T60" fmla="*/ 69 w 61"/>
                <a:gd name="T61" fmla="*/ 18 h 65"/>
                <a:gd name="T62" fmla="*/ 65 w 61"/>
                <a:gd name="T63" fmla="*/ 22 h 65"/>
                <a:gd name="T64" fmla="*/ 60 w 61"/>
                <a:gd name="T65" fmla="*/ 32 h 65"/>
                <a:gd name="T66" fmla="*/ 51 w 61"/>
                <a:gd name="T67" fmla="*/ 40 h 65"/>
                <a:gd name="T68" fmla="*/ 42 w 61"/>
                <a:gd name="T69" fmla="*/ 55 h 65"/>
                <a:gd name="T70" fmla="*/ 37 w 61"/>
                <a:gd name="T71" fmla="*/ 59 h 65"/>
                <a:gd name="T72" fmla="*/ 33 w 61"/>
                <a:gd name="T73" fmla="*/ 65 h 65"/>
                <a:gd name="T74" fmla="*/ 23 w 61"/>
                <a:gd name="T75" fmla="*/ 73 h 65"/>
                <a:gd name="T76" fmla="*/ 19 w 61"/>
                <a:gd name="T77" fmla="*/ 73 h 65"/>
                <a:gd name="T78" fmla="*/ 19 w 61"/>
                <a:gd name="T79" fmla="*/ 51 h 65"/>
                <a:gd name="T80" fmla="*/ 19 w 61"/>
                <a:gd name="T81" fmla="*/ 32 h 65"/>
                <a:gd name="T82" fmla="*/ 15 w 61"/>
                <a:gd name="T83" fmla="*/ 22 h 65"/>
                <a:gd name="T84" fmla="*/ 15 w 61"/>
                <a:gd name="T85" fmla="*/ 14 h 65"/>
                <a:gd name="T86" fmla="*/ 11 w 61"/>
                <a:gd name="T87" fmla="*/ 8 h 65"/>
                <a:gd name="T88" fmla="*/ 4 w 61"/>
                <a:gd name="T89" fmla="*/ 8 h 65"/>
                <a:gd name="T90" fmla="*/ 4 w 61"/>
                <a:gd name="T91" fmla="*/ 8 h 65"/>
                <a:gd name="T92" fmla="*/ 0 w 61"/>
                <a:gd name="T93" fmla="*/ 8 h 65"/>
                <a:gd name="T94" fmla="*/ 0 w 61"/>
                <a:gd name="T95" fmla="*/ 4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5"/>
                <a:gd name="T146" fmla="*/ 61 w 61"/>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5">
                  <a:moveTo>
                    <a:pt x="0" y="4"/>
                  </a:moveTo>
                  <a:lnTo>
                    <a:pt x="21" y="0"/>
                  </a:lnTo>
                  <a:lnTo>
                    <a:pt x="25" y="4"/>
                  </a:lnTo>
                  <a:lnTo>
                    <a:pt x="25" y="12"/>
                  </a:lnTo>
                  <a:lnTo>
                    <a:pt x="25" y="20"/>
                  </a:lnTo>
                  <a:lnTo>
                    <a:pt x="29" y="28"/>
                  </a:lnTo>
                  <a:lnTo>
                    <a:pt x="29" y="41"/>
                  </a:lnTo>
                  <a:lnTo>
                    <a:pt x="29" y="53"/>
                  </a:lnTo>
                  <a:lnTo>
                    <a:pt x="37" y="45"/>
                  </a:lnTo>
                  <a:lnTo>
                    <a:pt x="41" y="41"/>
                  </a:lnTo>
                  <a:lnTo>
                    <a:pt x="45" y="32"/>
                  </a:lnTo>
                  <a:lnTo>
                    <a:pt x="49" y="28"/>
                  </a:lnTo>
                  <a:lnTo>
                    <a:pt x="49" y="24"/>
                  </a:lnTo>
                  <a:lnTo>
                    <a:pt x="53" y="24"/>
                  </a:lnTo>
                  <a:lnTo>
                    <a:pt x="53" y="20"/>
                  </a:lnTo>
                  <a:lnTo>
                    <a:pt x="53" y="16"/>
                  </a:lnTo>
                  <a:lnTo>
                    <a:pt x="49" y="12"/>
                  </a:lnTo>
                  <a:lnTo>
                    <a:pt x="45" y="8"/>
                  </a:lnTo>
                  <a:lnTo>
                    <a:pt x="45" y="4"/>
                  </a:lnTo>
                  <a:lnTo>
                    <a:pt x="45" y="0"/>
                  </a:lnTo>
                  <a:lnTo>
                    <a:pt x="49" y="0"/>
                  </a:lnTo>
                  <a:lnTo>
                    <a:pt x="53" y="0"/>
                  </a:lnTo>
                  <a:lnTo>
                    <a:pt x="57" y="4"/>
                  </a:lnTo>
                  <a:lnTo>
                    <a:pt x="61" y="4"/>
                  </a:lnTo>
                  <a:lnTo>
                    <a:pt x="61" y="8"/>
                  </a:lnTo>
                  <a:lnTo>
                    <a:pt x="61" y="12"/>
                  </a:lnTo>
                  <a:lnTo>
                    <a:pt x="61" y="16"/>
                  </a:lnTo>
                  <a:lnTo>
                    <a:pt x="57" y="20"/>
                  </a:lnTo>
                  <a:lnTo>
                    <a:pt x="53" y="28"/>
                  </a:lnTo>
                  <a:lnTo>
                    <a:pt x="45" y="36"/>
                  </a:lnTo>
                  <a:lnTo>
                    <a:pt x="37" y="49"/>
                  </a:lnTo>
                  <a:lnTo>
                    <a:pt x="33" y="53"/>
                  </a:lnTo>
                  <a:lnTo>
                    <a:pt x="29" y="57"/>
                  </a:lnTo>
                  <a:lnTo>
                    <a:pt x="21" y="65"/>
                  </a:lnTo>
                  <a:lnTo>
                    <a:pt x="17" y="65"/>
                  </a:lnTo>
                  <a:lnTo>
                    <a:pt x="17" y="45"/>
                  </a:lnTo>
                  <a:lnTo>
                    <a:pt x="17" y="28"/>
                  </a:lnTo>
                  <a:lnTo>
                    <a:pt x="13" y="20"/>
                  </a:lnTo>
                  <a:lnTo>
                    <a:pt x="13" y="12"/>
                  </a:lnTo>
                  <a:lnTo>
                    <a:pt x="9"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809" name="Freeform 48"/>
            <p:cNvSpPr>
              <a:spLocks noEditPoints="1"/>
            </p:cNvSpPr>
            <p:nvPr/>
          </p:nvSpPr>
          <p:spPr bwMode="auto">
            <a:xfrm>
              <a:off x="4134"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4 w 57"/>
                <a:gd name="T11" fmla="*/ 65 h 65"/>
                <a:gd name="T12" fmla="*/ 33 w 57"/>
                <a:gd name="T13" fmla="*/ 65 h 65"/>
                <a:gd name="T14" fmla="*/ 37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3 w 57"/>
                <a:gd name="T27" fmla="*/ 73 h 65"/>
                <a:gd name="T28" fmla="*/ 24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9 w 57"/>
                <a:gd name="T45" fmla="*/ 4 h 65"/>
                <a:gd name="T46" fmla="*/ 37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7 w 57"/>
                <a:gd name="T65" fmla="*/ 36 h 65"/>
                <a:gd name="T66" fmla="*/ 29 w 57"/>
                <a:gd name="T67" fmla="*/ 40 h 65"/>
                <a:gd name="T68" fmla="*/ 14 w 57"/>
                <a:gd name="T69" fmla="*/ 40 h 65"/>
                <a:gd name="T70" fmla="*/ 14 w 57"/>
                <a:gd name="T71" fmla="*/ 40 h 65"/>
                <a:gd name="T72" fmla="*/ 29 w 57"/>
                <a:gd name="T73" fmla="*/ 36 h 65"/>
                <a:gd name="T74" fmla="*/ 33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7 w 57"/>
                <a:gd name="T93" fmla="*/ 4 h 65"/>
                <a:gd name="T94" fmla="*/ 29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1" y="57"/>
                  </a:lnTo>
                  <a:lnTo>
                    <a:pt x="29" y="57"/>
                  </a:lnTo>
                  <a:lnTo>
                    <a:pt x="33" y="57"/>
                  </a:lnTo>
                  <a:lnTo>
                    <a:pt x="37" y="57"/>
                  </a:lnTo>
                  <a:lnTo>
                    <a:pt x="41" y="53"/>
                  </a:lnTo>
                  <a:lnTo>
                    <a:pt x="49" y="45"/>
                  </a:lnTo>
                  <a:lnTo>
                    <a:pt x="53" y="49"/>
                  </a:lnTo>
                  <a:lnTo>
                    <a:pt x="41" y="57"/>
                  </a:lnTo>
                  <a:lnTo>
                    <a:pt x="29" y="65"/>
                  </a:lnTo>
                  <a:lnTo>
                    <a:pt x="21" y="65"/>
                  </a:lnTo>
                  <a:lnTo>
                    <a:pt x="12" y="65"/>
                  </a:lnTo>
                  <a:lnTo>
                    <a:pt x="4" y="61"/>
                  </a:lnTo>
                  <a:lnTo>
                    <a:pt x="0" y="53"/>
                  </a:lnTo>
                  <a:lnTo>
                    <a:pt x="0" y="45"/>
                  </a:lnTo>
                  <a:lnTo>
                    <a:pt x="0" y="32"/>
                  </a:lnTo>
                  <a:lnTo>
                    <a:pt x="8" y="24"/>
                  </a:lnTo>
                  <a:lnTo>
                    <a:pt x="12" y="12"/>
                  </a:lnTo>
                  <a:lnTo>
                    <a:pt x="25" y="4"/>
                  </a:lnTo>
                  <a:lnTo>
                    <a:pt x="33" y="0"/>
                  </a:lnTo>
                  <a:lnTo>
                    <a:pt x="41" y="0"/>
                  </a:lnTo>
                  <a:lnTo>
                    <a:pt x="49" y="0"/>
                  </a:lnTo>
                  <a:lnTo>
                    <a:pt x="53" y="4"/>
                  </a:lnTo>
                  <a:lnTo>
                    <a:pt x="57" y="8"/>
                  </a:lnTo>
                  <a:lnTo>
                    <a:pt x="57" y="16"/>
                  </a:lnTo>
                  <a:lnTo>
                    <a:pt x="53" y="20"/>
                  </a:lnTo>
                  <a:lnTo>
                    <a:pt x="45" y="28"/>
                  </a:lnTo>
                  <a:lnTo>
                    <a:pt x="33" y="32"/>
                  </a:lnTo>
                  <a:lnTo>
                    <a:pt x="25" y="36"/>
                  </a:lnTo>
                  <a:lnTo>
                    <a:pt x="12" y="36"/>
                  </a:lnTo>
                  <a:close/>
                  <a:moveTo>
                    <a:pt x="12" y="36"/>
                  </a:moveTo>
                  <a:lnTo>
                    <a:pt x="25" y="32"/>
                  </a:lnTo>
                  <a:lnTo>
                    <a:pt x="29" y="28"/>
                  </a:lnTo>
                  <a:lnTo>
                    <a:pt x="37" y="24"/>
                  </a:lnTo>
                  <a:lnTo>
                    <a:pt x="41" y="20"/>
                  </a:lnTo>
                  <a:lnTo>
                    <a:pt x="45" y="16"/>
                  </a:lnTo>
                  <a:lnTo>
                    <a:pt x="45" y="8"/>
                  </a:lnTo>
                  <a:lnTo>
                    <a:pt x="45" y="4"/>
                  </a:lnTo>
                  <a:lnTo>
                    <a:pt x="41" y="4"/>
                  </a:lnTo>
                  <a:lnTo>
                    <a:pt x="33" y="4"/>
                  </a:lnTo>
                  <a:lnTo>
                    <a:pt x="25"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0" name="Freeform 49"/>
            <p:cNvSpPr>
              <a:spLocks noEditPoints="1"/>
            </p:cNvSpPr>
            <p:nvPr/>
          </p:nvSpPr>
          <p:spPr bwMode="auto">
            <a:xfrm>
              <a:off x="4204" y="1772"/>
              <a:ext cx="86" cy="107"/>
            </a:xfrm>
            <a:custGeom>
              <a:avLst/>
              <a:gdLst>
                <a:gd name="T0" fmla="*/ 65 w 81"/>
                <a:gd name="T1" fmla="*/ 95 h 101"/>
                <a:gd name="T2" fmla="*/ 59 w 81"/>
                <a:gd name="T3" fmla="*/ 105 h 101"/>
                <a:gd name="T4" fmla="*/ 59 w 81"/>
                <a:gd name="T5" fmla="*/ 109 h 101"/>
                <a:gd name="T6" fmla="*/ 59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5 h 101"/>
                <a:gd name="T22" fmla="*/ 55 w 81"/>
                <a:gd name="T23" fmla="*/ 87 h 101"/>
                <a:gd name="T24" fmla="*/ 32 w 81"/>
                <a:gd name="T25" fmla="*/ 109 h 101"/>
                <a:gd name="T26" fmla="*/ 18 w 81"/>
                <a:gd name="T27" fmla="*/ 113 h 101"/>
                <a:gd name="T28" fmla="*/ 4 w 81"/>
                <a:gd name="T29" fmla="*/ 109 h 101"/>
                <a:gd name="T30" fmla="*/ 0 w 81"/>
                <a:gd name="T31" fmla="*/ 95 h 101"/>
                <a:gd name="T32" fmla="*/ 8 w 81"/>
                <a:gd name="T33" fmla="*/ 68 h 101"/>
                <a:gd name="T34" fmla="*/ 32 w 81"/>
                <a:gd name="T35" fmla="*/ 44 h 101"/>
                <a:gd name="T36" fmla="*/ 51 w 81"/>
                <a:gd name="T37" fmla="*/ 40 h 101"/>
                <a:gd name="T38" fmla="*/ 59 w 81"/>
                <a:gd name="T39" fmla="*/ 40 h 101"/>
                <a:gd name="T40" fmla="*/ 65 w 81"/>
                <a:gd name="T41" fmla="*/ 44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4 h 101"/>
                <a:gd name="T54" fmla="*/ 59 w 81"/>
                <a:gd name="T55" fmla="*/ 54 h 101"/>
                <a:gd name="T56" fmla="*/ 55 w 81"/>
                <a:gd name="T57" fmla="*/ 44 h 101"/>
                <a:gd name="T58" fmla="*/ 51 w 81"/>
                <a:gd name="T59" fmla="*/ 44 h 101"/>
                <a:gd name="T60" fmla="*/ 27 w 81"/>
                <a:gd name="T61" fmla="*/ 58 h 101"/>
                <a:gd name="T62" fmla="*/ 14 w 81"/>
                <a:gd name="T63" fmla="*/ 95 h 101"/>
                <a:gd name="T64" fmla="*/ 18 w 81"/>
                <a:gd name="T65" fmla="*/ 105 h 101"/>
                <a:gd name="T66" fmla="*/ 22 w 81"/>
                <a:gd name="T67" fmla="*/ 109 h 101"/>
                <a:gd name="T68" fmla="*/ 37 w 81"/>
                <a:gd name="T69" fmla="*/ 100 h 101"/>
                <a:gd name="T70" fmla="*/ 55 w 81"/>
                <a:gd name="T71" fmla="*/ 72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3" y="97"/>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1" y="97"/>
                  </a:lnTo>
                  <a:lnTo>
                    <a:pt x="45" y="93"/>
                  </a:lnTo>
                  <a:lnTo>
                    <a:pt x="45" y="85"/>
                  </a:lnTo>
                  <a:lnTo>
                    <a:pt x="49" y="77"/>
                  </a:lnTo>
                  <a:lnTo>
                    <a:pt x="37" y="89"/>
                  </a:lnTo>
                  <a:lnTo>
                    <a:pt x="28" y="97"/>
                  </a:lnTo>
                  <a:lnTo>
                    <a:pt x="20" y="101"/>
                  </a:lnTo>
                  <a:lnTo>
                    <a:pt x="16" y="101"/>
                  </a:lnTo>
                  <a:lnTo>
                    <a:pt x="8" y="101"/>
                  </a:lnTo>
                  <a:lnTo>
                    <a:pt x="4" y="97"/>
                  </a:lnTo>
                  <a:lnTo>
                    <a:pt x="0" y="93"/>
                  </a:lnTo>
                  <a:lnTo>
                    <a:pt x="0" y="85"/>
                  </a:lnTo>
                  <a:lnTo>
                    <a:pt x="4" y="72"/>
                  </a:lnTo>
                  <a:lnTo>
                    <a:pt x="8" y="60"/>
                  </a:lnTo>
                  <a:lnTo>
                    <a:pt x="16" y="52"/>
                  </a:lnTo>
                  <a:lnTo>
                    <a:pt x="28" y="40"/>
                  </a:lnTo>
                  <a:lnTo>
                    <a:pt x="37" y="36"/>
                  </a:lnTo>
                  <a:lnTo>
                    <a:pt x="45" y="36"/>
                  </a:lnTo>
                  <a:lnTo>
                    <a:pt x="49" y="36"/>
                  </a:lnTo>
                  <a:lnTo>
                    <a:pt x="53" y="36"/>
                  </a:lnTo>
                  <a:lnTo>
                    <a:pt x="53" y="40"/>
                  </a:lnTo>
                  <a:lnTo>
                    <a:pt x="57" y="40"/>
                  </a:lnTo>
                  <a:lnTo>
                    <a:pt x="65" y="20"/>
                  </a:lnTo>
                  <a:lnTo>
                    <a:pt x="65" y="16"/>
                  </a:lnTo>
                  <a:lnTo>
                    <a:pt x="65" y="12"/>
                  </a:lnTo>
                  <a:lnTo>
                    <a:pt x="65" y="8"/>
                  </a:lnTo>
                  <a:lnTo>
                    <a:pt x="65" y="4"/>
                  </a:lnTo>
                  <a:lnTo>
                    <a:pt x="61" y="4"/>
                  </a:lnTo>
                  <a:lnTo>
                    <a:pt x="57" y="4"/>
                  </a:lnTo>
                  <a:lnTo>
                    <a:pt x="81" y="0"/>
                  </a:lnTo>
                  <a:close/>
                  <a:moveTo>
                    <a:pt x="53" y="48"/>
                  </a:moveTo>
                  <a:lnTo>
                    <a:pt x="53" y="44"/>
                  </a:lnTo>
                  <a:lnTo>
                    <a:pt x="49" y="40"/>
                  </a:lnTo>
                  <a:lnTo>
                    <a:pt x="45" y="40"/>
                  </a:lnTo>
                  <a:lnTo>
                    <a:pt x="33" y="44"/>
                  </a:lnTo>
                  <a:lnTo>
                    <a:pt x="24" y="52"/>
                  </a:lnTo>
                  <a:lnTo>
                    <a:pt x="16" y="68"/>
                  </a:lnTo>
                  <a:lnTo>
                    <a:pt x="12" y="85"/>
                  </a:lnTo>
                  <a:lnTo>
                    <a:pt x="12" y="89"/>
                  </a:lnTo>
                  <a:lnTo>
                    <a:pt x="16" y="93"/>
                  </a:lnTo>
                  <a:lnTo>
                    <a:pt x="20" y="93"/>
                  </a:lnTo>
                  <a:lnTo>
                    <a:pt x="20" y="97"/>
                  </a:lnTo>
                  <a:lnTo>
                    <a:pt x="28" y="93"/>
                  </a:lnTo>
                  <a:lnTo>
                    <a:pt x="33" y="89"/>
                  </a:lnTo>
                  <a:lnTo>
                    <a:pt x="41" y="77"/>
                  </a:lnTo>
                  <a:lnTo>
                    <a:pt x="49" y="64"/>
                  </a:lnTo>
                  <a:lnTo>
                    <a:pt x="53" y="48"/>
                  </a:lnTo>
                  <a:close/>
                </a:path>
              </a:pathLst>
            </a:custGeom>
            <a:solidFill>
              <a:srgbClr val="000000"/>
            </a:solidFill>
            <a:ln w="0">
              <a:solidFill>
                <a:srgbClr val="000000"/>
              </a:solidFill>
              <a:round/>
              <a:headEnd/>
              <a:tailEnd/>
            </a:ln>
          </p:spPr>
          <p:txBody>
            <a:bodyPr/>
            <a:lstStyle/>
            <a:p>
              <a:endParaRPr lang="en-US"/>
            </a:p>
          </p:txBody>
        </p:sp>
        <p:pic>
          <p:nvPicPr>
            <p:cNvPr id="26811" name="Picture 50"/>
            <p:cNvPicPr>
              <a:picLocks noChangeAspect="1" noChangeArrowheads="1"/>
            </p:cNvPicPr>
            <p:nvPr/>
          </p:nvPicPr>
          <p:blipFill>
            <a:blip r:embed="rId6" cstate="print"/>
            <a:srcRect/>
            <a:stretch>
              <a:fillRect/>
            </a:stretch>
          </p:blipFill>
          <p:spPr bwMode="auto">
            <a:xfrm>
              <a:off x="4302" y="1768"/>
              <a:ext cx="36" cy="150"/>
            </a:xfrm>
            <a:prstGeom prst="rect">
              <a:avLst/>
            </a:prstGeom>
            <a:noFill/>
            <a:ln w="9525">
              <a:noFill/>
              <a:miter lim="800000"/>
              <a:headEnd/>
              <a:tailEnd/>
            </a:ln>
          </p:spPr>
        </p:pic>
        <p:pic>
          <p:nvPicPr>
            <p:cNvPr id="26812" name="Picture 51"/>
            <p:cNvPicPr>
              <a:picLocks noChangeAspect="1" noChangeArrowheads="1"/>
            </p:cNvPicPr>
            <p:nvPr/>
          </p:nvPicPr>
          <p:blipFill>
            <a:blip r:embed="rId7" cstate="print"/>
            <a:srcRect/>
            <a:stretch>
              <a:fillRect/>
            </a:stretch>
          </p:blipFill>
          <p:spPr bwMode="auto">
            <a:xfrm>
              <a:off x="4302" y="1768"/>
              <a:ext cx="36" cy="150"/>
            </a:xfrm>
            <a:prstGeom prst="rect">
              <a:avLst/>
            </a:prstGeom>
            <a:noFill/>
            <a:ln w="9525">
              <a:noFill/>
              <a:miter lim="800000"/>
              <a:headEnd/>
              <a:tailEnd/>
            </a:ln>
          </p:spPr>
        </p:pic>
        <p:sp>
          <p:nvSpPr>
            <p:cNvPr id="26813" name="Freeform 52"/>
            <p:cNvSpPr>
              <a:spLocks noEditPoints="1"/>
            </p:cNvSpPr>
            <p:nvPr/>
          </p:nvSpPr>
          <p:spPr bwMode="auto">
            <a:xfrm>
              <a:off x="4350"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2 w 57"/>
                <a:gd name="T17" fmla="*/ 65 h 65"/>
                <a:gd name="T18" fmla="*/ 46 w 57"/>
                <a:gd name="T19" fmla="*/ 59 h 65"/>
                <a:gd name="T20" fmla="*/ 55 w 57"/>
                <a:gd name="T21" fmla="*/ 51 h 65"/>
                <a:gd name="T22" fmla="*/ 61 w 57"/>
                <a:gd name="T23" fmla="*/ 55 h 65"/>
                <a:gd name="T24" fmla="*/ 46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6 w 57"/>
                <a:gd name="T49" fmla="*/ 0 h 65"/>
                <a:gd name="T50" fmla="*/ 55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0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2 w 57"/>
                <a:gd name="T77" fmla="*/ 27 h 65"/>
                <a:gd name="T78" fmla="*/ 46 w 57"/>
                <a:gd name="T79" fmla="*/ 22 h 65"/>
                <a:gd name="T80" fmla="*/ 50 w 57"/>
                <a:gd name="T81" fmla="*/ 18 h 65"/>
                <a:gd name="T82" fmla="*/ 50 w 57"/>
                <a:gd name="T83" fmla="*/ 8 h 65"/>
                <a:gd name="T84" fmla="*/ 50 w 57"/>
                <a:gd name="T85" fmla="*/ 8 h 65"/>
                <a:gd name="T86" fmla="*/ 50 w 57"/>
                <a:gd name="T87" fmla="*/ 4 h 65"/>
                <a:gd name="T88" fmla="*/ 46 w 57"/>
                <a:gd name="T89" fmla="*/ 4 h 65"/>
                <a:gd name="T90" fmla="*/ 46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6" y="57"/>
                  </a:lnTo>
                  <a:lnTo>
                    <a:pt x="40" y="53"/>
                  </a:lnTo>
                  <a:lnTo>
                    <a:pt x="48" y="45"/>
                  </a:lnTo>
                  <a:lnTo>
                    <a:pt x="53" y="49"/>
                  </a:lnTo>
                  <a:lnTo>
                    <a:pt x="40"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0" y="0"/>
                  </a:lnTo>
                  <a:lnTo>
                    <a:pt x="48" y="0"/>
                  </a:lnTo>
                  <a:lnTo>
                    <a:pt x="53" y="4"/>
                  </a:lnTo>
                  <a:lnTo>
                    <a:pt x="57" y="8"/>
                  </a:lnTo>
                  <a:lnTo>
                    <a:pt x="57" y="16"/>
                  </a:lnTo>
                  <a:lnTo>
                    <a:pt x="53" y="20"/>
                  </a:lnTo>
                  <a:lnTo>
                    <a:pt x="44" y="28"/>
                  </a:lnTo>
                  <a:lnTo>
                    <a:pt x="32" y="32"/>
                  </a:lnTo>
                  <a:lnTo>
                    <a:pt x="24" y="36"/>
                  </a:lnTo>
                  <a:lnTo>
                    <a:pt x="12" y="36"/>
                  </a:lnTo>
                  <a:close/>
                  <a:moveTo>
                    <a:pt x="12" y="36"/>
                  </a:moveTo>
                  <a:lnTo>
                    <a:pt x="20" y="32"/>
                  </a:lnTo>
                  <a:lnTo>
                    <a:pt x="28" y="28"/>
                  </a:lnTo>
                  <a:lnTo>
                    <a:pt x="36" y="24"/>
                  </a:lnTo>
                  <a:lnTo>
                    <a:pt x="40" y="20"/>
                  </a:lnTo>
                  <a:lnTo>
                    <a:pt x="44" y="16"/>
                  </a:lnTo>
                  <a:lnTo>
                    <a:pt x="44" y="8"/>
                  </a:lnTo>
                  <a:lnTo>
                    <a:pt x="44" y="4"/>
                  </a:lnTo>
                  <a:lnTo>
                    <a:pt x="40"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pic>
          <p:nvPicPr>
            <p:cNvPr id="26814" name="Picture 53"/>
            <p:cNvPicPr>
              <a:picLocks noChangeAspect="1" noChangeArrowheads="1"/>
            </p:cNvPicPr>
            <p:nvPr/>
          </p:nvPicPr>
          <p:blipFill>
            <a:blip r:embed="rId8" cstate="print"/>
            <a:srcRect/>
            <a:stretch>
              <a:fillRect/>
            </a:stretch>
          </p:blipFill>
          <p:spPr bwMode="auto">
            <a:xfrm>
              <a:off x="4428" y="1866"/>
              <a:ext cx="17" cy="47"/>
            </a:xfrm>
            <a:prstGeom prst="rect">
              <a:avLst/>
            </a:prstGeom>
            <a:noFill/>
            <a:ln w="9525">
              <a:noFill/>
              <a:miter lim="800000"/>
              <a:headEnd/>
              <a:tailEnd/>
            </a:ln>
          </p:spPr>
        </p:pic>
        <p:pic>
          <p:nvPicPr>
            <p:cNvPr id="26815" name="Picture 54"/>
            <p:cNvPicPr>
              <a:picLocks noChangeAspect="1" noChangeArrowheads="1"/>
            </p:cNvPicPr>
            <p:nvPr/>
          </p:nvPicPr>
          <p:blipFill>
            <a:blip r:embed="rId9" cstate="print"/>
            <a:srcRect/>
            <a:stretch>
              <a:fillRect/>
            </a:stretch>
          </p:blipFill>
          <p:spPr bwMode="auto">
            <a:xfrm>
              <a:off x="4428" y="1866"/>
              <a:ext cx="17" cy="47"/>
            </a:xfrm>
            <a:prstGeom prst="rect">
              <a:avLst/>
            </a:prstGeom>
            <a:noFill/>
            <a:ln w="9525">
              <a:noFill/>
              <a:miter lim="800000"/>
              <a:headEnd/>
              <a:tailEnd/>
            </a:ln>
          </p:spPr>
        </p:pic>
        <p:sp>
          <p:nvSpPr>
            <p:cNvPr id="26816" name="Freeform 55"/>
            <p:cNvSpPr>
              <a:spLocks/>
            </p:cNvSpPr>
            <p:nvPr/>
          </p:nvSpPr>
          <p:spPr bwMode="auto">
            <a:xfrm>
              <a:off x="4471" y="1776"/>
              <a:ext cx="151" cy="103"/>
            </a:xfrm>
            <a:custGeom>
              <a:avLst/>
              <a:gdLst>
                <a:gd name="T0" fmla="*/ 55 w 142"/>
                <a:gd name="T1" fmla="*/ 0 h 97"/>
                <a:gd name="T2" fmla="*/ 69 w 142"/>
                <a:gd name="T3" fmla="*/ 91 h 97"/>
                <a:gd name="T4" fmla="*/ 138 w 142"/>
                <a:gd name="T5" fmla="*/ 0 h 97"/>
                <a:gd name="T6" fmla="*/ 161 w 142"/>
                <a:gd name="T7" fmla="*/ 0 h 97"/>
                <a:gd name="T8" fmla="*/ 161 w 142"/>
                <a:gd name="T9" fmla="*/ 4 h 97"/>
                <a:gd name="T10" fmla="*/ 151 w 142"/>
                <a:gd name="T11" fmla="*/ 4 h 97"/>
                <a:gd name="T12" fmla="*/ 151 w 142"/>
                <a:gd name="T13" fmla="*/ 4 h 97"/>
                <a:gd name="T14" fmla="*/ 147 w 142"/>
                <a:gd name="T15" fmla="*/ 4 h 97"/>
                <a:gd name="T16" fmla="*/ 147 w 142"/>
                <a:gd name="T17" fmla="*/ 8 h 97"/>
                <a:gd name="T18" fmla="*/ 142 w 142"/>
                <a:gd name="T19" fmla="*/ 14 h 97"/>
                <a:gd name="T20" fmla="*/ 142 w 142"/>
                <a:gd name="T21" fmla="*/ 22 h 97"/>
                <a:gd name="T22" fmla="*/ 120 w 142"/>
                <a:gd name="T23" fmla="*/ 91 h 97"/>
                <a:gd name="T24" fmla="*/ 120 w 142"/>
                <a:gd name="T25" fmla="*/ 96 h 97"/>
                <a:gd name="T26" fmla="*/ 120 w 142"/>
                <a:gd name="T27" fmla="*/ 101 h 97"/>
                <a:gd name="T28" fmla="*/ 120 w 142"/>
                <a:gd name="T29" fmla="*/ 101 h 97"/>
                <a:gd name="T30" fmla="*/ 120 w 142"/>
                <a:gd name="T31" fmla="*/ 105 h 97"/>
                <a:gd name="T32" fmla="*/ 124 w 142"/>
                <a:gd name="T33" fmla="*/ 105 h 97"/>
                <a:gd name="T34" fmla="*/ 133 w 142"/>
                <a:gd name="T35" fmla="*/ 105 h 97"/>
                <a:gd name="T36" fmla="*/ 133 w 142"/>
                <a:gd name="T37" fmla="*/ 105 h 97"/>
                <a:gd name="T38" fmla="*/ 133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5 h 97"/>
                <a:gd name="T52" fmla="*/ 106 w 142"/>
                <a:gd name="T53" fmla="*/ 101 h 97"/>
                <a:gd name="T54" fmla="*/ 106 w 142"/>
                <a:gd name="T55" fmla="*/ 96 h 97"/>
                <a:gd name="T56" fmla="*/ 111 w 142"/>
                <a:gd name="T57" fmla="*/ 83 h 97"/>
                <a:gd name="T58" fmla="*/ 129 w 142"/>
                <a:gd name="T59" fmla="*/ 22 h 97"/>
                <a:gd name="T60" fmla="*/ 60 w 142"/>
                <a:gd name="T61" fmla="*/ 109 h 97"/>
                <a:gd name="T62" fmla="*/ 60 w 142"/>
                <a:gd name="T63" fmla="*/ 109 h 97"/>
                <a:gd name="T64" fmla="*/ 47 w 142"/>
                <a:gd name="T65" fmla="*/ 22 h 97"/>
                <a:gd name="T66" fmla="*/ 29 w 142"/>
                <a:gd name="T67" fmla="*/ 87 h 97"/>
                <a:gd name="T68" fmla="*/ 23 w 142"/>
                <a:gd name="T69" fmla="*/ 96 h 97"/>
                <a:gd name="T70" fmla="*/ 23 w 142"/>
                <a:gd name="T71" fmla="*/ 101 h 97"/>
                <a:gd name="T72" fmla="*/ 23 w 142"/>
                <a:gd name="T73" fmla="*/ 101 h 97"/>
                <a:gd name="T74" fmla="*/ 29 w 142"/>
                <a:gd name="T75" fmla="*/ 105 h 97"/>
                <a:gd name="T76" fmla="*/ 33 w 142"/>
                <a:gd name="T77" fmla="*/ 105 h 97"/>
                <a:gd name="T78" fmla="*/ 37 w 142"/>
                <a:gd name="T79" fmla="*/ 105 h 97"/>
                <a:gd name="T80" fmla="*/ 37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5 h 97"/>
                <a:gd name="T92" fmla="*/ 19 w 142"/>
                <a:gd name="T93" fmla="*/ 101 h 97"/>
                <a:gd name="T94" fmla="*/ 19 w 142"/>
                <a:gd name="T95" fmla="*/ 91 h 97"/>
                <a:gd name="T96" fmla="*/ 47 w 142"/>
                <a:gd name="T97" fmla="*/ 8 h 97"/>
                <a:gd name="T98" fmla="*/ 41 w 142"/>
                <a:gd name="T99" fmla="*/ 8 h 97"/>
                <a:gd name="T100" fmla="*/ 37 w 142"/>
                <a:gd name="T101" fmla="*/ 4 h 97"/>
                <a:gd name="T102" fmla="*/ 37 w 142"/>
                <a:gd name="T103" fmla="*/ 4 h 97"/>
                <a:gd name="T104" fmla="*/ 33 w 142"/>
                <a:gd name="T105" fmla="*/ 4 h 97"/>
                <a:gd name="T106" fmla="*/ 33 w 142"/>
                <a:gd name="T107" fmla="*/ 0 h 97"/>
                <a:gd name="T108" fmla="*/ 55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49" y="0"/>
                  </a:moveTo>
                  <a:lnTo>
                    <a:pt x="61" y="81"/>
                  </a:lnTo>
                  <a:lnTo>
                    <a:pt x="122" y="0"/>
                  </a:lnTo>
                  <a:lnTo>
                    <a:pt x="142" y="0"/>
                  </a:lnTo>
                  <a:lnTo>
                    <a:pt x="142" y="4"/>
                  </a:lnTo>
                  <a:lnTo>
                    <a:pt x="134" y="4"/>
                  </a:lnTo>
                  <a:lnTo>
                    <a:pt x="130" y="4"/>
                  </a:lnTo>
                  <a:lnTo>
                    <a:pt x="130" y="8"/>
                  </a:lnTo>
                  <a:lnTo>
                    <a:pt x="126" y="12"/>
                  </a:lnTo>
                  <a:lnTo>
                    <a:pt x="126" y="20"/>
                  </a:lnTo>
                  <a:lnTo>
                    <a:pt x="106" y="81"/>
                  </a:lnTo>
                  <a:lnTo>
                    <a:pt x="106" y="85"/>
                  </a:lnTo>
                  <a:lnTo>
                    <a:pt x="106" y="89"/>
                  </a:lnTo>
                  <a:lnTo>
                    <a:pt x="106" y="93"/>
                  </a:lnTo>
                  <a:lnTo>
                    <a:pt x="110" y="93"/>
                  </a:lnTo>
                  <a:lnTo>
                    <a:pt x="118" y="93"/>
                  </a:lnTo>
                  <a:lnTo>
                    <a:pt x="118" y="97"/>
                  </a:lnTo>
                  <a:lnTo>
                    <a:pt x="77" y="97"/>
                  </a:lnTo>
                  <a:lnTo>
                    <a:pt x="77" y="93"/>
                  </a:lnTo>
                  <a:lnTo>
                    <a:pt x="81" y="93"/>
                  </a:lnTo>
                  <a:lnTo>
                    <a:pt x="85" y="93"/>
                  </a:lnTo>
                  <a:lnTo>
                    <a:pt x="89" y="93"/>
                  </a:lnTo>
                  <a:lnTo>
                    <a:pt x="94" y="89"/>
                  </a:lnTo>
                  <a:lnTo>
                    <a:pt x="94" y="85"/>
                  </a:lnTo>
                  <a:lnTo>
                    <a:pt x="98" y="73"/>
                  </a:lnTo>
                  <a:lnTo>
                    <a:pt x="114" y="20"/>
                  </a:lnTo>
                  <a:lnTo>
                    <a:pt x="53" y="97"/>
                  </a:lnTo>
                  <a:lnTo>
                    <a:pt x="41" y="20"/>
                  </a:lnTo>
                  <a:lnTo>
                    <a:pt x="25" y="77"/>
                  </a:lnTo>
                  <a:lnTo>
                    <a:pt x="21" y="85"/>
                  </a:lnTo>
                  <a:lnTo>
                    <a:pt x="21" y="89"/>
                  </a:lnTo>
                  <a:lnTo>
                    <a:pt x="25" y="93"/>
                  </a:lnTo>
                  <a:lnTo>
                    <a:pt x="29" y="93"/>
                  </a:lnTo>
                  <a:lnTo>
                    <a:pt x="33" y="93"/>
                  </a:lnTo>
                  <a:lnTo>
                    <a:pt x="33" y="97"/>
                  </a:lnTo>
                  <a:lnTo>
                    <a:pt x="0" y="97"/>
                  </a:lnTo>
                  <a:lnTo>
                    <a:pt x="0" y="93"/>
                  </a:lnTo>
                  <a:lnTo>
                    <a:pt x="4" y="93"/>
                  </a:lnTo>
                  <a:lnTo>
                    <a:pt x="8" y="93"/>
                  </a:lnTo>
                  <a:lnTo>
                    <a:pt x="12" y="93"/>
                  </a:lnTo>
                  <a:lnTo>
                    <a:pt x="17" y="89"/>
                  </a:lnTo>
                  <a:lnTo>
                    <a:pt x="17" y="81"/>
                  </a:lnTo>
                  <a:lnTo>
                    <a:pt x="41" y="8"/>
                  </a:lnTo>
                  <a:lnTo>
                    <a:pt x="37" y="8"/>
                  </a:lnTo>
                  <a:lnTo>
                    <a:pt x="33" y="4"/>
                  </a:lnTo>
                  <a:lnTo>
                    <a:pt x="29" y="4"/>
                  </a:lnTo>
                  <a:lnTo>
                    <a:pt x="29" y="0"/>
                  </a:lnTo>
                  <a:lnTo>
                    <a:pt x="49" y="0"/>
                  </a:lnTo>
                  <a:close/>
                </a:path>
              </a:pathLst>
            </a:custGeom>
            <a:solidFill>
              <a:srgbClr val="000000"/>
            </a:solidFill>
            <a:ln w="0">
              <a:solidFill>
                <a:srgbClr val="000000"/>
              </a:solidFill>
              <a:round/>
              <a:headEnd/>
              <a:tailEnd/>
            </a:ln>
          </p:spPr>
          <p:txBody>
            <a:bodyPr/>
            <a:lstStyle/>
            <a:p>
              <a:endParaRPr lang="en-US"/>
            </a:p>
          </p:txBody>
        </p:sp>
        <p:sp>
          <p:nvSpPr>
            <p:cNvPr id="26817" name="Freeform 56"/>
            <p:cNvSpPr>
              <a:spLocks noEditPoints="1"/>
            </p:cNvSpPr>
            <p:nvPr/>
          </p:nvSpPr>
          <p:spPr bwMode="auto">
            <a:xfrm>
              <a:off x="4613" y="1810"/>
              <a:ext cx="61" cy="69"/>
            </a:xfrm>
            <a:custGeom>
              <a:avLst/>
              <a:gdLst>
                <a:gd name="T0" fmla="*/ 14 w 57"/>
                <a:gd name="T1" fmla="*/ 40 h 65"/>
                <a:gd name="T2" fmla="*/ 14 w 57"/>
                <a:gd name="T3" fmla="*/ 47 h 65"/>
                <a:gd name="T4" fmla="*/ 14 w 57"/>
                <a:gd name="T5" fmla="*/ 51 h 65"/>
                <a:gd name="T6" fmla="*/ 14 w 57"/>
                <a:gd name="T7" fmla="*/ 55 h 65"/>
                <a:gd name="T8" fmla="*/ 18 w 57"/>
                <a:gd name="T9" fmla="*/ 59 h 65"/>
                <a:gd name="T10" fmla="*/ 22 w 57"/>
                <a:gd name="T11" fmla="*/ 65 h 65"/>
                <a:gd name="T12" fmla="*/ 32 w 57"/>
                <a:gd name="T13" fmla="*/ 65 h 65"/>
                <a:gd name="T14" fmla="*/ 36 w 57"/>
                <a:gd name="T15" fmla="*/ 65 h 65"/>
                <a:gd name="T16" fmla="*/ 43 w 57"/>
                <a:gd name="T17" fmla="*/ 65 h 65"/>
                <a:gd name="T18" fmla="*/ 47 w 57"/>
                <a:gd name="T19" fmla="*/ 59 h 65"/>
                <a:gd name="T20" fmla="*/ 56 w 57"/>
                <a:gd name="T21" fmla="*/ 51 h 65"/>
                <a:gd name="T22" fmla="*/ 61 w 57"/>
                <a:gd name="T23" fmla="*/ 55 h 65"/>
                <a:gd name="T24" fmla="*/ 47 w 57"/>
                <a:gd name="T25" fmla="*/ 65 h 65"/>
                <a:gd name="T26" fmla="*/ 32 w 57"/>
                <a:gd name="T27" fmla="*/ 73 h 65"/>
                <a:gd name="T28" fmla="*/ 22 w 57"/>
                <a:gd name="T29" fmla="*/ 73 h 65"/>
                <a:gd name="T30" fmla="*/ 14 w 57"/>
                <a:gd name="T31" fmla="*/ 73 h 65"/>
                <a:gd name="T32" fmla="*/ 4 w 57"/>
                <a:gd name="T33" fmla="*/ 69 h 65"/>
                <a:gd name="T34" fmla="*/ 0 w 57"/>
                <a:gd name="T35" fmla="*/ 59 h 65"/>
                <a:gd name="T36" fmla="*/ 0 w 57"/>
                <a:gd name="T37" fmla="*/ 51 h 65"/>
                <a:gd name="T38" fmla="*/ 0 w 57"/>
                <a:gd name="T39" fmla="*/ 36 h 65"/>
                <a:gd name="T40" fmla="*/ 10 w 57"/>
                <a:gd name="T41" fmla="*/ 27 h 65"/>
                <a:gd name="T42" fmla="*/ 14 w 57"/>
                <a:gd name="T43" fmla="*/ 14 h 65"/>
                <a:gd name="T44" fmla="*/ 22 w 57"/>
                <a:gd name="T45" fmla="*/ 4 h 65"/>
                <a:gd name="T46" fmla="*/ 36 w 57"/>
                <a:gd name="T47" fmla="*/ 0 h 65"/>
                <a:gd name="T48" fmla="*/ 47 w 57"/>
                <a:gd name="T49" fmla="*/ 0 h 65"/>
                <a:gd name="T50" fmla="*/ 56 w 57"/>
                <a:gd name="T51" fmla="*/ 0 h 65"/>
                <a:gd name="T52" fmla="*/ 61 w 57"/>
                <a:gd name="T53" fmla="*/ 4 h 65"/>
                <a:gd name="T54" fmla="*/ 65 w 57"/>
                <a:gd name="T55" fmla="*/ 8 h 65"/>
                <a:gd name="T56" fmla="*/ 65 w 57"/>
                <a:gd name="T57" fmla="*/ 8 h 65"/>
                <a:gd name="T58" fmla="*/ 65 w 57"/>
                <a:gd name="T59" fmla="*/ 18 h 65"/>
                <a:gd name="T60" fmla="*/ 61 w 57"/>
                <a:gd name="T61" fmla="*/ 22 h 65"/>
                <a:gd name="T62" fmla="*/ 51 w 57"/>
                <a:gd name="T63" fmla="*/ 32 h 65"/>
                <a:gd name="T64" fmla="*/ 36 w 57"/>
                <a:gd name="T65" fmla="*/ 36 h 65"/>
                <a:gd name="T66" fmla="*/ 28 w 57"/>
                <a:gd name="T67" fmla="*/ 40 h 65"/>
                <a:gd name="T68" fmla="*/ 14 w 57"/>
                <a:gd name="T69" fmla="*/ 40 h 65"/>
                <a:gd name="T70" fmla="*/ 14 w 57"/>
                <a:gd name="T71" fmla="*/ 40 h 65"/>
                <a:gd name="T72" fmla="*/ 22 w 57"/>
                <a:gd name="T73" fmla="*/ 36 h 65"/>
                <a:gd name="T74" fmla="*/ 32 w 57"/>
                <a:gd name="T75" fmla="*/ 32 h 65"/>
                <a:gd name="T76" fmla="*/ 43 w 57"/>
                <a:gd name="T77" fmla="*/ 27 h 65"/>
                <a:gd name="T78" fmla="*/ 47 w 57"/>
                <a:gd name="T79" fmla="*/ 22 h 65"/>
                <a:gd name="T80" fmla="*/ 51 w 57"/>
                <a:gd name="T81" fmla="*/ 18 h 65"/>
                <a:gd name="T82" fmla="*/ 51 w 57"/>
                <a:gd name="T83" fmla="*/ 8 h 65"/>
                <a:gd name="T84" fmla="*/ 51 w 57"/>
                <a:gd name="T85" fmla="*/ 8 h 65"/>
                <a:gd name="T86" fmla="*/ 51 w 57"/>
                <a:gd name="T87" fmla="*/ 4 h 65"/>
                <a:gd name="T88" fmla="*/ 47 w 57"/>
                <a:gd name="T89" fmla="*/ 4 h 65"/>
                <a:gd name="T90" fmla="*/ 47 w 57"/>
                <a:gd name="T91" fmla="*/ 4 h 65"/>
                <a:gd name="T92" fmla="*/ 36 w 57"/>
                <a:gd name="T93" fmla="*/ 4 h 65"/>
                <a:gd name="T94" fmla="*/ 28 w 57"/>
                <a:gd name="T95" fmla="*/ 14 h 65"/>
                <a:gd name="T96" fmla="*/ 18 w 57"/>
                <a:gd name="T97" fmla="*/ 22 h 65"/>
                <a:gd name="T98" fmla="*/ 14 w 57"/>
                <a:gd name="T99" fmla="*/ 40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5"/>
                <a:gd name="T152" fmla="*/ 57 w 57"/>
                <a:gd name="T153" fmla="*/ 65 h 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5">
                  <a:moveTo>
                    <a:pt x="12" y="36"/>
                  </a:moveTo>
                  <a:lnTo>
                    <a:pt x="12" y="41"/>
                  </a:lnTo>
                  <a:lnTo>
                    <a:pt x="12" y="45"/>
                  </a:lnTo>
                  <a:lnTo>
                    <a:pt x="12" y="49"/>
                  </a:lnTo>
                  <a:lnTo>
                    <a:pt x="16" y="53"/>
                  </a:lnTo>
                  <a:lnTo>
                    <a:pt x="20" y="57"/>
                  </a:lnTo>
                  <a:lnTo>
                    <a:pt x="28" y="57"/>
                  </a:lnTo>
                  <a:lnTo>
                    <a:pt x="32" y="57"/>
                  </a:lnTo>
                  <a:lnTo>
                    <a:pt x="37" y="57"/>
                  </a:lnTo>
                  <a:lnTo>
                    <a:pt x="41" y="53"/>
                  </a:lnTo>
                  <a:lnTo>
                    <a:pt x="49" y="45"/>
                  </a:lnTo>
                  <a:lnTo>
                    <a:pt x="53" y="49"/>
                  </a:lnTo>
                  <a:lnTo>
                    <a:pt x="41" y="57"/>
                  </a:lnTo>
                  <a:lnTo>
                    <a:pt x="28" y="65"/>
                  </a:lnTo>
                  <a:lnTo>
                    <a:pt x="20" y="65"/>
                  </a:lnTo>
                  <a:lnTo>
                    <a:pt x="12" y="65"/>
                  </a:lnTo>
                  <a:lnTo>
                    <a:pt x="4" y="61"/>
                  </a:lnTo>
                  <a:lnTo>
                    <a:pt x="0" y="53"/>
                  </a:lnTo>
                  <a:lnTo>
                    <a:pt x="0" y="45"/>
                  </a:lnTo>
                  <a:lnTo>
                    <a:pt x="0" y="32"/>
                  </a:lnTo>
                  <a:lnTo>
                    <a:pt x="8" y="24"/>
                  </a:lnTo>
                  <a:lnTo>
                    <a:pt x="12" y="12"/>
                  </a:lnTo>
                  <a:lnTo>
                    <a:pt x="20" y="4"/>
                  </a:lnTo>
                  <a:lnTo>
                    <a:pt x="32" y="0"/>
                  </a:lnTo>
                  <a:lnTo>
                    <a:pt x="41" y="0"/>
                  </a:lnTo>
                  <a:lnTo>
                    <a:pt x="49" y="0"/>
                  </a:lnTo>
                  <a:lnTo>
                    <a:pt x="53" y="4"/>
                  </a:lnTo>
                  <a:lnTo>
                    <a:pt x="57" y="8"/>
                  </a:lnTo>
                  <a:lnTo>
                    <a:pt x="57" y="16"/>
                  </a:lnTo>
                  <a:lnTo>
                    <a:pt x="53" y="20"/>
                  </a:lnTo>
                  <a:lnTo>
                    <a:pt x="45" y="28"/>
                  </a:lnTo>
                  <a:lnTo>
                    <a:pt x="32" y="32"/>
                  </a:lnTo>
                  <a:lnTo>
                    <a:pt x="24" y="36"/>
                  </a:lnTo>
                  <a:lnTo>
                    <a:pt x="12" y="36"/>
                  </a:lnTo>
                  <a:close/>
                  <a:moveTo>
                    <a:pt x="12" y="36"/>
                  </a:moveTo>
                  <a:lnTo>
                    <a:pt x="20" y="32"/>
                  </a:lnTo>
                  <a:lnTo>
                    <a:pt x="28" y="28"/>
                  </a:lnTo>
                  <a:lnTo>
                    <a:pt x="37" y="24"/>
                  </a:lnTo>
                  <a:lnTo>
                    <a:pt x="41" y="20"/>
                  </a:lnTo>
                  <a:lnTo>
                    <a:pt x="45" y="16"/>
                  </a:lnTo>
                  <a:lnTo>
                    <a:pt x="45" y="8"/>
                  </a:lnTo>
                  <a:lnTo>
                    <a:pt x="45" y="4"/>
                  </a:lnTo>
                  <a:lnTo>
                    <a:pt x="41" y="4"/>
                  </a:lnTo>
                  <a:lnTo>
                    <a:pt x="32" y="4"/>
                  </a:lnTo>
                  <a:lnTo>
                    <a:pt x="24" y="12"/>
                  </a:lnTo>
                  <a:lnTo>
                    <a:pt x="16" y="20"/>
                  </a:lnTo>
                  <a:lnTo>
                    <a:pt x="12" y="36"/>
                  </a:lnTo>
                  <a:close/>
                </a:path>
              </a:pathLst>
            </a:custGeom>
            <a:solidFill>
              <a:srgbClr val="000000"/>
            </a:solidFill>
            <a:ln w="0">
              <a:solidFill>
                <a:srgbClr val="000000"/>
              </a:solidFill>
              <a:round/>
              <a:headEnd/>
              <a:tailEnd/>
            </a:ln>
          </p:spPr>
          <p:txBody>
            <a:bodyPr/>
            <a:lstStyle/>
            <a:p>
              <a:endParaRPr lang="en-US"/>
            </a:p>
          </p:txBody>
        </p:sp>
        <p:sp>
          <p:nvSpPr>
            <p:cNvPr id="26818" name="Freeform 57"/>
            <p:cNvSpPr>
              <a:spLocks noEditPoints="1"/>
            </p:cNvSpPr>
            <p:nvPr/>
          </p:nvSpPr>
          <p:spPr bwMode="auto">
            <a:xfrm>
              <a:off x="4682" y="1810"/>
              <a:ext cx="74" cy="69"/>
            </a:xfrm>
            <a:custGeom>
              <a:avLst/>
              <a:gdLst>
                <a:gd name="T0" fmla="*/ 65 w 69"/>
                <a:gd name="T1" fmla="*/ 55 h 65"/>
                <a:gd name="T2" fmla="*/ 61 w 69"/>
                <a:gd name="T3" fmla="*/ 65 h 65"/>
                <a:gd name="T4" fmla="*/ 61 w 69"/>
                <a:gd name="T5" fmla="*/ 65 h 65"/>
                <a:gd name="T6" fmla="*/ 61 w 69"/>
                <a:gd name="T7" fmla="*/ 69 h 65"/>
                <a:gd name="T8" fmla="*/ 65 w 69"/>
                <a:gd name="T9" fmla="*/ 69 h 65"/>
                <a:gd name="T10" fmla="*/ 70 w 69"/>
                <a:gd name="T11" fmla="*/ 65 h 65"/>
                <a:gd name="T12" fmla="*/ 75 w 69"/>
                <a:gd name="T13" fmla="*/ 59 h 65"/>
                <a:gd name="T14" fmla="*/ 65 w 69"/>
                <a:gd name="T15" fmla="*/ 73 h 65"/>
                <a:gd name="T16" fmla="*/ 57 w 69"/>
                <a:gd name="T17" fmla="*/ 73 h 65"/>
                <a:gd name="T18" fmla="*/ 50 w 69"/>
                <a:gd name="T19" fmla="*/ 73 h 65"/>
                <a:gd name="T20" fmla="*/ 46 w 69"/>
                <a:gd name="T21" fmla="*/ 69 h 65"/>
                <a:gd name="T22" fmla="*/ 50 w 69"/>
                <a:gd name="T23" fmla="*/ 59 h 65"/>
                <a:gd name="T24" fmla="*/ 42 w 69"/>
                <a:gd name="T25" fmla="*/ 65 h 65"/>
                <a:gd name="T26" fmla="*/ 23 w 69"/>
                <a:gd name="T27" fmla="*/ 73 h 65"/>
                <a:gd name="T28" fmla="*/ 10 w 69"/>
                <a:gd name="T29" fmla="*/ 73 h 65"/>
                <a:gd name="T30" fmla="*/ 0 w 69"/>
                <a:gd name="T31" fmla="*/ 65 h 65"/>
                <a:gd name="T32" fmla="*/ 4 w 69"/>
                <a:gd name="T33" fmla="*/ 40 h 65"/>
                <a:gd name="T34" fmla="*/ 18 w 69"/>
                <a:gd name="T35" fmla="*/ 18 h 65"/>
                <a:gd name="T36" fmla="*/ 42 w 69"/>
                <a:gd name="T37" fmla="*/ 0 h 65"/>
                <a:gd name="T38" fmla="*/ 57 w 69"/>
                <a:gd name="T39" fmla="*/ 0 h 65"/>
                <a:gd name="T40" fmla="*/ 61 w 69"/>
                <a:gd name="T41" fmla="*/ 4 h 65"/>
                <a:gd name="T42" fmla="*/ 65 w 69"/>
                <a:gd name="T43" fmla="*/ 4 h 65"/>
                <a:gd name="T44" fmla="*/ 50 w 69"/>
                <a:gd name="T45" fmla="*/ 4 h 65"/>
                <a:gd name="T46" fmla="*/ 36 w 69"/>
                <a:gd name="T47" fmla="*/ 8 h 65"/>
                <a:gd name="T48" fmla="*/ 23 w 69"/>
                <a:gd name="T49" fmla="*/ 27 h 65"/>
                <a:gd name="T50" fmla="*/ 14 w 69"/>
                <a:gd name="T51" fmla="*/ 55 h 65"/>
                <a:gd name="T52" fmla="*/ 18 w 69"/>
                <a:gd name="T53" fmla="*/ 65 h 65"/>
                <a:gd name="T54" fmla="*/ 23 w 69"/>
                <a:gd name="T55" fmla="*/ 69 h 65"/>
                <a:gd name="T56" fmla="*/ 46 w 69"/>
                <a:gd name="T57" fmla="*/ 55 h 65"/>
                <a:gd name="T58" fmla="*/ 61 w 69"/>
                <a:gd name="T59" fmla="*/ 18 h 65"/>
                <a:gd name="T60" fmla="*/ 57 w 69"/>
                <a:gd name="T61" fmla="*/ 4 h 65"/>
                <a:gd name="T62" fmla="*/ 50 w 69"/>
                <a:gd name="T63" fmla="*/ 4 h 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5"/>
                <a:gd name="T98" fmla="*/ 69 w 69"/>
                <a:gd name="T99" fmla="*/ 65 h 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5">
                  <a:moveTo>
                    <a:pt x="69" y="0"/>
                  </a:moveTo>
                  <a:lnTo>
                    <a:pt x="57" y="49"/>
                  </a:lnTo>
                  <a:lnTo>
                    <a:pt x="53" y="57"/>
                  </a:lnTo>
                  <a:lnTo>
                    <a:pt x="53" y="61"/>
                  </a:lnTo>
                  <a:lnTo>
                    <a:pt x="57" y="61"/>
                  </a:lnTo>
                  <a:lnTo>
                    <a:pt x="61" y="57"/>
                  </a:lnTo>
                  <a:lnTo>
                    <a:pt x="61" y="49"/>
                  </a:lnTo>
                  <a:lnTo>
                    <a:pt x="65" y="53"/>
                  </a:lnTo>
                  <a:lnTo>
                    <a:pt x="61" y="57"/>
                  </a:lnTo>
                  <a:lnTo>
                    <a:pt x="57" y="65"/>
                  </a:lnTo>
                  <a:lnTo>
                    <a:pt x="53" y="65"/>
                  </a:lnTo>
                  <a:lnTo>
                    <a:pt x="49" y="65"/>
                  </a:lnTo>
                  <a:lnTo>
                    <a:pt x="44" y="65"/>
                  </a:lnTo>
                  <a:lnTo>
                    <a:pt x="40" y="65"/>
                  </a:lnTo>
                  <a:lnTo>
                    <a:pt x="40" y="61"/>
                  </a:lnTo>
                  <a:lnTo>
                    <a:pt x="44" y="57"/>
                  </a:lnTo>
                  <a:lnTo>
                    <a:pt x="44" y="53"/>
                  </a:lnTo>
                  <a:lnTo>
                    <a:pt x="44" y="45"/>
                  </a:lnTo>
                  <a:lnTo>
                    <a:pt x="36" y="57"/>
                  </a:lnTo>
                  <a:lnTo>
                    <a:pt x="28" y="65"/>
                  </a:lnTo>
                  <a:lnTo>
                    <a:pt x="20" y="65"/>
                  </a:lnTo>
                  <a:lnTo>
                    <a:pt x="16" y="65"/>
                  </a:lnTo>
                  <a:lnTo>
                    <a:pt x="8" y="65"/>
                  </a:lnTo>
                  <a:lnTo>
                    <a:pt x="4" y="61"/>
                  </a:lnTo>
                  <a:lnTo>
                    <a:pt x="0" y="57"/>
                  </a:lnTo>
                  <a:lnTo>
                    <a:pt x="0" y="49"/>
                  </a:lnTo>
                  <a:lnTo>
                    <a:pt x="4" y="36"/>
                  </a:lnTo>
                  <a:lnTo>
                    <a:pt x="8" y="24"/>
                  </a:lnTo>
                  <a:lnTo>
                    <a:pt x="16" y="16"/>
                  </a:lnTo>
                  <a:lnTo>
                    <a:pt x="24" y="4"/>
                  </a:lnTo>
                  <a:lnTo>
                    <a:pt x="36" y="0"/>
                  </a:lnTo>
                  <a:lnTo>
                    <a:pt x="44" y="0"/>
                  </a:lnTo>
                  <a:lnTo>
                    <a:pt x="49" y="0"/>
                  </a:lnTo>
                  <a:lnTo>
                    <a:pt x="53" y="4"/>
                  </a:lnTo>
                  <a:lnTo>
                    <a:pt x="57" y="12"/>
                  </a:lnTo>
                  <a:lnTo>
                    <a:pt x="57" y="4"/>
                  </a:lnTo>
                  <a:lnTo>
                    <a:pt x="69" y="0"/>
                  </a:lnTo>
                  <a:close/>
                  <a:moveTo>
                    <a:pt x="44" y="4"/>
                  </a:moveTo>
                  <a:lnTo>
                    <a:pt x="36" y="4"/>
                  </a:lnTo>
                  <a:lnTo>
                    <a:pt x="32" y="8"/>
                  </a:lnTo>
                  <a:lnTo>
                    <a:pt x="24" y="16"/>
                  </a:lnTo>
                  <a:lnTo>
                    <a:pt x="20" y="24"/>
                  </a:lnTo>
                  <a:lnTo>
                    <a:pt x="16" y="36"/>
                  </a:lnTo>
                  <a:lnTo>
                    <a:pt x="12" y="49"/>
                  </a:lnTo>
                  <a:lnTo>
                    <a:pt x="12" y="53"/>
                  </a:lnTo>
                  <a:lnTo>
                    <a:pt x="16" y="57"/>
                  </a:lnTo>
                  <a:lnTo>
                    <a:pt x="20" y="57"/>
                  </a:lnTo>
                  <a:lnTo>
                    <a:pt x="20" y="61"/>
                  </a:lnTo>
                  <a:lnTo>
                    <a:pt x="32" y="57"/>
                  </a:lnTo>
                  <a:lnTo>
                    <a:pt x="40" y="49"/>
                  </a:lnTo>
                  <a:lnTo>
                    <a:pt x="49" y="32"/>
                  </a:lnTo>
                  <a:lnTo>
                    <a:pt x="53" y="16"/>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sp>
          <p:nvSpPr>
            <p:cNvPr id="26819" name="Freeform 58"/>
            <p:cNvSpPr>
              <a:spLocks/>
            </p:cNvSpPr>
            <p:nvPr/>
          </p:nvSpPr>
          <p:spPr bwMode="auto">
            <a:xfrm>
              <a:off x="4760" y="1789"/>
              <a:ext cx="38" cy="90"/>
            </a:xfrm>
            <a:custGeom>
              <a:avLst/>
              <a:gdLst>
                <a:gd name="T0" fmla="*/ 36 w 36"/>
                <a:gd name="T1" fmla="*/ 0 h 85"/>
                <a:gd name="T2" fmla="*/ 26 w 36"/>
                <a:gd name="T3" fmla="*/ 22 h 85"/>
                <a:gd name="T4" fmla="*/ 40 w 36"/>
                <a:gd name="T5" fmla="*/ 22 h 85"/>
                <a:gd name="T6" fmla="*/ 40 w 36"/>
                <a:gd name="T7" fmla="*/ 26 h 85"/>
                <a:gd name="T8" fmla="*/ 26 w 36"/>
                <a:gd name="T9" fmla="*/ 26 h 85"/>
                <a:gd name="T10" fmla="*/ 14 w 36"/>
                <a:gd name="T11" fmla="*/ 77 h 85"/>
                <a:gd name="T12" fmla="*/ 14 w 36"/>
                <a:gd name="T13" fmla="*/ 87 h 85"/>
                <a:gd name="T14" fmla="*/ 8 w 36"/>
                <a:gd name="T15" fmla="*/ 87 h 85"/>
                <a:gd name="T16" fmla="*/ 8 w 36"/>
                <a:gd name="T17" fmla="*/ 91 h 85"/>
                <a:gd name="T18" fmla="*/ 8 w 36"/>
                <a:gd name="T19" fmla="*/ 91 h 85"/>
                <a:gd name="T20" fmla="*/ 14 w 36"/>
                <a:gd name="T21" fmla="*/ 91 h 85"/>
                <a:gd name="T22" fmla="*/ 14 w 36"/>
                <a:gd name="T23" fmla="*/ 91 h 85"/>
                <a:gd name="T24" fmla="*/ 14 w 36"/>
                <a:gd name="T25" fmla="*/ 91 h 85"/>
                <a:gd name="T26" fmla="*/ 18 w 36"/>
                <a:gd name="T27" fmla="*/ 87 h 85"/>
                <a:gd name="T28" fmla="*/ 18 w 36"/>
                <a:gd name="T29" fmla="*/ 87 h 85"/>
                <a:gd name="T30" fmla="*/ 22 w 36"/>
                <a:gd name="T31" fmla="*/ 77 h 85"/>
                <a:gd name="T32" fmla="*/ 26 w 36"/>
                <a:gd name="T33" fmla="*/ 82 h 85"/>
                <a:gd name="T34" fmla="*/ 18 w 36"/>
                <a:gd name="T35" fmla="*/ 91 h 85"/>
                <a:gd name="T36" fmla="*/ 14 w 36"/>
                <a:gd name="T37" fmla="*/ 95 h 85"/>
                <a:gd name="T38" fmla="*/ 8 w 36"/>
                <a:gd name="T39" fmla="*/ 95 h 85"/>
                <a:gd name="T40" fmla="*/ 4 w 36"/>
                <a:gd name="T41" fmla="*/ 95 h 85"/>
                <a:gd name="T42" fmla="*/ 4 w 36"/>
                <a:gd name="T43" fmla="*/ 95 h 85"/>
                <a:gd name="T44" fmla="*/ 0 w 36"/>
                <a:gd name="T45" fmla="*/ 95 h 85"/>
                <a:gd name="T46" fmla="*/ 0 w 36"/>
                <a:gd name="T47" fmla="*/ 91 h 85"/>
                <a:gd name="T48" fmla="*/ 0 w 36"/>
                <a:gd name="T49" fmla="*/ 91 h 85"/>
                <a:gd name="T50" fmla="*/ 0 w 36"/>
                <a:gd name="T51" fmla="*/ 82 h 85"/>
                <a:gd name="T52" fmla="*/ 0 w 36"/>
                <a:gd name="T53" fmla="*/ 77 h 85"/>
                <a:gd name="T54" fmla="*/ 14 w 36"/>
                <a:gd name="T55" fmla="*/ 26 h 85"/>
                <a:gd name="T56" fmla="*/ 0 w 36"/>
                <a:gd name="T57" fmla="*/ 26 h 85"/>
                <a:gd name="T58" fmla="*/ 4 w 36"/>
                <a:gd name="T59" fmla="*/ 26 h 85"/>
                <a:gd name="T60" fmla="*/ 8 w 36"/>
                <a:gd name="T61" fmla="*/ 22 h 85"/>
                <a:gd name="T62" fmla="*/ 18 w 36"/>
                <a:gd name="T63" fmla="*/ 18 h 85"/>
                <a:gd name="T64" fmla="*/ 22 w 36"/>
                <a:gd name="T65" fmla="*/ 14 h 85"/>
                <a:gd name="T66" fmla="*/ 32 w 36"/>
                <a:gd name="T67" fmla="*/ 0 h 85"/>
                <a:gd name="T68" fmla="*/ 36 w 36"/>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
                <a:gd name="T106" fmla="*/ 0 h 85"/>
                <a:gd name="T107" fmla="*/ 36 w 36"/>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 h="85">
                  <a:moveTo>
                    <a:pt x="32" y="0"/>
                  </a:moveTo>
                  <a:lnTo>
                    <a:pt x="24" y="20"/>
                  </a:lnTo>
                  <a:lnTo>
                    <a:pt x="36" y="20"/>
                  </a:lnTo>
                  <a:lnTo>
                    <a:pt x="36" y="24"/>
                  </a:lnTo>
                  <a:lnTo>
                    <a:pt x="24" y="24"/>
                  </a:lnTo>
                  <a:lnTo>
                    <a:pt x="12" y="69"/>
                  </a:lnTo>
                  <a:lnTo>
                    <a:pt x="12" y="77"/>
                  </a:lnTo>
                  <a:lnTo>
                    <a:pt x="8" y="77"/>
                  </a:lnTo>
                  <a:lnTo>
                    <a:pt x="8" y="81"/>
                  </a:lnTo>
                  <a:lnTo>
                    <a:pt x="12" y="81"/>
                  </a:lnTo>
                  <a:lnTo>
                    <a:pt x="16" y="77"/>
                  </a:lnTo>
                  <a:lnTo>
                    <a:pt x="20" y="69"/>
                  </a:lnTo>
                  <a:lnTo>
                    <a:pt x="24" y="73"/>
                  </a:lnTo>
                  <a:lnTo>
                    <a:pt x="16" y="81"/>
                  </a:lnTo>
                  <a:lnTo>
                    <a:pt x="12" y="85"/>
                  </a:lnTo>
                  <a:lnTo>
                    <a:pt x="8" y="85"/>
                  </a:lnTo>
                  <a:lnTo>
                    <a:pt x="4" y="85"/>
                  </a:lnTo>
                  <a:lnTo>
                    <a:pt x="0" y="85"/>
                  </a:lnTo>
                  <a:lnTo>
                    <a:pt x="0" y="81"/>
                  </a:lnTo>
                  <a:lnTo>
                    <a:pt x="0" y="73"/>
                  </a:lnTo>
                  <a:lnTo>
                    <a:pt x="0" y="69"/>
                  </a:lnTo>
                  <a:lnTo>
                    <a:pt x="12" y="24"/>
                  </a:lnTo>
                  <a:lnTo>
                    <a:pt x="0" y="24"/>
                  </a:lnTo>
                  <a:lnTo>
                    <a:pt x="4" y="24"/>
                  </a:lnTo>
                  <a:lnTo>
                    <a:pt x="8" y="20"/>
                  </a:lnTo>
                  <a:lnTo>
                    <a:pt x="16" y="16"/>
                  </a:lnTo>
                  <a:lnTo>
                    <a:pt x="20" y="12"/>
                  </a:lnTo>
                  <a:lnTo>
                    <a:pt x="28" y="0"/>
                  </a:lnTo>
                  <a:lnTo>
                    <a:pt x="32" y="0"/>
                  </a:lnTo>
                  <a:close/>
                </a:path>
              </a:pathLst>
            </a:custGeom>
            <a:solidFill>
              <a:srgbClr val="000000"/>
            </a:solidFill>
            <a:ln w="0">
              <a:solidFill>
                <a:srgbClr val="000000"/>
              </a:solidFill>
              <a:round/>
              <a:headEnd/>
              <a:tailEnd/>
            </a:ln>
          </p:spPr>
          <p:txBody>
            <a:bodyPr/>
            <a:lstStyle/>
            <a:p>
              <a:endParaRPr lang="en-US"/>
            </a:p>
          </p:txBody>
        </p:sp>
        <p:pic>
          <p:nvPicPr>
            <p:cNvPr id="26820" name="Picture 59"/>
            <p:cNvPicPr>
              <a:picLocks noChangeAspect="1" noChangeArrowheads="1"/>
            </p:cNvPicPr>
            <p:nvPr/>
          </p:nvPicPr>
          <p:blipFill>
            <a:blip r:embed="rId10" cstate="print"/>
            <a:srcRect/>
            <a:stretch>
              <a:fillRect/>
            </a:stretch>
          </p:blipFill>
          <p:spPr bwMode="auto">
            <a:xfrm>
              <a:off x="4816" y="1768"/>
              <a:ext cx="34" cy="150"/>
            </a:xfrm>
            <a:prstGeom prst="rect">
              <a:avLst/>
            </a:prstGeom>
            <a:noFill/>
            <a:ln w="9525">
              <a:noFill/>
              <a:miter lim="800000"/>
              <a:headEnd/>
              <a:tailEnd/>
            </a:ln>
          </p:spPr>
        </p:pic>
        <p:pic>
          <p:nvPicPr>
            <p:cNvPr id="26821" name="Picture 60"/>
            <p:cNvPicPr>
              <a:picLocks noChangeAspect="1" noChangeArrowheads="1"/>
            </p:cNvPicPr>
            <p:nvPr/>
          </p:nvPicPr>
          <p:blipFill>
            <a:blip r:embed="rId11" cstate="print"/>
            <a:srcRect/>
            <a:stretch>
              <a:fillRect/>
            </a:stretch>
          </p:blipFill>
          <p:spPr bwMode="auto">
            <a:xfrm>
              <a:off x="4816" y="1768"/>
              <a:ext cx="34" cy="150"/>
            </a:xfrm>
            <a:prstGeom prst="rect">
              <a:avLst/>
            </a:prstGeom>
            <a:noFill/>
            <a:ln w="9525">
              <a:noFill/>
              <a:miter lim="800000"/>
              <a:headEnd/>
              <a:tailEnd/>
            </a:ln>
          </p:spPr>
        </p:pic>
      </p:grpSp>
      <p:sp>
        <p:nvSpPr>
          <p:cNvPr id="26639" name="Freeform 61"/>
          <p:cNvSpPr>
            <a:spLocks/>
          </p:cNvSpPr>
          <p:nvPr/>
        </p:nvSpPr>
        <p:spPr bwMode="auto">
          <a:xfrm>
            <a:off x="1289050" y="1376363"/>
            <a:ext cx="179388" cy="163512"/>
          </a:xfrm>
          <a:custGeom>
            <a:avLst/>
            <a:gdLst>
              <a:gd name="T0" fmla="*/ 0 w 106"/>
              <a:gd name="T1" fmla="*/ 0 h 97"/>
              <a:gd name="T2" fmla="*/ 71599511 w 106"/>
              <a:gd name="T3" fmla="*/ 0 h 97"/>
              <a:gd name="T4" fmla="*/ 243441398 w 106"/>
              <a:gd name="T5" fmla="*/ 207432659 h 97"/>
              <a:gd name="T6" fmla="*/ 243441398 w 106"/>
              <a:gd name="T7" fmla="*/ 45464763 h 97"/>
              <a:gd name="T8" fmla="*/ 243441398 w 106"/>
              <a:gd name="T9" fmla="*/ 22733225 h 97"/>
              <a:gd name="T10" fmla="*/ 243441398 w 106"/>
              <a:gd name="T11" fmla="*/ 11366612 h 97"/>
              <a:gd name="T12" fmla="*/ 231985954 w 106"/>
              <a:gd name="T13" fmla="*/ 0 h 97"/>
              <a:gd name="T14" fmla="*/ 220528766 w 106"/>
              <a:gd name="T15" fmla="*/ 0 h 97"/>
              <a:gd name="T16" fmla="*/ 209073322 w 106"/>
              <a:gd name="T17" fmla="*/ 0 h 97"/>
              <a:gd name="T18" fmla="*/ 209073322 w 106"/>
              <a:gd name="T19" fmla="*/ 0 h 97"/>
              <a:gd name="T20" fmla="*/ 303585439 w 106"/>
              <a:gd name="T21" fmla="*/ 0 h 97"/>
              <a:gd name="T22" fmla="*/ 303585439 w 106"/>
              <a:gd name="T23" fmla="*/ 0 h 97"/>
              <a:gd name="T24" fmla="*/ 292129995 w 106"/>
              <a:gd name="T25" fmla="*/ 0 h 97"/>
              <a:gd name="T26" fmla="*/ 280672859 w 106"/>
              <a:gd name="T27" fmla="*/ 11366612 h 97"/>
              <a:gd name="T28" fmla="*/ 269217415 w 106"/>
              <a:gd name="T29" fmla="*/ 11366612 h 97"/>
              <a:gd name="T30" fmla="*/ 269217415 w 106"/>
              <a:gd name="T31" fmla="*/ 22733225 h 97"/>
              <a:gd name="T32" fmla="*/ 269217415 w 106"/>
              <a:gd name="T33" fmla="*/ 45464763 h 97"/>
              <a:gd name="T34" fmla="*/ 269217415 w 106"/>
              <a:gd name="T35" fmla="*/ 275630680 h 97"/>
              <a:gd name="T36" fmla="*/ 257761972 w 106"/>
              <a:gd name="T37" fmla="*/ 275630680 h 97"/>
              <a:gd name="T38" fmla="*/ 71599511 w 106"/>
              <a:gd name="T39" fmla="*/ 56831385 h 97"/>
              <a:gd name="T40" fmla="*/ 71599511 w 106"/>
              <a:gd name="T41" fmla="*/ 230165930 h 97"/>
              <a:gd name="T42" fmla="*/ 83056647 w 106"/>
              <a:gd name="T43" fmla="*/ 252897462 h 97"/>
              <a:gd name="T44" fmla="*/ 83056647 w 106"/>
              <a:gd name="T45" fmla="*/ 264264071 h 97"/>
              <a:gd name="T46" fmla="*/ 94512090 w 106"/>
              <a:gd name="T47" fmla="*/ 264264071 h 97"/>
              <a:gd name="T48" fmla="*/ 105969226 w 106"/>
              <a:gd name="T49" fmla="*/ 275630680 h 97"/>
              <a:gd name="T50" fmla="*/ 117424696 w 106"/>
              <a:gd name="T51" fmla="*/ 275630680 h 97"/>
              <a:gd name="T52" fmla="*/ 117424696 w 106"/>
              <a:gd name="T53" fmla="*/ 275630680 h 97"/>
              <a:gd name="T54" fmla="*/ 22912586 w 106"/>
              <a:gd name="T55" fmla="*/ 275630680 h 97"/>
              <a:gd name="T56" fmla="*/ 22912586 w 106"/>
              <a:gd name="T57" fmla="*/ 275630680 h 97"/>
              <a:gd name="T58" fmla="*/ 22912586 w 106"/>
              <a:gd name="T59" fmla="*/ 275630680 h 97"/>
              <a:gd name="T60" fmla="*/ 48688610 w 106"/>
              <a:gd name="T61" fmla="*/ 264264071 h 97"/>
              <a:gd name="T62" fmla="*/ 48688610 w 106"/>
              <a:gd name="T63" fmla="*/ 264264071 h 97"/>
              <a:gd name="T64" fmla="*/ 60144067 w 106"/>
              <a:gd name="T65" fmla="*/ 252897462 h 97"/>
              <a:gd name="T66" fmla="*/ 60144067 w 106"/>
              <a:gd name="T67" fmla="*/ 230165930 h 97"/>
              <a:gd name="T68" fmla="*/ 60144067 w 106"/>
              <a:gd name="T69" fmla="*/ 34098154 h 97"/>
              <a:gd name="T70" fmla="*/ 48688610 w 106"/>
              <a:gd name="T71" fmla="*/ 22733225 h 97"/>
              <a:gd name="T72" fmla="*/ 37231474 w 106"/>
              <a:gd name="T73" fmla="*/ 22733225 h 97"/>
              <a:gd name="T74" fmla="*/ 37231474 w 106"/>
              <a:gd name="T75" fmla="*/ 11366612 h 97"/>
              <a:gd name="T76" fmla="*/ 22912586 w 106"/>
              <a:gd name="T77" fmla="*/ 11366612 h 97"/>
              <a:gd name="T78" fmla="*/ 11455447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0"/>
                </a:lnTo>
                <a:lnTo>
                  <a:pt x="77" y="0"/>
                </a:lnTo>
                <a:lnTo>
                  <a:pt x="73" y="0"/>
                </a:lnTo>
                <a:lnTo>
                  <a:pt x="106" y="0"/>
                </a:lnTo>
                <a:lnTo>
                  <a:pt x="102" y="0"/>
                </a:lnTo>
                <a:lnTo>
                  <a:pt x="98" y="4"/>
                </a:lnTo>
                <a:lnTo>
                  <a:pt x="94" y="4"/>
                </a:lnTo>
                <a:lnTo>
                  <a:pt x="94" y="8"/>
                </a:lnTo>
                <a:lnTo>
                  <a:pt x="94" y="16"/>
                </a:lnTo>
                <a:lnTo>
                  <a:pt x="94" y="97"/>
                </a:lnTo>
                <a:lnTo>
                  <a:pt x="90" y="97"/>
                </a:lnTo>
                <a:lnTo>
                  <a:pt x="25" y="20"/>
                </a:lnTo>
                <a:lnTo>
                  <a:pt x="25" y="81"/>
                </a:lnTo>
                <a:lnTo>
                  <a:pt x="29" y="89"/>
                </a:lnTo>
                <a:lnTo>
                  <a:pt x="29" y="93"/>
                </a:lnTo>
                <a:lnTo>
                  <a:pt x="33" y="93"/>
                </a:lnTo>
                <a:lnTo>
                  <a:pt x="37" y="97"/>
                </a:lnTo>
                <a:lnTo>
                  <a:pt x="41" y="97"/>
                </a:lnTo>
                <a:lnTo>
                  <a:pt x="8" y="97"/>
                </a:lnTo>
                <a:lnTo>
                  <a:pt x="17" y="93"/>
                </a:lnTo>
                <a:lnTo>
                  <a:pt x="21" y="89"/>
                </a:lnTo>
                <a:lnTo>
                  <a:pt x="21" y="81"/>
                </a:lnTo>
                <a:lnTo>
                  <a:pt x="21" y="12"/>
                </a:lnTo>
                <a:lnTo>
                  <a:pt x="17" y="8"/>
                </a:lnTo>
                <a:lnTo>
                  <a:pt x="13" y="8"/>
                </a:lnTo>
                <a:lnTo>
                  <a:pt x="13"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40" name="Freeform 62"/>
          <p:cNvSpPr>
            <a:spLocks noEditPoints="1"/>
          </p:cNvSpPr>
          <p:nvPr/>
        </p:nvSpPr>
        <p:spPr bwMode="auto">
          <a:xfrm>
            <a:off x="1476375" y="1376363"/>
            <a:ext cx="122238" cy="163512"/>
          </a:xfrm>
          <a:custGeom>
            <a:avLst/>
            <a:gdLst>
              <a:gd name="T0" fmla="*/ 78510279 w 73"/>
              <a:gd name="T1" fmla="*/ 150602986 h 97"/>
              <a:gd name="T2" fmla="*/ 78510279 w 73"/>
              <a:gd name="T3" fmla="*/ 230165930 h 97"/>
              <a:gd name="T4" fmla="*/ 78510279 w 73"/>
              <a:gd name="T5" fmla="*/ 252897462 h 97"/>
              <a:gd name="T6" fmla="*/ 78510279 w 73"/>
              <a:gd name="T7" fmla="*/ 264264071 h 97"/>
              <a:gd name="T8" fmla="*/ 89726030 w 73"/>
              <a:gd name="T9" fmla="*/ 264264071 h 97"/>
              <a:gd name="T10" fmla="*/ 100941780 w 73"/>
              <a:gd name="T11" fmla="*/ 275630680 h 97"/>
              <a:gd name="T12" fmla="*/ 112157557 w 73"/>
              <a:gd name="T13" fmla="*/ 275630680 h 97"/>
              <a:gd name="T14" fmla="*/ 112157557 w 73"/>
              <a:gd name="T15" fmla="*/ 275630680 h 97"/>
              <a:gd name="T16" fmla="*/ 0 w 73"/>
              <a:gd name="T17" fmla="*/ 275630680 h 97"/>
              <a:gd name="T18" fmla="*/ 0 w 73"/>
              <a:gd name="T19" fmla="*/ 275630680 h 97"/>
              <a:gd name="T20" fmla="*/ 11215754 w 73"/>
              <a:gd name="T21" fmla="*/ 275630680 h 97"/>
              <a:gd name="T22" fmla="*/ 22431507 w 73"/>
              <a:gd name="T23" fmla="*/ 264264071 h 97"/>
              <a:gd name="T24" fmla="*/ 33647264 w 73"/>
              <a:gd name="T25" fmla="*/ 252897462 h 97"/>
              <a:gd name="T26" fmla="*/ 33647264 w 73"/>
              <a:gd name="T27" fmla="*/ 252897462 h 97"/>
              <a:gd name="T28" fmla="*/ 33647264 w 73"/>
              <a:gd name="T29" fmla="*/ 230165930 h 97"/>
              <a:gd name="T30" fmla="*/ 33647264 w 73"/>
              <a:gd name="T31" fmla="*/ 45464763 h 97"/>
              <a:gd name="T32" fmla="*/ 33647264 w 73"/>
              <a:gd name="T33" fmla="*/ 22733225 h 97"/>
              <a:gd name="T34" fmla="*/ 33647264 w 73"/>
              <a:gd name="T35" fmla="*/ 11366612 h 97"/>
              <a:gd name="T36" fmla="*/ 22431507 w 73"/>
              <a:gd name="T37" fmla="*/ 0 h 97"/>
              <a:gd name="T38" fmla="*/ 11215754 w 73"/>
              <a:gd name="T39" fmla="*/ 0 h 97"/>
              <a:gd name="T40" fmla="*/ 0 w 73"/>
              <a:gd name="T41" fmla="*/ 0 h 97"/>
              <a:gd name="T42" fmla="*/ 0 w 73"/>
              <a:gd name="T43" fmla="*/ 0 h 97"/>
              <a:gd name="T44" fmla="*/ 100941780 w 73"/>
              <a:gd name="T45" fmla="*/ 0 h 97"/>
              <a:gd name="T46" fmla="*/ 134589058 w 73"/>
              <a:gd name="T47" fmla="*/ 0 h 97"/>
              <a:gd name="T48" fmla="*/ 159823659 w 73"/>
              <a:gd name="T49" fmla="*/ 11366612 h 97"/>
              <a:gd name="T50" fmla="*/ 182255160 w 73"/>
              <a:gd name="T51" fmla="*/ 11366612 h 97"/>
              <a:gd name="T52" fmla="*/ 193470910 w 73"/>
              <a:gd name="T53" fmla="*/ 34098154 h 97"/>
              <a:gd name="T54" fmla="*/ 204686661 w 73"/>
              <a:gd name="T55" fmla="*/ 45464763 h 97"/>
              <a:gd name="T56" fmla="*/ 204686661 w 73"/>
              <a:gd name="T57" fmla="*/ 68197994 h 97"/>
              <a:gd name="T58" fmla="*/ 204686661 w 73"/>
              <a:gd name="T59" fmla="*/ 105138209 h 97"/>
              <a:gd name="T60" fmla="*/ 182255160 w 73"/>
              <a:gd name="T61" fmla="*/ 127869768 h 97"/>
              <a:gd name="T62" fmla="*/ 159823659 w 73"/>
              <a:gd name="T63" fmla="*/ 150602986 h 97"/>
              <a:gd name="T64" fmla="*/ 123373307 w 73"/>
              <a:gd name="T65" fmla="*/ 150602986 h 97"/>
              <a:gd name="T66" fmla="*/ 112157557 w 73"/>
              <a:gd name="T67" fmla="*/ 150602986 h 97"/>
              <a:gd name="T68" fmla="*/ 100941780 w 73"/>
              <a:gd name="T69" fmla="*/ 150602986 h 97"/>
              <a:gd name="T70" fmla="*/ 89726030 w 73"/>
              <a:gd name="T71" fmla="*/ 150602986 h 97"/>
              <a:gd name="T72" fmla="*/ 78510279 w 73"/>
              <a:gd name="T73" fmla="*/ 150602986 h 97"/>
              <a:gd name="T74" fmla="*/ 78510279 w 73"/>
              <a:gd name="T75" fmla="*/ 139236377 h 97"/>
              <a:gd name="T76" fmla="*/ 89726030 w 73"/>
              <a:gd name="T77" fmla="*/ 139236377 h 97"/>
              <a:gd name="T78" fmla="*/ 89726030 w 73"/>
              <a:gd name="T79" fmla="*/ 139236377 h 97"/>
              <a:gd name="T80" fmla="*/ 100941780 w 73"/>
              <a:gd name="T81" fmla="*/ 139236377 h 97"/>
              <a:gd name="T82" fmla="*/ 112157557 w 73"/>
              <a:gd name="T83" fmla="*/ 139236377 h 97"/>
              <a:gd name="T84" fmla="*/ 123373307 w 73"/>
              <a:gd name="T85" fmla="*/ 139236377 h 97"/>
              <a:gd name="T86" fmla="*/ 145804808 w 73"/>
              <a:gd name="T87" fmla="*/ 116503159 h 97"/>
              <a:gd name="T88" fmla="*/ 159823659 w 73"/>
              <a:gd name="T89" fmla="*/ 105138209 h 97"/>
              <a:gd name="T90" fmla="*/ 159823659 w 73"/>
              <a:gd name="T91" fmla="*/ 82404991 h 97"/>
              <a:gd name="T92" fmla="*/ 159823659 w 73"/>
              <a:gd name="T93" fmla="*/ 56831385 h 97"/>
              <a:gd name="T94" fmla="*/ 159823659 w 73"/>
              <a:gd name="T95" fmla="*/ 45464763 h 97"/>
              <a:gd name="T96" fmla="*/ 145804808 w 73"/>
              <a:gd name="T97" fmla="*/ 34098154 h 97"/>
              <a:gd name="T98" fmla="*/ 134589058 w 73"/>
              <a:gd name="T99" fmla="*/ 22733225 h 97"/>
              <a:gd name="T100" fmla="*/ 123373307 w 73"/>
              <a:gd name="T101" fmla="*/ 11366612 h 97"/>
              <a:gd name="T102" fmla="*/ 100941780 w 73"/>
              <a:gd name="T103" fmla="*/ 11366612 h 97"/>
              <a:gd name="T104" fmla="*/ 89726030 w 73"/>
              <a:gd name="T105" fmla="*/ 11366612 h 97"/>
              <a:gd name="T106" fmla="*/ 78510279 w 73"/>
              <a:gd name="T107" fmla="*/ 11366612 h 97"/>
              <a:gd name="T108" fmla="*/ 78510279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6" y="97"/>
                </a:lnTo>
                <a:lnTo>
                  <a:pt x="40" y="97"/>
                </a:lnTo>
                <a:lnTo>
                  <a:pt x="0" y="97"/>
                </a:lnTo>
                <a:lnTo>
                  <a:pt x="4" y="97"/>
                </a:lnTo>
                <a:lnTo>
                  <a:pt x="8" y="93"/>
                </a:lnTo>
                <a:lnTo>
                  <a:pt x="12" y="89"/>
                </a:lnTo>
                <a:lnTo>
                  <a:pt x="12" y="81"/>
                </a:lnTo>
                <a:lnTo>
                  <a:pt x="12" y="16"/>
                </a:lnTo>
                <a:lnTo>
                  <a:pt x="12" y="8"/>
                </a:lnTo>
                <a:lnTo>
                  <a:pt x="12" y="4"/>
                </a:lnTo>
                <a:lnTo>
                  <a:pt x="8" y="0"/>
                </a:lnTo>
                <a:lnTo>
                  <a:pt x="4" y="0"/>
                </a:lnTo>
                <a:lnTo>
                  <a:pt x="0" y="0"/>
                </a:lnTo>
                <a:lnTo>
                  <a:pt x="36" y="0"/>
                </a:lnTo>
                <a:lnTo>
                  <a:pt x="48" y="0"/>
                </a:lnTo>
                <a:lnTo>
                  <a:pt x="57" y="4"/>
                </a:lnTo>
                <a:lnTo>
                  <a:pt x="65" y="4"/>
                </a:lnTo>
                <a:lnTo>
                  <a:pt x="69" y="12"/>
                </a:lnTo>
                <a:lnTo>
                  <a:pt x="73" y="16"/>
                </a:lnTo>
                <a:lnTo>
                  <a:pt x="73" y="24"/>
                </a:lnTo>
                <a:lnTo>
                  <a:pt x="73" y="37"/>
                </a:lnTo>
                <a:lnTo>
                  <a:pt x="65" y="45"/>
                </a:lnTo>
                <a:lnTo>
                  <a:pt x="57" y="53"/>
                </a:lnTo>
                <a:lnTo>
                  <a:pt x="44" y="53"/>
                </a:lnTo>
                <a:lnTo>
                  <a:pt x="40" y="53"/>
                </a:lnTo>
                <a:lnTo>
                  <a:pt x="36" y="53"/>
                </a:lnTo>
                <a:lnTo>
                  <a:pt x="32" y="53"/>
                </a:lnTo>
                <a:lnTo>
                  <a:pt x="28" y="53"/>
                </a:lnTo>
                <a:close/>
                <a:moveTo>
                  <a:pt x="28" y="49"/>
                </a:moveTo>
                <a:lnTo>
                  <a:pt x="32" y="49"/>
                </a:lnTo>
                <a:lnTo>
                  <a:pt x="36" y="49"/>
                </a:lnTo>
                <a:lnTo>
                  <a:pt x="40" y="49"/>
                </a:lnTo>
                <a:lnTo>
                  <a:pt x="44" y="49"/>
                </a:lnTo>
                <a:lnTo>
                  <a:pt x="52" y="41"/>
                </a:lnTo>
                <a:lnTo>
                  <a:pt x="57" y="37"/>
                </a:lnTo>
                <a:lnTo>
                  <a:pt x="57" y="29"/>
                </a:lnTo>
                <a:lnTo>
                  <a:pt x="57" y="20"/>
                </a:lnTo>
                <a:lnTo>
                  <a:pt x="57" y="16"/>
                </a:lnTo>
                <a:lnTo>
                  <a:pt x="52" y="12"/>
                </a:lnTo>
                <a:lnTo>
                  <a:pt x="48" y="8"/>
                </a:lnTo>
                <a:lnTo>
                  <a:pt x="44" y="4"/>
                </a:lnTo>
                <a:lnTo>
                  <a:pt x="36"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1" name="Freeform 63"/>
          <p:cNvSpPr>
            <a:spLocks noEditPoints="1"/>
          </p:cNvSpPr>
          <p:nvPr/>
        </p:nvSpPr>
        <p:spPr bwMode="auto">
          <a:xfrm>
            <a:off x="1652588" y="1376363"/>
            <a:ext cx="150812" cy="163512"/>
          </a:xfrm>
          <a:custGeom>
            <a:avLst/>
            <a:gdLst>
              <a:gd name="T0" fmla="*/ 244068063 w 89"/>
              <a:gd name="T1" fmla="*/ 0 h 97"/>
              <a:gd name="T2" fmla="*/ 221097147 w 89"/>
              <a:gd name="T3" fmla="*/ 218799268 h 97"/>
              <a:gd name="T4" fmla="*/ 221097147 w 89"/>
              <a:gd name="T5" fmla="*/ 230165930 h 97"/>
              <a:gd name="T6" fmla="*/ 221097147 w 89"/>
              <a:gd name="T7" fmla="*/ 241532539 h 97"/>
              <a:gd name="T8" fmla="*/ 221097147 w 89"/>
              <a:gd name="T9" fmla="*/ 252897462 h 97"/>
              <a:gd name="T10" fmla="*/ 221097147 w 89"/>
              <a:gd name="T11" fmla="*/ 252897462 h 97"/>
              <a:gd name="T12" fmla="*/ 232582631 w 89"/>
              <a:gd name="T13" fmla="*/ 264264071 h 97"/>
              <a:gd name="T14" fmla="*/ 232582631 w 89"/>
              <a:gd name="T15" fmla="*/ 264264071 h 97"/>
              <a:gd name="T16" fmla="*/ 244068063 w 89"/>
              <a:gd name="T17" fmla="*/ 264264071 h 97"/>
              <a:gd name="T18" fmla="*/ 255553494 w 89"/>
              <a:gd name="T19" fmla="*/ 264264071 h 97"/>
              <a:gd name="T20" fmla="*/ 255553494 w 89"/>
              <a:gd name="T21" fmla="*/ 275630680 h 97"/>
              <a:gd name="T22" fmla="*/ 140697434 w 89"/>
              <a:gd name="T23" fmla="*/ 275630680 h 97"/>
              <a:gd name="T24" fmla="*/ 152182865 w 89"/>
              <a:gd name="T25" fmla="*/ 264264071 h 97"/>
              <a:gd name="T26" fmla="*/ 152182865 w 89"/>
              <a:gd name="T27" fmla="*/ 264264071 h 97"/>
              <a:gd name="T28" fmla="*/ 163668296 w 89"/>
              <a:gd name="T29" fmla="*/ 264264071 h 97"/>
              <a:gd name="T30" fmla="*/ 175155422 w 89"/>
              <a:gd name="T31" fmla="*/ 264264071 h 97"/>
              <a:gd name="T32" fmla="*/ 175155422 w 89"/>
              <a:gd name="T33" fmla="*/ 252897462 h 97"/>
              <a:gd name="T34" fmla="*/ 186640853 w 89"/>
              <a:gd name="T35" fmla="*/ 252897462 h 97"/>
              <a:gd name="T36" fmla="*/ 186640853 w 89"/>
              <a:gd name="T37" fmla="*/ 241532539 h 97"/>
              <a:gd name="T38" fmla="*/ 186640853 w 89"/>
              <a:gd name="T39" fmla="*/ 218799268 h 97"/>
              <a:gd name="T40" fmla="*/ 186640853 w 89"/>
              <a:gd name="T41" fmla="*/ 184701127 h 97"/>
              <a:gd name="T42" fmla="*/ 106241113 w 89"/>
              <a:gd name="T43" fmla="*/ 184701127 h 97"/>
              <a:gd name="T44" fmla="*/ 83270251 w 89"/>
              <a:gd name="T45" fmla="*/ 218799268 h 97"/>
              <a:gd name="T46" fmla="*/ 68912614 w 89"/>
              <a:gd name="T47" fmla="*/ 230165930 h 97"/>
              <a:gd name="T48" fmla="*/ 68912614 w 89"/>
              <a:gd name="T49" fmla="*/ 241532539 h 97"/>
              <a:gd name="T50" fmla="*/ 68912614 w 89"/>
              <a:gd name="T51" fmla="*/ 241532539 h 97"/>
              <a:gd name="T52" fmla="*/ 68912614 w 89"/>
              <a:gd name="T53" fmla="*/ 252897462 h 97"/>
              <a:gd name="T54" fmla="*/ 68912614 w 89"/>
              <a:gd name="T55" fmla="*/ 252897462 h 97"/>
              <a:gd name="T56" fmla="*/ 68912614 w 89"/>
              <a:gd name="T57" fmla="*/ 264264071 h 97"/>
              <a:gd name="T58" fmla="*/ 83270251 w 89"/>
              <a:gd name="T59" fmla="*/ 264264071 h 97"/>
              <a:gd name="T60" fmla="*/ 94755682 w 89"/>
              <a:gd name="T61" fmla="*/ 264264071 h 97"/>
              <a:gd name="T62" fmla="*/ 83270251 w 89"/>
              <a:gd name="T63" fmla="*/ 275630680 h 97"/>
              <a:gd name="T64" fmla="*/ 0 w 89"/>
              <a:gd name="T65" fmla="*/ 275630680 h 97"/>
              <a:gd name="T66" fmla="*/ 0 w 89"/>
              <a:gd name="T67" fmla="*/ 264264071 h 97"/>
              <a:gd name="T68" fmla="*/ 22970869 w 89"/>
              <a:gd name="T69" fmla="*/ 264264071 h 97"/>
              <a:gd name="T70" fmla="*/ 34456307 w 89"/>
              <a:gd name="T71" fmla="*/ 252897462 h 97"/>
              <a:gd name="T72" fmla="*/ 45941738 w 89"/>
              <a:gd name="T73" fmla="*/ 241532539 h 97"/>
              <a:gd name="T74" fmla="*/ 68912614 w 89"/>
              <a:gd name="T75" fmla="*/ 218799268 h 97"/>
              <a:gd name="T76" fmla="*/ 232582631 w 89"/>
              <a:gd name="T77" fmla="*/ 0 h 97"/>
              <a:gd name="T78" fmla="*/ 244068063 w 89"/>
              <a:gd name="T79" fmla="*/ 0 h 97"/>
              <a:gd name="T80" fmla="*/ 198126285 w 89"/>
              <a:gd name="T81" fmla="*/ 56831385 h 97"/>
              <a:gd name="T82" fmla="*/ 117726571 w 89"/>
              <a:gd name="T83" fmla="*/ 173334518 h 97"/>
              <a:gd name="T84" fmla="*/ 186640853 w 89"/>
              <a:gd name="T85" fmla="*/ 173334518 h 97"/>
              <a:gd name="T86" fmla="*/ 198126285 w 89"/>
              <a:gd name="T87" fmla="*/ 56831385 h 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9"/>
              <a:gd name="T133" fmla="*/ 0 h 97"/>
              <a:gd name="T134" fmla="*/ 89 w 89"/>
              <a:gd name="T135" fmla="*/ 97 h 9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9" h="97">
                <a:moveTo>
                  <a:pt x="85" y="0"/>
                </a:moveTo>
                <a:lnTo>
                  <a:pt x="77" y="77"/>
                </a:lnTo>
                <a:lnTo>
                  <a:pt x="77" y="81"/>
                </a:lnTo>
                <a:lnTo>
                  <a:pt x="77" y="85"/>
                </a:lnTo>
                <a:lnTo>
                  <a:pt x="77" y="89"/>
                </a:lnTo>
                <a:lnTo>
                  <a:pt x="81" y="93"/>
                </a:lnTo>
                <a:lnTo>
                  <a:pt x="85" y="93"/>
                </a:lnTo>
                <a:lnTo>
                  <a:pt x="89" y="93"/>
                </a:lnTo>
                <a:lnTo>
                  <a:pt x="89" y="97"/>
                </a:lnTo>
                <a:lnTo>
                  <a:pt x="49" y="97"/>
                </a:lnTo>
                <a:lnTo>
                  <a:pt x="53" y="93"/>
                </a:lnTo>
                <a:lnTo>
                  <a:pt x="57" y="93"/>
                </a:lnTo>
                <a:lnTo>
                  <a:pt x="61" y="93"/>
                </a:lnTo>
                <a:lnTo>
                  <a:pt x="61" y="89"/>
                </a:lnTo>
                <a:lnTo>
                  <a:pt x="65" y="89"/>
                </a:lnTo>
                <a:lnTo>
                  <a:pt x="65" y="85"/>
                </a:lnTo>
                <a:lnTo>
                  <a:pt x="65" y="77"/>
                </a:lnTo>
                <a:lnTo>
                  <a:pt x="65" y="65"/>
                </a:lnTo>
                <a:lnTo>
                  <a:pt x="37" y="65"/>
                </a:lnTo>
                <a:lnTo>
                  <a:pt x="29" y="77"/>
                </a:lnTo>
                <a:lnTo>
                  <a:pt x="24" y="81"/>
                </a:lnTo>
                <a:lnTo>
                  <a:pt x="24" y="85"/>
                </a:lnTo>
                <a:lnTo>
                  <a:pt x="24" y="89"/>
                </a:lnTo>
                <a:lnTo>
                  <a:pt x="24" y="93"/>
                </a:lnTo>
                <a:lnTo>
                  <a:pt x="29" y="93"/>
                </a:lnTo>
                <a:lnTo>
                  <a:pt x="33" y="93"/>
                </a:lnTo>
                <a:lnTo>
                  <a:pt x="29" y="97"/>
                </a:lnTo>
                <a:lnTo>
                  <a:pt x="0" y="97"/>
                </a:lnTo>
                <a:lnTo>
                  <a:pt x="0" y="93"/>
                </a:lnTo>
                <a:lnTo>
                  <a:pt x="8" y="93"/>
                </a:lnTo>
                <a:lnTo>
                  <a:pt x="12" y="89"/>
                </a:lnTo>
                <a:lnTo>
                  <a:pt x="16" y="85"/>
                </a:lnTo>
                <a:lnTo>
                  <a:pt x="24" y="77"/>
                </a:lnTo>
                <a:lnTo>
                  <a:pt x="81" y="0"/>
                </a:lnTo>
                <a:lnTo>
                  <a:pt x="85" y="0"/>
                </a:lnTo>
                <a:close/>
                <a:moveTo>
                  <a:pt x="69" y="20"/>
                </a:moveTo>
                <a:lnTo>
                  <a:pt x="41" y="61"/>
                </a:lnTo>
                <a:lnTo>
                  <a:pt x="65" y="61"/>
                </a:lnTo>
                <a:lnTo>
                  <a:pt x="69" y="20"/>
                </a:lnTo>
                <a:close/>
              </a:path>
            </a:pathLst>
          </a:custGeom>
          <a:solidFill>
            <a:srgbClr val="000000"/>
          </a:solidFill>
          <a:ln w="0">
            <a:solidFill>
              <a:srgbClr val="000000"/>
            </a:solidFill>
            <a:round/>
            <a:headEnd/>
            <a:tailEnd/>
          </a:ln>
        </p:spPr>
        <p:txBody>
          <a:bodyPr/>
          <a:lstStyle/>
          <a:p>
            <a:endParaRPr lang="en-US"/>
          </a:p>
        </p:txBody>
      </p:sp>
      <p:sp>
        <p:nvSpPr>
          <p:cNvPr id="26642" name="Freeform 64"/>
          <p:cNvSpPr>
            <a:spLocks/>
          </p:cNvSpPr>
          <p:nvPr/>
        </p:nvSpPr>
        <p:spPr bwMode="auto">
          <a:xfrm>
            <a:off x="1809750" y="1376363"/>
            <a:ext cx="158750" cy="163512"/>
          </a:xfrm>
          <a:custGeom>
            <a:avLst/>
            <a:gdLst>
              <a:gd name="T0" fmla="*/ 268101747 w 94"/>
              <a:gd name="T1" fmla="*/ 0 h 97"/>
              <a:gd name="T2" fmla="*/ 242433232 w 94"/>
              <a:gd name="T3" fmla="*/ 82404991 h 97"/>
              <a:gd name="T4" fmla="*/ 242433232 w 94"/>
              <a:gd name="T5" fmla="*/ 82404991 h 97"/>
              <a:gd name="T6" fmla="*/ 231023501 w 94"/>
              <a:gd name="T7" fmla="*/ 56831385 h 97"/>
              <a:gd name="T8" fmla="*/ 231023501 w 94"/>
              <a:gd name="T9" fmla="*/ 45464763 h 97"/>
              <a:gd name="T10" fmla="*/ 231023501 w 94"/>
              <a:gd name="T11" fmla="*/ 34098154 h 97"/>
              <a:gd name="T12" fmla="*/ 231023501 w 94"/>
              <a:gd name="T13" fmla="*/ 22733225 h 97"/>
              <a:gd name="T14" fmla="*/ 219615407 w 94"/>
              <a:gd name="T15" fmla="*/ 22733225 h 97"/>
              <a:gd name="T16" fmla="*/ 208207365 w 94"/>
              <a:gd name="T17" fmla="*/ 11366612 h 97"/>
              <a:gd name="T18" fmla="*/ 196797635 w 94"/>
              <a:gd name="T19" fmla="*/ 11366612 h 97"/>
              <a:gd name="T20" fmla="*/ 185389594 w 94"/>
              <a:gd name="T21" fmla="*/ 0 h 97"/>
              <a:gd name="T22" fmla="*/ 173981552 w 94"/>
              <a:gd name="T23" fmla="*/ 0 h 97"/>
              <a:gd name="T24" fmla="*/ 139755739 w 94"/>
              <a:gd name="T25" fmla="*/ 11366612 h 97"/>
              <a:gd name="T26" fmla="*/ 116937967 w 94"/>
              <a:gd name="T27" fmla="*/ 22733225 h 97"/>
              <a:gd name="T28" fmla="*/ 82712127 w 94"/>
              <a:gd name="T29" fmla="*/ 56831385 h 97"/>
              <a:gd name="T30" fmla="*/ 59894355 w 94"/>
              <a:gd name="T31" fmla="*/ 93771600 h 97"/>
              <a:gd name="T32" fmla="*/ 48486301 w 94"/>
              <a:gd name="T33" fmla="*/ 139236377 h 97"/>
              <a:gd name="T34" fmla="*/ 48486301 w 94"/>
              <a:gd name="T35" fmla="*/ 173334518 h 97"/>
              <a:gd name="T36" fmla="*/ 48486301 w 94"/>
              <a:gd name="T37" fmla="*/ 218799268 h 97"/>
              <a:gd name="T38" fmla="*/ 71304086 w 94"/>
              <a:gd name="T39" fmla="*/ 241532539 h 97"/>
              <a:gd name="T40" fmla="*/ 94120169 w 94"/>
              <a:gd name="T41" fmla="*/ 264264071 h 97"/>
              <a:gd name="T42" fmla="*/ 128346008 w 94"/>
              <a:gd name="T43" fmla="*/ 264264071 h 97"/>
              <a:gd name="T44" fmla="*/ 151163780 w 94"/>
              <a:gd name="T45" fmla="*/ 264264071 h 97"/>
              <a:gd name="T46" fmla="*/ 173981552 w 94"/>
              <a:gd name="T47" fmla="*/ 252897462 h 97"/>
              <a:gd name="T48" fmla="*/ 196797635 w 94"/>
              <a:gd name="T49" fmla="*/ 241532539 h 97"/>
              <a:gd name="T50" fmla="*/ 219615407 w 94"/>
              <a:gd name="T51" fmla="*/ 218799268 h 97"/>
              <a:gd name="T52" fmla="*/ 231023501 w 94"/>
              <a:gd name="T53" fmla="*/ 218799268 h 97"/>
              <a:gd name="T54" fmla="*/ 208207365 w 94"/>
              <a:gd name="T55" fmla="*/ 241532539 h 97"/>
              <a:gd name="T56" fmla="*/ 185389594 w 94"/>
              <a:gd name="T57" fmla="*/ 264264071 h 97"/>
              <a:gd name="T58" fmla="*/ 151163780 w 94"/>
              <a:gd name="T59" fmla="*/ 275630680 h 97"/>
              <a:gd name="T60" fmla="*/ 116937967 w 94"/>
              <a:gd name="T61" fmla="*/ 275630680 h 97"/>
              <a:gd name="T62" fmla="*/ 82712127 w 94"/>
              <a:gd name="T63" fmla="*/ 275630680 h 97"/>
              <a:gd name="T64" fmla="*/ 59894355 w 94"/>
              <a:gd name="T65" fmla="*/ 264264071 h 97"/>
              <a:gd name="T66" fmla="*/ 37078259 w 94"/>
              <a:gd name="T67" fmla="*/ 252897462 h 97"/>
              <a:gd name="T68" fmla="*/ 11408045 w 94"/>
              <a:gd name="T69" fmla="*/ 230165930 h 97"/>
              <a:gd name="T70" fmla="*/ 11408045 w 94"/>
              <a:gd name="T71" fmla="*/ 196067736 h 97"/>
              <a:gd name="T72" fmla="*/ 0 w 94"/>
              <a:gd name="T73" fmla="*/ 173334518 h 97"/>
              <a:gd name="T74" fmla="*/ 11408045 w 94"/>
              <a:gd name="T75" fmla="*/ 127869768 h 97"/>
              <a:gd name="T76" fmla="*/ 22817778 w 94"/>
              <a:gd name="T77" fmla="*/ 82404991 h 97"/>
              <a:gd name="T78" fmla="*/ 59894355 w 94"/>
              <a:gd name="T79" fmla="*/ 45464763 h 97"/>
              <a:gd name="T80" fmla="*/ 94120169 w 94"/>
              <a:gd name="T81" fmla="*/ 22733225 h 97"/>
              <a:gd name="T82" fmla="*/ 139755739 w 94"/>
              <a:gd name="T83" fmla="*/ 0 h 97"/>
              <a:gd name="T84" fmla="*/ 173981552 w 94"/>
              <a:gd name="T85" fmla="*/ 0 h 97"/>
              <a:gd name="T86" fmla="*/ 196797635 w 94"/>
              <a:gd name="T87" fmla="*/ 0 h 97"/>
              <a:gd name="T88" fmla="*/ 219615407 w 94"/>
              <a:gd name="T89" fmla="*/ 0 h 97"/>
              <a:gd name="T90" fmla="*/ 231023501 w 94"/>
              <a:gd name="T91" fmla="*/ 11366612 h 97"/>
              <a:gd name="T92" fmla="*/ 242433232 w 94"/>
              <a:gd name="T93" fmla="*/ 11366612 h 97"/>
              <a:gd name="T94" fmla="*/ 242433232 w 94"/>
              <a:gd name="T95" fmla="*/ 11366612 h 97"/>
              <a:gd name="T96" fmla="*/ 242433232 w 94"/>
              <a:gd name="T97" fmla="*/ 0 h 97"/>
              <a:gd name="T98" fmla="*/ 256693706 w 94"/>
              <a:gd name="T99" fmla="*/ 0 h 97"/>
              <a:gd name="T100" fmla="*/ 256693706 w 94"/>
              <a:gd name="T101" fmla="*/ 0 h 97"/>
              <a:gd name="T102" fmla="*/ 268101747 w 94"/>
              <a:gd name="T103" fmla="*/ 0 h 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
              <a:gd name="T157" fmla="*/ 0 h 97"/>
              <a:gd name="T158" fmla="*/ 94 w 94"/>
              <a:gd name="T159" fmla="*/ 97 h 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 h="97">
                <a:moveTo>
                  <a:pt x="94" y="0"/>
                </a:moveTo>
                <a:lnTo>
                  <a:pt x="85" y="29"/>
                </a:lnTo>
                <a:lnTo>
                  <a:pt x="81" y="20"/>
                </a:lnTo>
                <a:lnTo>
                  <a:pt x="81" y="16"/>
                </a:lnTo>
                <a:lnTo>
                  <a:pt x="81" y="12"/>
                </a:lnTo>
                <a:lnTo>
                  <a:pt x="81" y="8"/>
                </a:lnTo>
                <a:lnTo>
                  <a:pt x="77" y="8"/>
                </a:lnTo>
                <a:lnTo>
                  <a:pt x="73" y="4"/>
                </a:lnTo>
                <a:lnTo>
                  <a:pt x="69" y="4"/>
                </a:lnTo>
                <a:lnTo>
                  <a:pt x="65" y="0"/>
                </a:lnTo>
                <a:lnTo>
                  <a:pt x="61" y="0"/>
                </a:lnTo>
                <a:lnTo>
                  <a:pt x="49" y="4"/>
                </a:lnTo>
                <a:lnTo>
                  <a:pt x="41" y="8"/>
                </a:lnTo>
                <a:lnTo>
                  <a:pt x="29" y="20"/>
                </a:lnTo>
                <a:lnTo>
                  <a:pt x="21" y="33"/>
                </a:lnTo>
                <a:lnTo>
                  <a:pt x="17" y="49"/>
                </a:lnTo>
                <a:lnTo>
                  <a:pt x="17" y="61"/>
                </a:lnTo>
                <a:lnTo>
                  <a:pt x="17" y="77"/>
                </a:lnTo>
                <a:lnTo>
                  <a:pt x="25" y="85"/>
                </a:lnTo>
                <a:lnTo>
                  <a:pt x="33" y="93"/>
                </a:lnTo>
                <a:lnTo>
                  <a:pt x="45" y="93"/>
                </a:lnTo>
                <a:lnTo>
                  <a:pt x="53" y="93"/>
                </a:lnTo>
                <a:lnTo>
                  <a:pt x="61" y="89"/>
                </a:lnTo>
                <a:lnTo>
                  <a:pt x="69" y="85"/>
                </a:lnTo>
                <a:lnTo>
                  <a:pt x="77" y="77"/>
                </a:lnTo>
                <a:lnTo>
                  <a:pt x="81" y="77"/>
                </a:lnTo>
                <a:lnTo>
                  <a:pt x="73" y="85"/>
                </a:lnTo>
                <a:lnTo>
                  <a:pt x="65" y="93"/>
                </a:lnTo>
                <a:lnTo>
                  <a:pt x="53" y="97"/>
                </a:lnTo>
                <a:lnTo>
                  <a:pt x="41" y="97"/>
                </a:lnTo>
                <a:lnTo>
                  <a:pt x="29" y="97"/>
                </a:lnTo>
                <a:lnTo>
                  <a:pt x="21" y="93"/>
                </a:lnTo>
                <a:lnTo>
                  <a:pt x="13" y="89"/>
                </a:lnTo>
                <a:lnTo>
                  <a:pt x="4" y="81"/>
                </a:lnTo>
                <a:lnTo>
                  <a:pt x="4" y="69"/>
                </a:lnTo>
                <a:lnTo>
                  <a:pt x="0" y="61"/>
                </a:lnTo>
                <a:lnTo>
                  <a:pt x="4" y="45"/>
                </a:lnTo>
                <a:lnTo>
                  <a:pt x="8" y="29"/>
                </a:lnTo>
                <a:lnTo>
                  <a:pt x="21" y="16"/>
                </a:lnTo>
                <a:lnTo>
                  <a:pt x="33" y="8"/>
                </a:lnTo>
                <a:lnTo>
                  <a:pt x="49" y="0"/>
                </a:lnTo>
                <a:lnTo>
                  <a:pt x="61" y="0"/>
                </a:lnTo>
                <a:lnTo>
                  <a:pt x="69" y="0"/>
                </a:lnTo>
                <a:lnTo>
                  <a:pt x="77" y="0"/>
                </a:lnTo>
                <a:lnTo>
                  <a:pt x="81" y="4"/>
                </a:lnTo>
                <a:lnTo>
                  <a:pt x="85" y="4"/>
                </a:lnTo>
                <a:lnTo>
                  <a:pt x="85" y="0"/>
                </a:lnTo>
                <a:lnTo>
                  <a:pt x="90" y="0"/>
                </a:lnTo>
                <a:lnTo>
                  <a:pt x="94" y="0"/>
                </a:lnTo>
                <a:close/>
              </a:path>
            </a:pathLst>
          </a:custGeom>
          <a:solidFill>
            <a:srgbClr val="000000"/>
          </a:solidFill>
          <a:ln w="0">
            <a:solidFill>
              <a:srgbClr val="000000"/>
            </a:solidFill>
            <a:round/>
            <a:headEnd/>
            <a:tailEnd/>
          </a:ln>
        </p:spPr>
        <p:txBody>
          <a:bodyPr/>
          <a:lstStyle/>
          <a:p>
            <a:endParaRPr lang="en-US"/>
          </a:p>
        </p:txBody>
      </p:sp>
      <p:sp>
        <p:nvSpPr>
          <p:cNvPr id="26643" name="Freeform 65"/>
          <p:cNvSpPr>
            <a:spLocks/>
          </p:cNvSpPr>
          <p:nvPr/>
        </p:nvSpPr>
        <p:spPr bwMode="auto">
          <a:xfrm>
            <a:off x="3028950" y="1376363"/>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22733225 h 97"/>
              <a:gd name="T10" fmla="*/ 256462068 w 101"/>
              <a:gd name="T11" fmla="*/ 45464763 h 97"/>
              <a:gd name="T12" fmla="*/ 161368405 w 101"/>
              <a:gd name="T13" fmla="*/ 275630680 h 97"/>
              <a:gd name="T14" fmla="*/ 149842215 w 101"/>
              <a:gd name="T15" fmla="*/ 275630680 h 97"/>
              <a:gd name="T16" fmla="*/ 46104772 w 101"/>
              <a:gd name="T17" fmla="*/ 45464763 h 97"/>
              <a:gd name="T18" fmla="*/ 34578582 w 101"/>
              <a:gd name="T19" fmla="*/ 22733225 h 97"/>
              <a:gd name="T20" fmla="*/ 34578582 w 101"/>
              <a:gd name="T21" fmla="*/ 22733225 h 97"/>
              <a:gd name="T22" fmla="*/ 23052386 w 101"/>
              <a:gd name="T23" fmla="*/ 11366612 h 97"/>
              <a:gd name="T24" fmla="*/ 23052386 w 101"/>
              <a:gd name="T25" fmla="*/ 11366612 h 97"/>
              <a:gd name="T26" fmla="*/ 11526193 w 101"/>
              <a:gd name="T27" fmla="*/ 0 h 97"/>
              <a:gd name="T28" fmla="*/ 0 w 101"/>
              <a:gd name="T29" fmla="*/ 0 h 97"/>
              <a:gd name="T30" fmla="*/ 0 w 101"/>
              <a:gd name="T31" fmla="*/ 0 h 97"/>
              <a:gd name="T32" fmla="*/ 115263646 w 101"/>
              <a:gd name="T33" fmla="*/ 0 h 97"/>
              <a:gd name="T34" fmla="*/ 115263646 w 101"/>
              <a:gd name="T35" fmla="*/ 0 h 97"/>
              <a:gd name="T36" fmla="*/ 92211241 w 101"/>
              <a:gd name="T37" fmla="*/ 0 h 97"/>
              <a:gd name="T38" fmla="*/ 92211241 w 101"/>
              <a:gd name="T39" fmla="*/ 11366612 h 97"/>
              <a:gd name="T40" fmla="*/ 80685051 w 101"/>
              <a:gd name="T41" fmla="*/ 11366612 h 97"/>
              <a:gd name="T42" fmla="*/ 80685051 w 101"/>
              <a:gd name="T43" fmla="*/ 22733225 h 97"/>
              <a:gd name="T44" fmla="*/ 80685051 w 101"/>
              <a:gd name="T45" fmla="*/ 34098154 h 97"/>
              <a:gd name="T46" fmla="*/ 92211241 w 101"/>
              <a:gd name="T47" fmla="*/ 56831385 h 97"/>
              <a:gd name="T48" fmla="*/ 161368405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11366612 h 97"/>
              <a:gd name="T58" fmla="*/ 233409689 w 101"/>
              <a:gd name="T59" fmla="*/ 11366612 h 97"/>
              <a:gd name="T60" fmla="*/ 221881749 w 101"/>
              <a:gd name="T61" fmla="*/ 11366612 h 97"/>
              <a:gd name="T62" fmla="*/ 210355559 w 101"/>
              <a:gd name="T63" fmla="*/ 0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8"/>
                </a:lnTo>
                <a:lnTo>
                  <a:pt x="89" y="16"/>
                </a:lnTo>
                <a:lnTo>
                  <a:pt x="56" y="97"/>
                </a:lnTo>
                <a:lnTo>
                  <a:pt x="52" y="97"/>
                </a:lnTo>
                <a:lnTo>
                  <a:pt x="16" y="16"/>
                </a:lnTo>
                <a:lnTo>
                  <a:pt x="12" y="8"/>
                </a:lnTo>
                <a:lnTo>
                  <a:pt x="8" y="4"/>
                </a:lnTo>
                <a:lnTo>
                  <a:pt x="4" y="0"/>
                </a:lnTo>
                <a:lnTo>
                  <a:pt x="0" y="0"/>
                </a:lnTo>
                <a:lnTo>
                  <a:pt x="40" y="0"/>
                </a:lnTo>
                <a:lnTo>
                  <a:pt x="32" y="0"/>
                </a:lnTo>
                <a:lnTo>
                  <a:pt x="32" y="4"/>
                </a:lnTo>
                <a:lnTo>
                  <a:pt x="28" y="4"/>
                </a:lnTo>
                <a:lnTo>
                  <a:pt x="28" y="8"/>
                </a:lnTo>
                <a:lnTo>
                  <a:pt x="28" y="12"/>
                </a:lnTo>
                <a:lnTo>
                  <a:pt x="32" y="20"/>
                </a:lnTo>
                <a:lnTo>
                  <a:pt x="56" y="77"/>
                </a:lnTo>
                <a:lnTo>
                  <a:pt x="81" y="20"/>
                </a:lnTo>
                <a:lnTo>
                  <a:pt x="81" y="12"/>
                </a:lnTo>
                <a:lnTo>
                  <a:pt x="81" y="8"/>
                </a:lnTo>
                <a:lnTo>
                  <a:pt x="81" y="4"/>
                </a:lnTo>
                <a:lnTo>
                  <a:pt x="77"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44" name="Freeform 66"/>
          <p:cNvSpPr>
            <a:spLocks noEditPoints="1"/>
          </p:cNvSpPr>
          <p:nvPr/>
        </p:nvSpPr>
        <p:spPr bwMode="auto">
          <a:xfrm>
            <a:off x="3206750" y="1376363"/>
            <a:ext cx="123825" cy="163512"/>
          </a:xfrm>
          <a:custGeom>
            <a:avLst/>
            <a:gdLst>
              <a:gd name="T0" fmla="*/ 80562573 w 73"/>
              <a:gd name="T1" fmla="*/ 150602986 h 97"/>
              <a:gd name="T2" fmla="*/ 80562573 w 73"/>
              <a:gd name="T3" fmla="*/ 230165930 h 97"/>
              <a:gd name="T4" fmla="*/ 80562573 w 73"/>
              <a:gd name="T5" fmla="*/ 252897462 h 97"/>
              <a:gd name="T6" fmla="*/ 80562573 w 73"/>
              <a:gd name="T7" fmla="*/ 264264071 h 97"/>
              <a:gd name="T8" fmla="*/ 92069812 w 73"/>
              <a:gd name="T9" fmla="*/ 264264071 h 97"/>
              <a:gd name="T10" fmla="*/ 106457254 w 73"/>
              <a:gd name="T11" fmla="*/ 275630680 h 97"/>
              <a:gd name="T12" fmla="*/ 117966215 w 73"/>
              <a:gd name="T13" fmla="*/ 275630680 h 97"/>
              <a:gd name="T14" fmla="*/ 117966215 w 73"/>
              <a:gd name="T15" fmla="*/ 275630680 h 97"/>
              <a:gd name="T16" fmla="*/ 0 w 73"/>
              <a:gd name="T17" fmla="*/ 275630680 h 97"/>
              <a:gd name="T18" fmla="*/ 0 w 73"/>
              <a:gd name="T19" fmla="*/ 275630680 h 97"/>
              <a:gd name="T20" fmla="*/ 11508939 w 73"/>
              <a:gd name="T21" fmla="*/ 275630680 h 97"/>
              <a:gd name="T22" fmla="*/ 23017877 w 73"/>
              <a:gd name="T23" fmla="*/ 264264071 h 97"/>
              <a:gd name="T24" fmla="*/ 34526819 w 73"/>
              <a:gd name="T25" fmla="*/ 252897462 h 97"/>
              <a:gd name="T26" fmla="*/ 34526819 w 73"/>
              <a:gd name="T27" fmla="*/ 252897462 h 97"/>
              <a:gd name="T28" fmla="*/ 34526819 w 73"/>
              <a:gd name="T29" fmla="*/ 230165930 h 97"/>
              <a:gd name="T30" fmla="*/ 34526819 w 73"/>
              <a:gd name="T31" fmla="*/ 45464763 h 97"/>
              <a:gd name="T32" fmla="*/ 34526819 w 73"/>
              <a:gd name="T33" fmla="*/ 22733225 h 97"/>
              <a:gd name="T34" fmla="*/ 34526819 w 73"/>
              <a:gd name="T35" fmla="*/ 11366612 h 97"/>
              <a:gd name="T36" fmla="*/ 23017877 w 73"/>
              <a:gd name="T37" fmla="*/ 0 h 97"/>
              <a:gd name="T38" fmla="*/ 11508939 w 73"/>
              <a:gd name="T39" fmla="*/ 0 h 97"/>
              <a:gd name="T40" fmla="*/ 0 w 73"/>
              <a:gd name="T41" fmla="*/ 0 h 97"/>
              <a:gd name="T42" fmla="*/ 0 w 73"/>
              <a:gd name="T43" fmla="*/ 0 h 97"/>
              <a:gd name="T44" fmla="*/ 106457254 w 73"/>
              <a:gd name="T45" fmla="*/ 0 h 97"/>
              <a:gd name="T46" fmla="*/ 140982390 w 73"/>
              <a:gd name="T47" fmla="*/ 0 h 97"/>
              <a:gd name="T48" fmla="*/ 164000260 w 73"/>
              <a:gd name="T49" fmla="*/ 11366612 h 97"/>
              <a:gd name="T50" fmla="*/ 187018131 w 73"/>
              <a:gd name="T51" fmla="*/ 11366612 h 97"/>
              <a:gd name="T52" fmla="*/ 198527066 w 73"/>
              <a:gd name="T53" fmla="*/ 34098154 h 97"/>
              <a:gd name="T54" fmla="*/ 210036001 w 73"/>
              <a:gd name="T55" fmla="*/ 45464763 h 97"/>
              <a:gd name="T56" fmla="*/ 210036001 w 73"/>
              <a:gd name="T57" fmla="*/ 68197994 h 97"/>
              <a:gd name="T58" fmla="*/ 210036001 w 73"/>
              <a:gd name="T59" fmla="*/ 105138209 h 97"/>
              <a:gd name="T60" fmla="*/ 187018131 w 73"/>
              <a:gd name="T61" fmla="*/ 127869768 h 97"/>
              <a:gd name="T62" fmla="*/ 164000260 w 73"/>
              <a:gd name="T63" fmla="*/ 150602986 h 97"/>
              <a:gd name="T64" fmla="*/ 129473454 w 73"/>
              <a:gd name="T65" fmla="*/ 150602986 h 97"/>
              <a:gd name="T66" fmla="*/ 117966215 w 73"/>
              <a:gd name="T67" fmla="*/ 150602986 h 97"/>
              <a:gd name="T68" fmla="*/ 106457254 w 73"/>
              <a:gd name="T69" fmla="*/ 150602986 h 97"/>
              <a:gd name="T70" fmla="*/ 92069812 w 73"/>
              <a:gd name="T71" fmla="*/ 150602986 h 97"/>
              <a:gd name="T72" fmla="*/ 80562573 w 73"/>
              <a:gd name="T73" fmla="*/ 150602986 h 97"/>
              <a:gd name="T74" fmla="*/ 80562573 w 73"/>
              <a:gd name="T75" fmla="*/ 139236377 h 97"/>
              <a:gd name="T76" fmla="*/ 92069812 w 73"/>
              <a:gd name="T77" fmla="*/ 139236377 h 97"/>
              <a:gd name="T78" fmla="*/ 92069812 w 73"/>
              <a:gd name="T79" fmla="*/ 139236377 h 97"/>
              <a:gd name="T80" fmla="*/ 106457254 w 73"/>
              <a:gd name="T81" fmla="*/ 139236377 h 97"/>
              <a:gd name="T82" fmla="*/ 117966215 w 73"/>
              <a:gd name="T83" fmla="*/ 139236377 h 97"/>
              <a:gd name="T84" fmla="*/ 129473454 w 73"/>
              <a:gd name="T85" fmla="*/ 139236377 h 97"/>
              <a:gd name="T86" fmla="*/ 152491325 w 73"/>
              <a:gd name="T87" fmla="*/ 116503159 h 97"/>
              <a:gd name="T88" fmla="*/ 164000260 w 73"/>
              <a:gd name="T89" fmla="*/ 105138209 h 97"/>
              <a:gd name="T90" fmla="*/ 164000260 w 73"/>
              <a:gd name="T91" fmla="*/ 82404991 h 97"/>
              <a:gd name="T92" fmla="*/ 164000260 w 73"/>
              <a:gd name="T93" fmla="*/ 56831385 h 97"/>
              <a:gd name="T94" fmla="*/ 164000260 w 73"/>
              <a:gd name="T95" fmla="*/ 45464763 h 97"/>
              <a:gd name="T96" fmla="*/ 152491325 w 73"/>
              <a:gd name="T97" fmla="*/ 34098154 h 97"/>
              <a:gd name="T98" fmla="*/ 140982390 w 73"/>
              <a:gd name="T99" fmla="*/ 22733225 h 97"/>
              <a:gd name="T100" fmla="*/ 117966215 w 73"/>
              <a:gd name="T101" fmla="*/ 11366612 h 97"/>
              <a:gd name="T102" fmla="*/ 106457254 w 73"/>
              <a:gd name="T103" fmla="*/ 11366612 h 97"/>
              <a:gd name="T104" fmla="*/ 92069812 w 73"/>
              <a:gd name="T105" fmla="*/ 11366612 h 97"/>
              <a:gd name="T106" fmla="*/ 80562573 w 73"/>
              <a:gd name="T107" fmla="*/ 11366612 h 97"/>
              <a:gd name="T108" fmla="*/ 80562573 w 73"/>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8" y="53"/>
                </a:moveTo>
                <a:lnTo>
                  <a:pt x="28" y="81"/>
                </a:lnTo>
                <a:lnTo>
                  <a:pt x="28" y="89"/>
                </a:lnTo>
                <a:lnTo>
                  <a:pt x="28" y="93"/>
                </a:lnTo>
                <a:lnTo>
                  <a:pt x="32" y="93"/>
                </a:lnTo>
                <a:lnTo>
                  <a:pt x="37" y="97"/>
                </a:lnTo>
                <a:lnTo>
                  <a:pt x="41" y="97"/>
                </a:lnTo>
                <a:lnTo>
                  <a:pt x="0" y="97"/>
                </a:lnTo>
                <a:lnTo>
                  <a:pt x="4" y="97"/>
                </a:lnTo>
                <a:lnTo>
                  <a:pt x="8" y="93"/>
                </a:lnTo>
                <a:lnTo>
                  <a:pt x="12" y="89"/>
                </a:lnTo>
                <a:lnTo>
                  <a:pt x="12" y="81"/>
                </a:lnTo>
                <a:lnTo>
                  <a:pt x="12" y="16"/>
                </a:lnTo>
                <a:lnTo>
                  <a:pt x="12" y="8"/>
                </a:lnTo>
                <a:lnTo>
                  <a:pt x="12" y="4"/>
                </a:lnTo>
                <a:lnTo>
                  <a:pt x="8" y="0"/>
                </a:lnTo>
                <a:lnTo>
                  <a:pt x="4" y="0"/>
                </a:lnTo>
                <a:lnTo>
                  <a:pt x="0" y="0"/>
                </a:lnTo>
                <a:lnTo>
                  <a:pt x="37" y="0"/>
                </a:lnTo>
                <a:lnTo>
                  <a:pt x="49" y="0"/>
                </a:lnTo>
                <a:lnTo>
                  <a:pt x="57" y="4"/>
                </a:lnTo>
                <a:lnTo>
                  <a:pt x="65" y="4"/>
                </a:lnTo>
                <a:lnTo>
                  <a:pt x="69" y="12"/>
                </a:lnTo>
                <a:lnTo>
                  <a:pt x="73" y="16"/>
                </a:lnTo>
                <a:lnTo>
                  <a:pt x="73" y="24"/>
                </a:lnTo>
                <a:lnTo>
                  <a:pt x="73" y="37"/>
                </a:lnTo>
                <a:lnTo>
                  <a:pt x="65" y="45"/>
                </a:lnTo>
                <a:lnTo>
                  <a:pt x="57" y="53"/>
                </a:lnTo>
                <a:lnTo>
                  <a:pt x="45" y="53"/>
                </a:lnTo>
                <a:lnTo>
                  <a:pt x="41" y="53"/>
                </a:lnTo>
                <a:lnTo>
                  <a:pt x="37" y="53"/>
                </a:lnTo>
                <a:lnTo>
                  <a:pt x="32" y="53"/>
                </a:lnTo>
                <a:lnTo>
                  <a:pt x="28" y="53"/>
                </a:lnTo>
                <a:close/>
                <a:moveTo>
                  <a:pt x="28" y="49"/>
                </a:moveTo>
                <a:lnTo>
                  <a:pt x="32" y="49"/>
                </a:lnTo>
                <a:lnTo>
                  <a:pt x="37" y="49"/>
                </a:lnTo>
                <a:lnTo>
                  <a:pt x="41" y="49"/>
                </a:lnTo>
                <a:lnTo>
                  <a:pt x="45" y="49"/>
                </a:lnTo>
                <a:lnTo>
                  <a:pt x="53" y="41"/>
                </a:lnTo>
                <a:lnTo>
                  <a:pt x="57" y="37"/>
                </a:lnTo>
                <a:lnTo>
                  <a:pt x="57" y="29"/>
                </a:lnTo>
                <a:lnTo>
                  <a:pt x="57" y="20"/>
                </a:lnTo>
                <a:lnTo>
                  <a:pt x="57" y="16"/>
                </a:lnTo>
                <a:lnTo>
                  <a:pt x="53" y="12"/>
                </a:lnTo>
                <a:lnTo>
                  <a:pt x="49" y="8"/>
                </a:lnTo>
                <a:lnTo>
                  <a:pt x="41" y="4"/>
                </a:lnTo>
                <a:lnTo>
                  <a:pt x="37" y="4"/>
                </a:lnTo>
                <a:lnTo>
                  <a:pt x="32" y="4"/>
                </a:lnTo>
                <a:lnTo>
                  <a:pt x="28" y="4"/>
                </a:lnTo>
                <a:lnTo>
                  <a:pt x="28" y="49"/>
                </a:lnTo>
                <a:close/>
              </a:path>
            </a:pathLst>
          </a:custGeom>
          <a:solidFill>
            <a:srgbClr val="000000"/>
          </a:solidFill>
          <a:ln w="0">
            <a:solidFill>
              <a:srgbClr val="000000"/>
            </a:solidFill>
            <a:round/>
            <a:headEnd/>
            <a:tailEnd/>
          </a:ln>
        </p:spPr>
        <p:txBody>
          <a:bodyPr/>
          <a:lstStyle/>
          <a:p>
            <a:endParaRPr lang="en-US"/>
          </a:p>
        </p:txBody>
      </p:sp>
      <p:sp>
        <p:nvSpPr>
          <p:cNvPr id="26645" name="Freeform 67"/>
          <p:cNvSpPr>
            <a:spLocks/>
          </p:cNvSpPr>
          <p:nvPr/>
        </p:nvSpPr>
        <p:spPr bwMode="auto">
          <a:xfrm>
            <a:off x="4227513" y="1979613"/>
            <a:ext cx="176212" cy="163512"/>
          </a:xfrm>
          <a:custGeom>
            <a:avLst/>
            <a:gdLst>
              <a:gd name="T0" fmla="*/ 0 w 105"/>
              <a:gd name="T1" fmla="*/ 0 h 97"/>
              <a:gd name="T2" fmla="*/ 67593252 w 105"/>
              <a:gd name="T3" fmla="*/ 0 h 97"/>
              <a:gd name="T4" fmla="*/ 239393267 w 105"/>
              <a:gd name="T5" fmla="*/ 207432659 h 97"/>
              <a:gd name="T6" fmla="*/ 239393267 w 105"/>
              <a:gd name="T7" fmla="*/ 45464763 h 97"/>
              <a:gd name="T8" fmla="*/ 239393267 w 105"/>
              <a:gd name="T9" fmla="*/ 22733225 h 97"/>
              <a:gd name="T10" fmla="*/ 239393267 w 105"/>
              <a:gd name="T11" fmla="*/ 11366612 h 97"/>
              <a:gd name="T12" fmla="*/ 228127450 w 105"/>
              <a:gd name="T13" fmla="*/ 0 h 97"/>
              <a:gd name="T14" fmla="*/ 205595763 w 105"/>
              <a:gd name="T15" fmla="*/ 0 h 97"/>
              <a:gd name="T16" fmla="*/ 205595763 w 105"/>
              <a:gd name="T17" fmla="*/ 0 h 97"/>
              <a:gd name="T18" fmla="*/ 205595763 w 105"/>
              <a:gd name="T19" fmla="*/ 0 h 97"/>
              <a:gd name="T20" fmla="*/ 295720676 w 105"/>
              <a:gd name="T21" fmla="*/ 0 h 97"/>
              <a:gd name="T22" fmla="*/ 295720676 w 105"/>
              <a:gd name="T23" fmla="*/ 0 h 97"/>
              <a:gd name="T24" fmla="*/ 284454858 w 105"/>
              <a:gd name="T25" fmla="*/ 0 h 97"/>
              <a:gd name="T26" fmla="*/ 273189041 w 105"/>
              <a:gd name="T27" fmla="*/ 0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67593252 w 105"/>
              <a:gd name="T39" fmla="*/ 56831385 h 97"/>
              <a:gd name="T40" fmla="*/ 67593252 w 105"/>
              <a:gd name="T41" fmla="*/ 230165930 h 97"/>
              <a:gd name="T42" fmla="*/ 67593252 w 105"/>
              <a:gd name="T43" fmla="*/ 252897462 h 97"/>
              <a:gd name="T44" fmla="*/ 67593252 w 105"/>
              <a:gd name="T45" fmla="*/ 264264071 h 97"/>
              <a:gd name="T46" fmla="*/ 78859069 w 105"/>
              <a:gd name="T47" fmla="*/ 264264071 h 97"/>
              <a:gd name="T48" fmla="*/ 101390703 w 105"/>
              <a:gd name="T49" fmla="*/ 264264071 h 97"/>
              <a:gd name="T50" fmla="*/ 101390703 w 105"/>
              <a:gd name="T51" fmla="*/ 264264071 h 97"/>
              <a:gd name="T52" fmla="*/ 101390703 w 105"/>
              <a:gd name="T53" fmla="*/ 275630680 h 97"/>
              <a:gd name="T54" fmla="*/ 11265821 w 105"/>
              <a:gd name="T55" fmla="*/ 275630680 h 97"/>
              <a:gd name="T56" fmla="*/ 11265821 w 105"/>
              <a:gd name="T57" fmla="*/ 264264071 h 97"/>
              <a:gd name="T58" fmla="*/ 22531641 w 105"/>
              <a:gd name="T59" fmla="*/ 264264071 h 97"/>
              <a:gd name="T60" fmla="*/ 33797465 w 105"/>
              <a:gd name="T61" fmla="*/ 264264071 h 97"/>
              <a:gd name="T62" fmla="*/ 45061604 w 105"/>
              <a:gd name="T63" fmla="*/ 252897462 h 97"/>
              <a:gd name="T64" fmla="*/ 45061604 w 105"/>
              <a:gd name="T65" fmla="*/ 241532539 h 97"/>
              <a:gd name="T66" fmla="*/ 56327434 w 105"/>
              <a:gd name="T67" fmla="*/ 230165930 h 97"/>
              <a:gd name="T68" fmla="*/ 56327434 w 105"/>
              <a:gd name="T69" fmla="*/ 34098154 h 97"/>
              <a:gd name="T70" fmla="*/ 45061604 w 105"/>
              <a:gd name="T71" fmla="*/ 22733225 h 97"/>
              <a:gd name="T72" fmla="*/ 33797465 w 105"/>
              <a:gd name="T73" fmla="*/ 11366612 h 97"/>
              <a:gd name="T74" fmla="*/ 22531641 w 105"/>
              <a:gd name="T75" fmla="*/ 11366612 h 97"/>
              <a:gd name="T76" fmla="*/ 11265821 w 105"/>
              <a:gd name="T77" fmla="*/ 11366612 h 97"/>
              <a:gd name="T78" fmla="*/ 11265821 w 105"/>
              <a:gd name="T79" fmla="*/ 11366612 h 97"/>
              <a:gd name="T80" fmla="*/ 0 w 105"/>
              <a:gd name="T81" fmla="*/ 0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4" y="0"/>
                </a:lnTo>
                <a:lnTo>
                  <a:pt x="85" y="73"/>
                </a:lnTo>
                <a:lnTo>
                  <a:pt x="85" y="16"/>
                </a:lnTo>
                <a:lnTo>
                  <a:pt x="85" y="8"/>
                </a:lnTo>
                <a:lnTo>
                  <a:pt x="85" y="4"/>
                </a:lnTo>
                <a:lnTo>
                  <a:pt x="81" y="0"/>
                </a:lnTo>
                <a:lnTo>
                  <a:pt x="73" y="0"/>
                </a:lnTo>
                <a:lnTo>
                  <a:pt x="105" y="0"/>
                </a:lnTo>
                <a:lnTo>
                  <a:pt x="101" y="0"/>
                </a:lnTo>
                <a:lnTo>
                  <a:pt x="97" y="0"/>
                </a:lnTo>
                <a:lnTo>
                  <a:pt x="93" y="4"/>
                </a:lnTo>
                <a:lnTo>
                  <a:pt x="93" y="8"/>
                </a:lnTo>
                <a:lnTo>
                  <a:pt x="93" y="16"/>
                </a:lnTo>
                <a:lnTo>
                  <a:pt x="93" y="97"/>
                </a:lnTo>
                <a:lnTo>
                  <a:pt x="89" y="97"/>
                </a:lnTo>
                <a:lnTo>
                  <a:pt x="24" y="20"/>
                </a:lnTo>
                <a:lnTo>
                  <a:pt x="24" y="81"/>
                </a:lnTo>
                <a:lnTo>
                  <a:pt x="24" y="89"/>
                </a:lnTo>
                <a:lnTo>
                  <a:pt x="24" y="93"/>
                </a:lnTo>
                <a:lnTo>
                  <a:pt x="28" y="93"/>
                </a:lnTo>
                <a:lnTo>
                  <a:pt x="36" y="93"/>
                </a:lnTo>
                <a:lnTo>
                  <a:pt x="36" y="97"/>
                </a:lnTo>
                <a:lnTo>
                  <a:pt x="4" y="97"/>
                </a:lnTo>
                <a:lnTo>
                  <a:pt x="4" y="93"/>
                </a:lnTo>
                <a:lnTo>
                  <a:pt x="8" y="93"/>
                </a:lnTo>
                <a:lnTo>
                  <a:pt x="12" y="93"/>
                </a:lnTo>
                <a:lnTo>
                  <a:pt x="16" y="89"/>
                </a:lnTo>
                <a:lnTo>
                  <a:pt x="16" y="85"/>
                </a:lnTo>
                <a:lnTo>
                  <a:pt x="20" y="81"/>
                </a:lnTo>
                <a:lnTo>
                  <a:pt x="20" y="12"/>
                </a:lnTo>
                <a:lnTo>
                  <a:pt x="16" y="8"/>
                </a:lnTo>
                <a:lnTo>
                  <a:pt x="12" y="4"/>
                </a:lnTo>
                <a:lnTo>
                  <a:pt x="8" y="4"/>
                </a:lnTo>
                <a:lnTo>
                  <a:pt x="4" y="4"/>
                </a:lnTo>
                <a:lnTo>
                  <a:pt x="0" y="0"/>
                </a:lnTo>
                <a:close/>
              </a:path>
            </a:pathLst>
          </a:custGeom>
          <a:solidFill>
            <a:srgbClr val="000000"/>
          </a:solidFill>
          <a:ln w="0">
            <a:solidFill>
              <a:srgbClr val="000000"/>
            </a:solidFill>
            <a:round/>
            <a:headEnd/>
            <a:tailEnd/>
          </a:ln>
        </p:spPr>
        <p:txBody>
          <a:bodyPr/>
          <a:lstStyle/>
          <a:p>
            <a:endParaRPr lang="en-US"/>
          </a:p>
        </p:txBody>
      </p:sp>
      <p:sp>
        <p:nvSpPr>
          <p:cNvPr id="26646" name="Freeform 68"/>
          <p:cNvSpPr>
            <a:spLocks noEditPoints="1"/>
          </p:cNvSpPr>
          <p:nvPr/>
        </p:nvSpPr>
        <p:spPr bwMode="auto">
          <a:xfrm>
            <a:off x="4411663" y="1979613"/>
            <a:ext cx="122237" cy="163512"/>
          </a:xfrm>
          <a:custGeom>
            <a:avLst/>
            <a:gdLst>
              <a:gd name="T0" fmla="*/ 70097056 w 73"/>
              <a:gd name="T1" fmla="*/ 136394303 h 97"/>
              <a:gd name="T2" fmla="*/ 70097056 w 73"/>
              <a:gd name="T3" fmla="*/ 230165930 h 97"/>
              <a:gd name="T4" fmla="*/ 81312714 w 73"/>
              <a:gd name="T5" fmla="*/ 252897462 h 97"/>
              <a:gd name="T6" fmla="*/ 81312714 w 73"/>
              <a:gd name="T7" fmla="*/ 264264071 h 97"/>
              <a:gd name="T8" fmla="*/ 92528373 w 73"/>
              <a:gd name="T9" fmla="*/ 264264071 h 97"/>
              <a:gd name="T10" fmla="*/ 103744032 w 73"/>
              <a:gd name="T11" fmla="*/ 264264071 h 97"/>
              <a:gd name="T12" fmla="*/ 114959717 w 73"/>
              <a:gd name="T13" fmla="*/ 264264071 h 97"/>
              <a:gd name="T14" fmla="*/ 114959717 w 73"/>
              <a:gd name="T15" fmla="*/ 275630680 h 97"/>
              <a:gd name="T16" fmla="*/ 0 w 73"/>
              <a:gd name="T17" fmla="*/ 275630680 h 97"/>
              <a:gd name="T18" fmla="*/ 0 w 73"/>
              <a:gd name="T19" fmla="*/ 264264071 h 97"/>
              <a:gd name="T20" fmla="*/ 11215662 w 73"/>
              <a:gd name="T21" fmla="*/ 264264071 h 97"/>
              <a:gd name="T22" fmla="*/ 22431324 w 73"/>
              <a:gd name="T23" fmla="*/ 264264071 h 97"/>
              <a:gd name="T24" fmla="*/ 33646989 w 73"/>
              <a:gd name="T25" fmla="*/ 252897462 h 97"/>
              <a:gd name="T26" fmla="*/ 33646989 w 73"/>
              <a:gd name="T27" fmla="*/ 241532539 h 97"/>
              <a:gd name="T28" fmla="*/ 33646989 w 73"/>
              <a:gd name="T29" fmla="*/ 230165930 h 97"/>
              <a:gd name="T30" fmla="*/ 33646989 w 73"/>
              <a:gd name="T31" fmla="*/ 45464763 h 97"/>
              <a:gd name="T32" fmla="*/ 33646989 w 73"/>
              <a:gd name="T33" fmla="*/ 22733225 h 97"/>
              <a:gd name="T34" fmla="*/ 33646989 w 73"/>
              <a:gd name="T35" fmla="*/ 11366612 h 97"/>
              <a:gd name="T36" fmla="*/ 22431324 w 73"/>
              <a:gd name="T37" fmla="*/ 0 h 97"/>
              <a:gd name="T38" fmla="*/ 11215662 w 73"/>
              <a:gd name="T39" fmla="*/ 0 h 97"/>
              <a:gd name="T40" fmla="*/ 0 w 73"/>
              <a:gd name="T41" fmla="*/ 0 h 97"/>
              <a:gd name="T42" fmla="*/ 0 w 73"/>
              <a:gd name="T43" fmla="*/ 0 h 97"/>
              <a:gd name="T44" fmla="*/ 92528373 w 73"/>
              <a:gd name="T45" fmla="*/ 0 h 97"/>
              <a:gd name="T46" fmla="*/ 126175375 w 73"/>
              <a:gd name="T47" fmla="*/ 0 h 97"/>
              <a:gd name="T48" fmla="*/ 159820677 w 73"/>
              <a:gd name="T49" fmla="*/ 0 h 97"/>
              <a:gd name="T50" fmla="*/ 171036335 w 73"/>
              <a:gd name="T51" fmla="*/ 11366612 h 97"/>
              <a:gd name="T52" fmla="*/ 193467653 w 73"/>
              <a:gd name="T53" fmla="*/ 34098154 h 97"/>
              <a:gd name="T54" fmla="*/ 204683312 w 73"/>
              <a:gd name="T55" fmla="*/ 45464763 h 97"/>
              <a:gd name="T56" fmla="*/ 204683312 w 73"/>
              <a:gd name="T57" fmla="*/ 68197994 h 97"/>
              <a:gd name="T58" fmla="*/ 204683312 w 73"/>
              <a:gd name="T59" fmla="*/ 102296136 h 97"/>
              <a:gd name="T60" fmla="*/ 182251994 w 73"/>
              <a:gd name="T61" fmla="*/ 125027694 h 97"/>
              <a:gd name="T62" fmla="*/ 159820677 w 73"/>
              <a:gd name="T63" fmla="*/ 136394303 h 97"/>
              <a:gd name="T64" fmla="*/ 114959717 w 73"/>
              <a:gd name="T65" fmla="*/ 147760912 h 97"/>
              <a:gd name="T66" fmla="*/ 114959717 w 73"/>
              <a:gd name="T67" fmla="*/ 147760912 h 97"/>
              <a:gd name="T68" fmla="*/ 103744032 w 73"/>
              <a:gd name="T69" fmla="*/ 147760912 h 97"/>
              <a:gd name="T70" fmla="*/ 92528373 w 73"/>
              <a:gd name="T71" fmla="*/ 147760912 h 97"/>
              <a:gd name="T72" fmla="*/ 70097056 w 73"/>
              <a:gd name="T73" fmla="*/ 136394303 h 97"/>
              <a:gd name="T74" fmla="*/ 70097056 w 73"/>
              <a:gd name="T75" fmla="*/ 125027694 h 97"/>
              <a:gd name="T76" fmla="*/ 81312714 w 73"/>
              <a:gd name="T77" fmla="*/ 136394303 h 97"/>
              <a:gd name="T78" fmla="*/ 92528373 w 73"/>
              <a:gd name="T79" fmla="*/ 136394303 h 97"/>
              <a:gd name="T80" fmla="*/ 103744032 w 73"/>
              <a:gd name="T81" fmla="*/ 136394303 h 97"/>
              <a:gd name="T82" fmla="*/ 103744032 w 73"/>
              <a:gd name="T83" fmla="*/ 136394303 h 97"/>
              <a:gd name="T84" fmla="*/ 126175375 w 73"/>
              <a:gd name="T85" fmla="*/ 125027694 h 97"/>
              <a:gd name="T86" fmla="*/ 148605018 w 73"/>
              <a:gd name="T87" fmla="*/ 113662771 h 97"/>
              <a:gd name="T88" fmla="*/ 159820677 w 73"/>
              <a:gd name="T89" fmla="*/ 102296136 h 97"/>
              <a:gd name="T90" fmla="*/ 159820677 w 73"/>
              <a:gd name="T91" fmla="*/ 79562918 h 97"/>
              <a:gd name="T92" fmla="*/ 159820677 w 73"/>
              <a:gd name="T93" fmla="*/ 56831385 h 97"/>
              <a:gd name="T94" fmla="*/ 148605018 w 73"/>
              <a:gd name="T95" fmla="*/ 45464763 h 97"/>
              <a:gd name="T96" fmla="*/ 137389359 w 73"/>
              <a:gd name="T97" fmla="*/ 22733225 h 97"/>
              <a:gd name="T98" fmla="*/ 126175375 w 73"/>
              <a:gd name="T99" fmla="*/ 22733225 h 97"/>
              <a:gd name="T100" fmla="*/ 114959717 w 73"/>
              <a:gd name="T101" fmla="*/ 11366612 h 97"/>
              <a:gd name="T102" fmla="*/ 103744032 w 73"/>
              <a:gd name="T103" fmla="*/ 11366612 h 97"/>
              <a:gd name="T104" fmla="*/ 92528373 w 73"/>
              <a:gd name="T105" fmla="*/ 11366612 h 97"/>
              <a:gd name="T106" fmla="*/ 70097056 w 73"/>
              <a:gd name="T107" fmla="*/ 11366612 h 97"/>
              <a:gd name="T108" fmla="*/ 70097056 w 73"/>
              <a:gd name="T109" fmla="*/ 125027694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3"/>
              <a:gd name="T166" fmla="*/ 0 h 97"/>
              <a:gd name="T167" fmla="*/ 73 w 73"/>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3" h="97">
                <a:moveTo>
                  <a:pt x="25" y="48"/>
                </a:moveTo>
                <a:lnTo>
                  <a:pt x="25" y="81"/>
                </a:lnTo>
                <a:lnTo>
                  <a:pt x="29" y="89"/>
                </a:lnTo>
                <a:lnTo>
                  <a:pt x="29" y="93"/>
                </a:lnTo>
                <a:lnTo>
                  <a:pt x="33" y="93"/>
                </a:lnTo>
                <a:lnTo>
                  <a:pt x="37" y="93"/>
                </a:lnTo>
                <a:lnTo>
                  <a:pt x="41" y="93"/>
                </a:lnTo>
                <a:lnTo>
                  <a:pt x="41" y="97"/>
                </a:lnTo>
                <a:lnTo>
                  <a:pt x="0" y="97"/>
                </a:lnTo>
                <a:lnTo>
                  <a:pt x="0" y="93"/>
                </a:lnTo>
                <a:lnTo>
                  <a:pt x="4" y="93"/>
                </a:lnTo>
                <a:lnTo>
                  <a:pt x="8" y="93"/>
                </a:lnTo>
                <a:lnTo>
                  <a:pt x="12" y="89"/>
                </a:lnTo>
                <a:lnTo>
                  <a:pt x="12" y="85"/>
                </a:lnTo>
                <a:lnTo>
                  <a:pt x="12" y="81"/>
                </a:lnTo>
                <a:lnTo>
                  <a:pt x="12" y="16"/>
                </a:lnTo>
                <a:lnTo>
                  <a:pt x="12" y="8"/>
                </a:lnTo>
                <a:lnTo>
                  <a:pt x="12" y="4"/>
                </a:lnTo>
                <a:lnTo>
                  <a:pt x="8" y="0"/>
                </a:lnTo>
                <a:lnTo>
                  <a:pt x="4" y="0"/>
                </a:lnTo>
                <a:lnTo>
                  <a:pt x="0" y="0"/>
                </a:lnTo>
                <a:lnTo>
                  <a:pt x="33" y="0"/>
                </a:lnTo>
                <a:lnTo>
                  <a:pt x="45" y="0"/>
                </a:lnTo>
                <a:lnTo>
                  <a:pt x="57" y="0"/>
                </a:lnTo>
                <a:lnTo>
                  <a:pt x="61" y="4"/>
                </a:lnTo>
                <a:lnTo>
                  <a:pt x="69" y="12"/>
                </a:lnTo>
                <a:lnTo>
                  <a:pt x="73" y="16"/>
                </a:lnTo>
                <a:lnTo>
                  <a:pt x="73" y="24"/>
                </a:lnTo>
                <a:lnTo>
                  <a:pt x="73" y="36"/>
                </a:lnTo>
                <a:lnTo>
                  <a:pt x="65" y="44"/>
                </a:lnTo>
                <a:lnTo>
                  <a:pt x="57" y="48"/>
                </a:lnTo>
                <a:lnTo>
                  <a:pt x="41" y="52"/>
                </a:lnTo>
                <a:lnTo>
                  <a:pt x="37" y="52"/>
                </a:lnTo>
                <a:lnTo>
                  <a:pt x="33" y="52"/>
                </a:lnTo>
                <a:lnTo>
                  <a:pt x="25" y="48"/>
                </a:lnTo>
                <a:close/>
                <a:moveTo>
                  <a:pt x="25" y="44"/>
                </a:moveTo>
                <a:lnTo>
                  <a:pt x="29" y="48"/>
                </a:lnTo>
                <a:lnTo>
                  <a:pt x="33" y="48"/>
                </a:lnTo>
                <a:lnTo>
                  <a:pt x="37" y="48"/>
                </a:lnTo>
                <a:lnTo>
                  <a:pt x="45" y="44"/>
                </a:lnTo>
                <a:lnTo>
                  <a:pt x="53" y="40"/>
                </a:lnTo>
                <a:lnTo>
                  <a:pt x="57" y="36"/>
                </a:lnTo>
                <a:lnTo>
                  <a:pt x="57" y="28"/>
                </a:lnTo>
                <a:lnTo>
                  <a:pt x="57" y="20"/>
                </a:lnTo>
                <a:lnTo>
                  <a:pt x="53" y="16"/>
                </a:lnTo>
                <a:lnTo>
                  <a:pt x="49" y="8"/>
                </a:lnTo>
                <a:lnTo>
                  <a:pt x="45" y="8"/>
                </a:lnTo>
                <a:lnTo>
                  <a:pt x="41" y="4"/>
                </a:lnTo>
                <a:lnTo>
                  <a:pt x="37" y="4"/>
                </a:lnTo>
                <a:lnTo>
                  <a:pt x="33" y="4"/>
                </a:lnTo>
                <a:lnTo>
                  <a:pt x="25" y="4"/>
                </a:lnTo>
                <a:lnTo>
                  <a:pt x="25" y="44"/>
                </a:lnTo>
                <a:close/>
              </a:path>
            </a:pathLst>
          </a:custGeom>
          <a:solidFill>
            <a:srgbClr val="000000"/>
          </a:solidFill>
          <a:ln w="0">
            <a:solidFill>
              <a:srgbClr val="000000"/>
            </a:solidFill>
            <a:round/>
            <a:headEnd/>
            <a:tailEnd/>
          </a:ln>
        </p:spPr>
        <p:txBody>
          <a:bodyPr/>
          <a:lstStyle/>
          <a:p>
            <a:endParaRPr lang="en-US"/>
          </a:p>
        </p:txBody>
      </p:sp>
      <p:sp>
        <p:nvSpPr>
          <p:cNvPr id="26647" name="Freeform 69"/>
          <p:cNvSpPr>
            <a:spLocks noEditPoints="1"/>
          </p:cNvSpPr>
          <p:nvPr/>
        </p:nvSpPr>
        <p:spPr bwMode="auto">
          <a:xfrm>
            <a:off x="852488" y="2573338"/>
            <a:ext cx="130175" cy="163512"/>
          </a:xfrm>
          <a:custGeom>
            <a:avLst/>
            <a:gdLst>
              <a:gd name="T0" fmla="*/ 80025499 w 77"/>
              <a:gd name="T1" fmla="*/ 150602986 h 97"/>
              <a:gd name="T2" fmla="*/ 80025499 w 77"/>
              <a:gd name="T3" fmla="*/ 230165930 h 97"/>
              <a:gd name="T4" fmla="*/ 80025499 w 77"/>
              <a:gd name="T5" fmla="*/ 252897462 h 97"/>
              <a:gd name="T6" fmla="*/ 91458916 w 77"/>
              <a:gd name="T7" fmla="*/ 264264071 h 97"/>
              <a:gd name="T8" fmla="*/ 91458916 w 77"/>
              <a:gd name="T9" fmla="*/ 275630680 h 97"/>
              <a:gd name="T10" fmla="*/ 117181175 w 77"/>
              <a:gd name="T11" fmla="*/ 275630680 h 97"/>
              <a:gd name="T12" fmla="*/ 117181175 w 77"/>
              <a:gd name="T13" fmla="*/ 275630680 h 97"/>
              <a:gd name="T14" fmla="*/ 117181175 w 77"/>
              <a:gd name="T15" fmla="*/ 275630680 h 97"/>
              <a:gd name="T16" fmla="*/ 0 w 77"/>
              <a:gd name="T17" fmla="*/ 275630680 h 97"/>
              <a:gd name="T18" fmla="*/ 0 w 77"/>
              <a:gd name="T19" fmla="*/ 275630680 h 97"/>
              <a:gd name="T20" fmla="*/ 11431731 w 77"/>
              <a:gd name="T21" fmla="*/ 275630680 h 97"/>
              <a:gd name="T22" fmla="*/ 34296886 w 77"/>
              <a:gd name="T23" fmla="*/ 264264071 h 97"/>
              <a:gd name="T24" fmla="*/ 34296886 w 77"/>
              <a:gd name="T25" fmla="*/ 264264071 h 97"/>
              <a:gd name="T26" fmla="*/ 45728613 w 77"/>
              <a:gd name="T27" fmla="*/ 252897462 h 97"/>
              <a:gd name="T28" fmla="*/ 45728613 w 77"/>
              <a:gd name="T29" fmla="*/ 230165930 h 97"/>
              <a:gd name="T30" fmla="*/ 45728613 w 77"/>
              <a:gd name="T31" fmla="*/ 45464763 h 97"/>
              <a:gd name="T32" fmla="*/ 45728613 w 77"/>
              <a:gd name="T33" fmla="*/ 22733225 h 97"/>
              <a:gd name="T34" fmla="*/ 34296886 w 77"/>
              <a:gd name="T35" fmla="*/ 11366612 h 97"/>
              <a:gd name="T36" fmla="*/ 22865152 w 77"/>
              <a:gd name="T37" fmla="*/ 11366612 h 97"/>
              <a:gd name="T38" fmla="*/ 11431731 w 77"/>
              <a:gd name="T39" fmla="*/ 0 h 97"/>
              <a:gd name="T40" fmla="*/ 0 w 77"/>
              <a:gd name="T41" fmla="*/ 0 h 97"/>
              <a:gd name="T42" fmla="*/ 0 w 77"/>
              <a:gd name="T43" fmla="*/ 0 h 97"/>
              <a:gd name="T44" fmla="*/ 105749421 w 77"/>
              <a:gd name="T45" fmla="*/ 0 h 97"/>
              <a:gd name="T46" fmla="*/ 140046320 w 77"/>
              <a:gd name="T47" fmla="*/ 0 h 97"/>
              <a:gd name="T48" fmla="*/ 162909774 w 77"/>
              <a:gd name="T49" fmla="*/ 11366612 h 97"/>
              <a:gd name="T50" fmla="*/ 185774919 w 77"/>
              <a:gd name="T51" fmla="*/ 22733225 h 97"/>
              <a:gd name="T52" fmla="*/ 197206647 w 77"/>
              <a:gd name="T53" fmla="*/ 34098154 h 97"/>
              <a:gd name="T54" fmla="*/ 208640065 w 77"/>
              <a:gd name="T55" fmla="*/ 56831385 h 97"/>
              <a:gd name="T56" fmla="*/ 220071792 w 77"/>
              <a:gd name="T57" fmla="*/ 82404991 h 97"/>
              <a:gd name="T58" fmla="*/ 208640065 w 77"/>
              <a:gd name="T59" fmla="*/ 105138209 h 97"/>
              <a:gd name="T60" fmla="*/ 197206647 w 77"/>
              <a:gd name="T61" fmla="*/ 127869768 h 97"/>
              <a:gd name="T62" fmla="*/ 162909774 w 77"/>
              <a:gd name="T63" fmla="*/ 150602986 h 97"/>
              <a:gd name="T64" fmla="*/ 128612902 w 77"/>
              <a:gd name="T65" fmla="*/ 150602986 h 97"/>
              <a:gd name="T66" fmla="*/ 117181175 w 77"/>
              <a:gd name="T67" fmla="*/ 150602986 h 97"/>
              <a:gd name="T68" fmla="*/ 105749421 w 77"/>
              <a:gd name="T69" fmla="*/ 150602986 h 97"/>
              <a:gd name="T70" fmla="*/ 91458916 w 77"/>
              <a:gd name="T71" fmla="*/ 150602986 h 97"/>
              <a:gd name="T72" fmla="*/ 80025499 w 77"/>
              <a:gd name="T73" fmla="*/ 150602986 h 97"/>
              <a:gd name="T74" fmla="*/ 80025499 w 77"/>
              <a:gd name="T75" fmla="*/ 139236377 h 97"/>
              <a:gd name="T76" fmla="*/ 91458916 w 77"/>
              <a:gd name="T77" fmla="*/ 139236377 h 97"/>
              <a:gd name="T78" fmla="*/ 105749421 w 77"/>
              <a:gd name="T79" fmla="*/ 139236377 h 97"/>
              <a:gd name="T80" fmla="*/ 105749421 w 77"/>
              <a:gd name="T81" fmla="*/ 139236377 h 97"/>
              <a:gd name="T82" fmla="*/ 117181175 w 77"/>
              <a:gd name="T83" fmla="*/ 139236377 h 97"/>
              <a:gd name="T84" fmla="*/ 140046320 w 77"/>
              <a:gd name="T85" fmla="*/ 139236377 h 97"/>
              <a:gd name="T86" fmla="*/ 151478047 w 77"/>
              <a:gd name="T87" fmla="*/ 127869768 h 97"/>
              <a:gd name="T88" fmla="*/ 162909774 w 77"/>
              <a:gd name="T89" fmla="*/ 105138209 h 97"/>
              <a:gd name="T90" fmla="*/ 174343192 w 77"/>
              <a:gd name="T91" fmla="*/ 82404991 h 97"/>
              <a:gd name="T92" fmla="*/ 162909774 w 77"/>
              <a:gd name="T93" fmla="*/ 56831385 h 97"/>
              <a:gd name="T94" fmla="*/ 162909774 w 77"/>
              <a:gd name="T95" fmla="*/ 45464763 h 97"/>
              <a:gd name="T96" fmla="*/ 151478047 w 77"/>
              <a:gd name="T97" fmla="*/ 34098154 h 97"/>
              <a:gd name="T98" fmla="*/ 140046320 w 77"/>
              <a:gd name="T99" fmla="*/ 22733225 h 97"/>
              <a:gd name="T100" fmla="*/ 128612902 w 77"/>
              <a:gd name="T101" fmla="*/ 11366612 h 97"/>
              <a:gd name="T102" fmla="*/ 105749421 w 77"/>
              <a:gd name="T103" fmla="*/ 11366612 h 97"/>
              <a:gd name="T104" fmla="*/ 91458916 w 77"/>
              <a:gd name="T105" fmla="*/ 11366612 h 97"/>
              <a:gd name="T106" fmla="*/ 80025499 w 77"/>
              <a:gd name="T107" fmla="*/ 22733225 h 97"/>
              <a:gd name="T108" fmla="*/ 80025499 w 77"/>
              <a:gd name="T109" fmla="*/ 139236377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7"/>
              <a:gd name="T166" fmla="*/ 0 h 97"/>
              <a:gd name="T167" fmla="*/ 77 w 77"/>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7" h="97">
                <a:moveTo>
                  <a:pt x="28" y="53"/>
                </a:moveTo>
                <a:lnTo>
                  <a:pt x="28" y="81"/>
                </a:lnTo>
                <a:lnTo>
                  <a:pt x="28" y="89"/>
                </a:lnTo>
                <a:lnTo>
                  <a:pt x="32" y="93"/>
                </a:lnTo>
                <a:lnTo>
                  <a:pt x="32" y="97"/>
                </a:lnTo>
                <a:lnTo>
                  <a:pt x="41" y="97"/>
                </a:lnTo>
                <a:lnTo>
                  <a:pt x="0" y="97"/>
                </a:lnTo>
                <a:lnTo>
                  <a:pt x="4" y="97"/>
                </a:lnTo>
                <a:lnTo>
                  <a:pt x="12" y="93"/>
                </a:lnTo>
                <a:lnTo>
                  <a:pt x="16" y="89"/>
                </a:lnTo>
                <a:lnTo>
                  <a:pt x="16" y="81"/>
                </a:lnTo>
                <a:lnTo>
                  <a:pt x="16" y="16"/>
                </a:lnTo>
                <a:lnTo>
                  <a:pt x="16" y="8"/>
                </a:lnTo>
                <a:lnTo>
                  <a:pt x="12" y="4"/>
                </a:lnTo>
                <a:lnTo>
                  <a:pt x="8" y="4"/>
                </a:lnTo>
                <a:lnTo>
                  <a:pt x="4" y="0"/>
                </a:lnTo>
                <a:lnTo>
                  <a:pt x="0" y="0"/>
                </a:lnTo>
                <a:lnTo>
                  <a:pt x="37" y="0"/>
                </a:lnTo>
                <a:lnTo>
                  <a:pt x="49" y="0"/>
                </a:lnTo>
                <a:lnTo>
                  <a:pt x="57" y="4"/>
                </a:lnTo>
                <a:lnTo>
                  <a:pt x="65" y="8"/>
                </a:lnTo>
                <a:lnTo>
                  <a:pt x="69" y="12"/>
                </a:lnTo>
                <a:lnTo>
                  <a:pt x="73" y="20"/>
                </a:lnTo>
                <a:lnTo>
                  <a:pt x="77" y="29"/>
                </a:lnTo>
                <a:lnTo>
                  <a:pt x="73" y="37"/>
                </a:lnTo>
                <a:lnTo>
                  <a:pt x="69" y="45"/>
                </a:lnTo>
                <a:lnTo>
                  <a:pt x="57" y="53"/>
                </a:lnTo>
                <a:lnTo>
                  <a:pt x="45" y="53"/>
                </a:lnTo>
                <a:lnTo>
                  <a:pt x="41" y="53"/>
                </a:lnTo>
                <a:lnTo>
                  <a:pt x="37" y="53"/>
                </a:lnTo>
                <a:lnTo>
                  <a:pt x="32" y="53"/>
                </a:lnTo>
                <a:lnTo>
                  <a:pt x="28" y="53"/>
                </a:lnTo>
                <a:close/>
                <a:moveTo>
                  <a:pt x="28" y="49"/>
                </a:moveTo>
                <a:lnTo>
                  <a:pt x="32" y="49"/>
                </a:lnTo>
                <a:lnTo>
                  <a:pt x="37" y="49"/>
                </a:lnTo>
                <a:lnTo>
                  <a:pt x="41" y="49"/>
                </a:lnTo>
                <a:lnTo>
                  <a:pt x="49" y="49"/>
                </a:lnTo>
                <a:lnTo>
                  <a:pt x="53" y="45"/>
                </a:lnTo>
                <a:lnTo>
                  <a:pt x="57" y="37"/>
                </a:lnTo>
                <a:lnTo>
                  <a:pt x="61" y="29"/>
                </a:lnTo>
                <a:lnTo>
                  <a:pt x="57" y="20"/>
                </a:lnTo>
                <a:lnTo>
                  <a:pt x="57" y="16"/>
                </a:lnTo>
                <a:lnTo>
                  <a:pt x="53" y="12"/>
                </a:lnTo>
                <a:lnTo>
                  <a:pt x="49" y="8"/>
                </a:lnTo>
                <a:lnTo>
                  <a:pt x="45" y="4"/>
                </a:lnTo>
                <a:lnTo>
                  <a:pt x="37" y="4"/>
                </a:lnTo>
                <a:lnTo>
                  <a:pt x="32" y="4"/>
                </a:lnTo>
                <a:lnTo>
                  <a:pt x="28" y="8"/>
                </a:lnTo>
                <a:lnTo>
                  <a:pt x="28" y="49"/>
                </a:lnTo>
                <a:close/>
              </a:path>
            </a:pathLst>
          </a:custGeom>
          <a:solidFill>
            <a:srgbClr val="000000"/>
          </a:solidFill>
          <a:ln w="0">
            <a:solidFill>
              <a:srgbClr val="000000"/>
            </a:solidFill>
            <a:round/>
            <a:headEnd/>
            <a:tailEnd/>
          </a:ln>
        </p:spPr>
        <p:txBody>
          <a:bodyPr/>
          <a:lstStyle/>
          <a:p>
            <a:endParaRPr lang="en-US"/>
          </a:p>
        </p:txBody>
      </p:sp>
      <p:sp>
        <p:nvSpPr>
          <p:cNvPr id="26648" name="Freeform 70"/>
          <p:cNvSpPr>
            <a:spLocks/>
          </p:cNvSpPr>
          <p:nvPr/>
        </p:nvSpPr>
        <p:spPr bwMode="auto">
          <a:xfrm>
            <a:off x="989013"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49" name="Freeform 71"/>
          <p:cNvSpPr>
            <a:spLocks noEditPoints="1"/>
          </p:cNvSpPr>
          <p:nvPr/>
        </p:nvSpPr>
        <p:spPr bwMode="auto">
          <a:xfrm>
            <a:off x="1079500" y="2628900"/>
            <a:ext cx="101600" cy="107950"/>
          </a:xfrm>
          <a:custGeom>
            <a:avLst/>
            <a:gdLst>
              <a:gd name="T0" fmla="*/ 88771755 w 61"/>
              <a:gd name="T1" fmla="*/ 0 h 64"/>
              <a:gd name="T2" fmla="*/ 110965546 w 61"/>
              <a:gd name="T3" fmla="*/ 0 h 64"/>
              <a:gd name="T4" fmla="*/ 133159311 w 61"/>
              <a:gd name="T5" fmla="*/ 11380289 h 64"/>
              <a:gd name="T6" fmla="*/ 144255360 w 61"/>
              <a:gd name="T7" fmla="*/ 22760579 h 64"/>
              <a:gd name="T8" fmla="*/ 169222305 w 61"/>
              <a:gd name="T9" fmla="*/ 56899770 h 64"/>
              <a:gd name="T10" fmla="*/ 169222305 w 61"/>
              <a:gd name="T11" fmla="*/ 91040627 h 64"/>
              <a:gd name="T12" fmla="*/ 169222305 w 61"/>
              <a:gd name="T13" fmla="*/ 113801226 h 64"/>
              <a:gd name="T14" fmla="*/ 155351410 w 61"/>
              <a:gd name="T15" fmla="*/ 136560111 h 64"/>
              <a:gd name="T16" fmla="*/ 144255360 w 61"/>
              <a:gd name="T17" fmla="*/ 159320683 h 64"/>
              <a:gd name="T18" fmla="*/ 122061595 w 61"/>
              <a:gd name="T19" fmla="*/ 170700969 h 64"/>
              <a:gd name="T20" fmla="*/ 110965546 w 61"/>
              <a:gd name="T21" fmla="*/ 182081255 h 64"/>
              <a:gd name="T22" fmla="*/ 77675705 w 61"/>
              <a:gd name="T23" fmla="*/ 182081255 h 64"/>
              <a:gd name="T24" fmla="*/ 55481940 w 61"/>
              <a:gd name="T25" fmla="*/ 182081255 h 64"/>
              <a:gd name="T26" fmla="*/ 33289828 w 61"/>
              <a:gd name="T27" fmla="*/ 170700969 h 64"/>
              <a:gd name="T28" fmla="*/ 22193771 w 61"/>
              <a:gd name="T29" fmla="*/ 159320683 h 64"/>
              <a:gd name="T30" fmla="*/ 0 w 61"/>
              <a:gd name="T31" fmla="*/ 125181512 h 64"/>
              <a:gd name="T32" fmla="*/ 0 w 61"/>
              <a:gd name="T33" fmla="*/ 91040627 h 64"/>
              <a:gd name="T34" fmla="*/ 0 w 61"/>
              <a:gd name="T35" fmla="*/ 68280056 h 64"/>
              <a:gd name="T36" fmla="*/ 11096053 w 61"/>
              <a:gd name="T37" fmla="*/ 45521157 h 64"/>
              <a:gd name="T38" fmla="*/ 22193771 w 61"/>
              <a:gd name="T39" fmla="*/ 22760579 h 64"/>
              <a:gd name="T40" fmla="*/ 44385877 w 61"/>
              <a:gd name="T41" fmla="*/ 11380289 h 64"/>
              <a:gd name="T42" fmla="*/ 66579655 w 61"/>
              <a:gd name="T43" fmla="*/ 0 h 64"/>
              <a:gd name="T44" fmla="*/ 88771755 w 61"/>
              <a:gd name="T45" fmla="*/ 0 h 64"/>
              <a:gd name="T46" fmla="*/ 77675705 w 61"/>
              <a:gd name="T47" fmla="*/ 11380289 h 64"/>
              <a:gd name="T48" fmla="*/ 66579655 w 61"/>
              <a:gd name="T49" fmla="*/ 11380289 h 64"/>
              <a:gd name="T50" fmla="*/ 55481940 w 61"/>
              <a:gd name="T51" fmla="*/ 11380289 h 64"/>
              <a:gd name="T52" fmla="*/ 44385877 w 61"/>
              <a:gd name="T53" fmla="*/ 22760579 h 64"/>
              <a:gd name="T54" fmla="*/ 44385877 w 61"/>
              <a:gd name="T55" fmla="*/ 34140871 h 64"/>
              <a:gd name="T56" fmla="*/ 33289828 w 61"/>
              <a:gd name="T57" fmla="*/ 56899770 h 64"/>
              <a:gd name="T58" fmla="*/ 33289828 w 61"/>
              <a:gd name="T59" fmla="*/ 79660341 h 64"/>
              <a:gd name="T60" fmla="*/ 33289828 w 61"/>
              <a:gd name="T61" fmla="*/ 113801226 h 64"/>
              <a:gd name="T62" fmla="*/ 44385877 w 61"/>
              <a:gd name="T63" fmla="*/ 147940397 h 64"/>
              <a:gd name="T64" fmla="*/ 66579655 w 61"/>
              <a:gd name="T65" fmla="*/ 170700969 h 64"/>
              <a:gd name="T66" fmla="*/ 88771755 w 61"/>
              <a:gd name="T67" fmla="*/ 170700969 h 64"/>
              <a:gd name="T68" fmla="*/ 110965546 w 61"/>
              <a:gd name="T69" fmla="*/ 170700969 h 64"/>
              <a:gd name="T70" fmla="*/ 122061595 w 61"/>
              <a:gd name="T71" fmla="*/ 159320683 h 64"/>
              <a:gd name="T72" fmla="*/ 133159311 w 61"/>
              <a:gd name="T73" fmla="*/ 136560111 h 64"/>
              <a:gd name="T74" fmla="*/ 133159311 w 61"/>
              <a:gd name="T75" fmla="*/ 102420913 h 64"/>
              <a:gd name="T76" fmla="*/ 133159311 w 61"/>
              <a:gd name="T77" fmla="*/ 56899770 h 64"/>
              <a:gd name="T78" fmla="*/ 110965546 w 61"/>
              <a:gd name="T79" fmla="*/ 22760579 h 64"/>
              <a:gd name="T80" fmla="*/ 99869470 w 61"/>
              <a:gd name="T81" fmla="*/ 11380289 h 64"/>
              <a:gd name="T82" fmla="*/ 77675705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2" y="0"/>
                </a:moveTo>
                <a:lnTo>
                  <a:pt x="40" y="0"/>
                </a:lnTo>
                <a:lnTo>
                  <a:pt x="48" y="4"/>
                </a:lnTo>
                <a:lnTo>
                  <a:pt x="52" y="8"/>
                </a:lnTo>
                <a:lnTo>
                  <a:pt x="61" y="20"/>
                </a:lnTo>
                <a:lnTo>
                  <a:pt x="61" y="32"/>
                </a:lnTo>
                <a:lnTo>
                  <a:pt x="61" y="40"/>
                </a:lnTo>
                <a:lnTo>
                  <a:pt x="56" y="48"/>
                </a:lnTo>
                <a:lnTo>
                  <a:pt x="52" y="56"/>
                </a:lnTo>
                <a:lnTo>
                  <a:pt x="44" y="60"/>
                </a:lnTo>
                <a:lnTo>
                  <a:pt x="40" y="64"/>
                </a:lnTo>
                <a:lnTo>
                  <a:pt x="28" y="64"/>
                </a:lnTo>
                <a:lnTo>
                  <a:pt x="20" y="64"/>
                </a:lnTo>
                <a:lnTo>
                  <a:pt x="12" y="60"/>
                </a:lnTo>
                <a:lnTo>
                  <a:pt x="8" y="56"/>
                </a:lnTo>
                <a:lnTo>
                  <a:pt x="0" y="44"/>
                </a:lnTo>
                <a:lnTo>
                  <a:pt x="0" y="32"/>
                </a:lnTo>
                <a:lnTo>
                  <a:pt x="0" y="24"/>
                </a:lnTo>
                <a:lnTo>
                  <a:pt x="4" y="16"/>
                </a:lnTo>
                <a:lnTo>
                  <a:pt x="8" y="8"/>
                </a:lnTo>
                <a:lnTo>
                  <a:pt x="16" y="4"/>
                </a:lnTo>
                <a:lnTo>
                  <a:pt x="24" y="0"/>
                </a:lnTo>
                <a:lnTo>
                  <a:pt x="32" y="0"/>
                </a:lnTo>
                <a:close/>
                <a:moveTo>
                  <a:pt x="28" y="4"/>
                </a:moveTo>
                <a:lnTo>
                  <a:pt x="24" y="4"/>
                </a:lnTo>
                <a:lnTo>
                  <a:pt x="20" y="4"/>
                </a:lnTo>
                <a:lnTo>
                  <a:pt x="16" y="8"/>
                </a:lnTo>
                <a:lnTo>
                  <a:pt x="16"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50" name="Freeform 72"/>
          <p:cNvSpPr>
            <a:spLocks noEditPoints="1"/>
          </p:cNvSpPr>
          <p:nvPr/>
        </p:nvSpPr>
        <p:spPr bwMode="auto">
          <a:xfrm>
            <a:off x="1189038" y="2628900"/>
            <a:ext cx="122237" cy="163513"/>
          </a:xfrm>
          <a:custGeom>
            <a:avLst/>
            <a:gdLst>
              <a:gd name="T0" fmla="*/ 67293978 w 73"/>
              <a:gd name="T1" fmla="*/ 0 h 97"/>
              <a:gd name="T2" fmla="*/ 67293978 w 73"/>
              <a:gd name="T3" fmla="*/ 34098363 h 97"/>
              <a:gd name="T4" fmla="*/ 100939280 w 73"/>
              <a:gd name="T5" fmla="*/ 0 h 97"/>
              <a:gd name="T6" fmla="*/ 134586282 w 73"/>
              <a:gd name="T7" fmla="*/ 0 h 97"/>
              <a:gd name="T8" fmla="*/ 179448917 w 73"/>
              <a:gd name="T9" fmla="*/ 11366682 h 97"/>
              <a:gd name="T10" fmla="*/ 204683312 w 73"/>
              <a:gd name="T11" fmla="*/ 79565090 h 97"/>
              <a:gd name="T12" fmla="*/ 168233258 w 73"/>
              <a:gd name="T13" fmla="*/ 159128494 h 97"/>
              <a:gd name="T14" fmla="*/ 112154965 w 73"/>
              <a:gd name="T15" fmla="*/ 181861851 h 97"/>
              <a:gd name="T16" fmla="*/ 89723621 w 73"/>
              <a:gd name="T17" fmla="*/ 181861851 h 97"/>
              <a:gd name="T18" fmla="*/ 67293978 w 73"/>
              <a:gd name="T19" fmla="*/ 170495173 h 97"/>
              <a:gd name="T20" fmla="*/ 78507962 w 73"/>
              <a:gd name="T21" fmla="*/ 252900694 h 97"/>
              <a:gd name="T22" fmla="*/ 78507962 w 73"/>
              <a:gd name="T23" fmla="*/ 264267373 h 97"/>
              <a:gd name="T24" fmla="*/ 89723621 w 73"/>
              <a:gd name="T25" fmla="*/ 275634051 h 97"/>
              <a:gd name="T26" fmla="*/ 100939280 w 73"/>
              <a:gd name="T27" fmla="*/ 275634051 h 97"/>
              <a:gd name="T28" fmla="*/ 0 w 73"/>
              <a:gd name="T29" fmla="*/ 275634051 h 97"/>
              <a:gd name="T30" fmla="*/ 22431324 w 73"/>
              <a:gd name="T31" fmla="*/ 264267373 h 97"/>
              <a:gd name="T32" fmla="*/ 33646989 w 73"/>
              <a:gd name="T33" fmla="*/ 264267373 h 97"/>
              <a:gd name="T34" fmla="*/ 33646989 w 73"/>
              <a:gd name="T35" fmla="*/ 252900694 h 97"/>
              <a:gd name="T36" fmla="*/ 33646989 w 73"/>
              <a:gd name="T37" fmla="*/ 45465041 h 97"/>
              <a:gd name="T38" fmla="*/ 33646989 w 73"/>
              <a:gd name="T39" fmla="*/ 22733364 h 97"/>
              <a:gd name="T40" fmla="*/ 33646989 w 73"/>
              <a:gd name="T41" fmla="*/ 22733364 h 97"/>
              <a:gd name="T42" fmla="*/ 22431324 w 73"/>
              <a:gd name="T43" fmla="*/ 22733364 h 97"/>
              <a:gd name="T44" fmla="*/ 11215662 w 73"/>
              <a:gd name="T45" fmla="*/ 22733364 h 97"/>
              <a:gd name="T46" fmla="*/ 67293978 w 73"/>
              <a:gd name="T47" fmla="*/ 45465041 h 97"/>
              <a:gd name="T48" fmla="*/ 78507962 w 73"/>
              <a:gd name="T49" fmla="*/ 136396823 h 97"/>
              <a:gd name="T50" fmla="*/ 78507962 w 73"/>
              <a:gd name="T51" fmla="*/ 159128494 h 97"/>
              <a:gd name="T52" fmla="*/ 100939280 w 73"/>
              <a:gd name="T53" fmla="*/ 170495173 h 97"/>
              <a:gd name="T54" fmla="*/ 134586282 w 73"/>
              <a:gd name="T55" fmla="*/ 170495173 h 97"/>
              <a:gd name="T56" fmla="*/ 157017599 w 73"/>
              <a:gd name="T57" fmla="*/ 136396823 h 97"/>
              <a:gd name="T58" fmla="*/ 157017599 w 73"/>
              <a:gd name="T59" fmla="*/ 68198411 h 97"/>
              <a:gd name="T60" fmla="*/ 134586282 w 73"/>
              <a:gd name="T61" fmla="*/ 34098363 h 97"/>
              <a:gd name="T62" fmla="*/ 100939280 w 73"/>
              <a:gd name="T63" fmla="*/ 22733364 h 97"/>
              <a:gd name="T64" fmla="*/ 89723621 w 73"/>
              <a:gd name="T65" fmla="*/ 3409836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97"/>
              <a:gd name="T101" fmla="*/ 73 w 73"/>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97">
                <a:moveTo>
                  <a:pt x="4" y="4"/>
                </a:moveTo>
                <a:lnTo>
                  <a:pt x="24" y="0"/>
                </a:lnTo>
                <a:lnTo>
                  <a:pt x="24" y="12"/>
                </a:lnTo>
                <a:lnTo>
                  <a:pt x="32" y="8"/>
                </a:lnTo>
                <a:lnTo>
                  <a:pt x="36" y="0"/>
                </a:lnTo>
                <a:lnTo>
                  <a:pt x="40" y="0"/>
                </a:lnTo>
                <a:lnTo>
                  <a:pt x="48" y="0"/>
                </a:lnTo>
                <a:lnTo>
                  <a:pt x="56" y="0"/>
                </a:lnTo>
                <a:lnTo>
                  <a:pt x="64" y="4"/>
                </a:lnTo>
                <a:lnTo>
                  <a:pt x="68" y="16"/>
                </a:lnTo>
                <a:lnTo>
                  <a:pt x="73" y="28"/>
                </a:lnTo>
                <a:lnTo>
                  <a:pt x="68" y="44"/>
                </a:lnTo>
                <a:lnTo>
                  <a:pt x="60" y="56"/>
                </a:lnTo>
                <a:lnTo>
                  <a:pt x="52" y="64"/>
                </a:lnTo>
                <a:lnTo>
                  <a:pt x="40" y="64"/>
                </a:lnTo>
                <a:lnTo>
                  <a:pt x="36" y="64"/>
                </a:lnTo>
                <a:lnTo>
                  <a:pt x="32" y="64"/>
                </a:lnTo>
                <a:lnTo>
                  <a:pt x="28" y="64"/>
                </a:lnTo>
                <a:lnTo>
                  <a:pt x="24" y="60"/>
                </a:lnTo>
                <a:lnTo>
                  <a:pt x="24" y="81"/>
                </a:lnTo>
                <a:lnTo>
                  <a:pt x="28" y="89"/>
                </a:lnTo>
                <a:lnTo>
                  <a:pt x="28" y="93"/>
                </a:lnTo>
                <a:lnTo>
                  <a:pt x="32" y="97"/>
                </a:lnTo>
                <a:lnTo>
                  <a:pt x="36" y="97"/>
                </a:lnTo>
                <a:lnTo>
                  <a:pt x="0" y="97"/>
                </a:lnTo>
                <a:lnTo>
                  <a:pt x="4" y="97"/>
                </a:lnTo>
                <a:lnTo>
                  <a:pt x="8" y="93"/>
                </a:lnTo>
                <a:lnTo>
                  <a:pt x="12" y="93"/>
                </a:lnTo>
                <a:lnTo>
                  <a:pt x="12" y="89"/>
                </a:lnTo>
                <a:lnTo>
                  <a:pt x="12" y="81"/>
                </a:lnTo>
                <a:lnTo>
                  <a:pt x="12" y="16"/>
                </a:lnTo>
                <a:lnTo>
                  <a:pt x="12" y="12"/>
                </a:lnTo>
                <a:lnTo>
                  <a:pt x="12" y="8"/>
                </a:lnTo>
                <a:lnTo>
                  <a:pt x="8" y="8"/>
                </a:lnTo>
                <a:lnTo>
                  <a:pt x="4" y="8"/>
                </a:lnTo>
                <a:lnTo>
                  <a:pt x="4" y="4"/>
                </a:lnTo>
                <a:close/>
                <a:moveTo>
                  <a:pt x="24" y="16"/>
                </a:moveTo>
                <a:lnTo>
                  <a:pt x="24" y="40"/>
                </a:lnTo>
                <a:lnTo>
                  <a:pt x="28" y="48"/>
                </a:lnTo>
                <a:lnTo>
                  <a:pt x="28" y="52"/>
                </a:lnTo>
                <a:lnTo>
                  <a:pt x="28" y="56"/>
                </a:lnTo>
                <a:lnTo>
                  <a:pt x="32" y="60"/>
                </a:lnTo>
                <a:lnTo>
                  <a:pt x="36" y="60"/>
                </a:lnTo>
                <a:lnTo>
                  <a:pt x="40" y="60"/>
                </a:lnTo>
                <a:lnTo>
                  <a:pt x="48" y="60"/>
                </a:lnTo>
                <a:lnTo>
                  <a:pt x="52" y="56"/>
                </a:lnTo>
                <a:lnTo>
                  <a:pt x="56" y="48"/>
                </a:lnTo>
                <a:lnTo>
                  <a:pt x="60" y="36"/>
                </a:lnTo>
                <a:lnTo>
                  <a:pt x="56" y="24"/>
                </a:lnTo>
                <a:lnTo>
                  <a:pt x="52" y="16"/>
                </a:lnTo>
                <a:lnTo>
                  <a:pt x="48" y="12"/>
                </a:lnTo>
                <a:lnTo>
                  <a:pt x="40" y="8"/>
                </a:lnTo>
                <a:lnTo>
                  <a:pt x="36" y="8"/>
                </a:lnTo>
                <a:lnTo>
                  <a:pt x="36" y="12"/>
                </a:lnTo>
                <a:lnTo>
                  <a:pt x="32" y="12"/>
                </a:lnTo>
                <a:lnTo>
                  <a:pt x="24" y="16"/>
                </a:lnTo>
                <a:close/>
              </a:path>
            </a:pathLst>
          </a:custGeom>
          <a:solidFill>
            <a:srgbClr val="000000"/>
          </a:solidFill>
          <a:ln w="0">
            <a:solidFill>
              <a:srgbClr val="000000"/>
            </a:solidFill>
            <a:round/>
            <a:headEnd/>
            <a:tailEnd/>
          </a:ln>
        </p:spPr>
        <p:txBody>
          <a:bodyPr/>
          <a:lstStyle/>
          <a:p>
            <a:endParaRPr lang="en-US"/>
          </a:p>
        </p:txBody>
      </p:sp>
      <p:sp>
        <p:nvSpPr>
          <p:cNvPr id="26651" name="Freeform 73"/>
          <p:cNvSpPr>
            <a:spLocks noEditPoints="1"/>
          </p:cNvSpPr>
          <p:nvPr/>
        </p:nvSpPr>
        <p:spPr bwMode="auto">
          <a:xfrm>
            <a:off x="1325563" y="2628900"/>
            <a:ext cx="87312" cy="107950"/>
          </a:xfrm>
          <a:custGeom>
            <a:avLst/>
            <a:gdLst>
              <a:gd name="T0" fmla="*/ 33831724 w 52"/>
              <a:gd name="T1" fmla="*/ 68280056 h 64"/>
              <a:gd name="T2" fmla="*/ 33831724 w 52"/>
              <a:gd name="T3" fmla="*/ 102420913 h 64"/>
              <a:gd name="T4" fmla="*/ 45108401 w 52"/>
              <a:gd name="T5" fmla="*/ 125181512 h 64"/>
              <a:gd name="T6" fmla="*/ 67663448 w 52"/>
              <a:gd name="T7" fmla="*/ 147940397 h 64"/>
              <a:gd name="T8" fmla="*/ 90216803 w 52"/>
              <a:gd name="T9" fmla="*/ 147940397 h 64"/>
              <a:gd name="T10" fmla="*/ 112771863 w 52"/>
              <a:gd name="T11" fmla="*/ 147940397 h 64"/>
              <a:gd name="T12" fmla="*/ 124048540 w 52"/>
              <a:gd name="T13" fmla="*/ 147940397 h 64"/>
              <a:gd name="T14" fmla="*/ 135326896 w 52"/>
              <a:gd name="T15" fmla="*/ 136560111 h 64"/>
              <a:gd name="T16" fmla="*/ 146603574 w 52"/>
              <a:gd name="T17" fmla="*/ 113801226 h 64"/>
              <a:gd name="T18" fmla="*/ 146603574 w 52"/>
              <a:gd name="T19" fmla="*/ 113801226 h 64"/>
              <a:gd name="T20" fmla="*/ 146603574 w 52"/>
              <a:gd name="T21" fmla="*/ 136560111 h 64"/>
              <a:gd name="T22" fmla="*/ 124048540 w 52"/>
              <a:gd name="T23" fmla="*/ 170700969 h 64"/>
              <a:gd name="T24" fmla="*/ 101495159 w 52"/>
              <a:gd name="T25" fmla="*/ 182081255 h 64"/>
              <a:gd name="T26" fmla="*/ 78940126 w 52"/>
              <a:gd name="T27" fmla="*/ 182081255 h 64"/>
              <a:gd name="T28" fmla="*/ 45108401 w 52"/>
              <a:gd name="T29" fmla="*/ 182081255 h 64"/>
              <a:gd name="T30" fmla="*/ 22555040 w 52"/>
              <a:gd name="T31" fmla="*/ 159320683 h 64"/>
              <a:gd name="T32" fmla="*/ 0 w 52"/>
              <a:gd name="T33" fmla="*/ 136560111 h 64"/>
              <a:gd name="T34" fmla="*/ 0 w 52"/>
              <a:gd name="T35" fmla="*/ 91040627 h 64"/>
              <a:gd name="T36" fmla="*/ 0 w 52"/>
              <a:gd name="T37" fmla="*/ 56899770 h 64"/>
              <a:gd name="T38" fmla="*/ 22555040 w 52"/>
              <a:gd name="T39" fmla="*/ 22760579 h 64"/>
              <a:gd name="T40" fmla="*/ 45108401 w 52"/>
              <a:gd name="T41" fmla="*/ 0 h 64"/>
              <a:gd name="T42" fmla="*/ 78940126 w 52"/>
              <a:gd name="T43" fmla="*/ 0 h 64"/>
              <a:gd name="T44" fmla="*/ 112771863 w 52"/>
              <a:gd name="T45" fmla="*/ 0 h 64"/>
              <a:gd name="T46" fmla="*/ 135326896 w 52"/>
              <a:gd name="T47" fmla="*/ 11380289 h 64"/>
              <a:gd name="T48" fmla="*/ 146603574 w 52"/>
              <a:gd name="T49" fmla="*/ 34140871 h 64"/>
              <a:gd name="T50" fmla="*/ 146603574 w 52"/>
              <a:gd name="T51" fmla="*/ 68280056 h 64"/>
              <a:gd name="T52" fmla="*/ 33831724 w 52"/>
              <a:gd name="T53" fmla="*/ 68280056 h 64"/>
              <a:gd name="T54" fmla="*/ 33831724 w 52"/>
              <a:gd name="T55" fmla="*/ 56899770 h 64"/>
              <a:gd name="T56" fmla="*/ 112771863 w 52"/>
              <a:gd name="T57" fmla="*/ 56899770 h 64"/>
              <a:gd name="T58" fmla="*/ 112771863 w 52"/>
              <a:gd name="T59" fmla="*/ 45521157 h 64"/>
              <a:gd name="T60" fmla="*/ 101495159 w 52"/>
              <a:gd name="T61" fmla="*/ 34140871 h 64"/>
              <a:gd name="T62" fmla="*/ 101495159 w 52"/>
              <a:gd name="T63" fmla="*/ 22760579 h 64"/>
              <a:gd name="T64" fmla="*/ 90216803 w 52"/>
              <a:gd name="T65" fmla="*/ 11380289 h 64"/>
              <a:gd name="T66" fmla="*/ 78940126 w 52"/>
              <a:gd name="T67" fmla="*/ 11380289 h 64"/>
              <a:gd name="T68" fmla="*/ 67663448 w 52"/>
              <a:gd name="T69" fmla="*/ 11380289 h 64"/>
              <a:gd name="T70" fmla="*/ 56386771 w 52"/>
              <a:gd name="T71" fmla="*/ 11380289 h 64"/>
              <a:gd name="T72" fmla="*/ 45108401 w 52"/>
              <a:gd name="T73" fmla="*/ 22760579 h 64"/>
              <a:gd name="T74" fmla="*/ 33831724 w 52"/>
              <a:gd name="T75" fmla="*/ 34140871 h 64"/>
              <a:gd name="T76" fmla="*/ 33831724 w 52"/>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4"/>
              <a:gd name="T119" fmla="*/ 52 w 52"/>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4">
                <a:moveTo>
                  <a:pt x="12" y="24"/>
                </a:moveTo>
                <a:lnTo>
                  <a:pt x="12" y="36"/>
                </a:lnTo>
                <a:lnTo>
                  <a:pt x="16" y="44"/>
                </a:lnTo>
                <a:lnTo>
                  <a:pt x="24" y="52"/>
                </a:lnTo>
                <a:lnTo>
                  <a:pt x="32" y="52"/>
                </a:lnTo>
                <a:lnTo>
                  <a:pt x="40" y="52"/>
                </a:lnTo>
                <a:lnTo>
                  <a:pt x="44" y="52"/>
                </a:lnTo>
                <a:lnTo>
                  <a:pt x="48" y="48"/>
                </a:lnTo>
                <a:lnTo>
                  <a:pt x="52" y="40"/>
                </a:lnTo>
                <a:lnTo>
                  <a:pt x="52" y="48"/>
                </a:lnTo>
                <a:lnTo>
                  <a:pt x="44" y="60"/>
                </a:lnTo>
                <a:lnTo>
                  <a:pt x="36" y="64"/>
                </a:lnTo>
                <a:lnTo>
                  <a:pt x="28" y="64"/>
                </a:lnTo>
                <a:lnTo>
                  <a:pt x="16" y="64"/>
                </a:lnTo>
                <a:lnTo>
                  <a:pt x="8" y="56"/>
                </a:lnTo>
                <a:lnTo>
                  <a:pt x="0" y="48"/>
                </a:lnTo>
                <a:lnTo>
                  <a:pt x="0" y="32"/>
                </a:lnTo>
                <a:lnTo>
                  <a:pt x="0" y="20"/>
                </a:lnTo>
                <a:lnTo>
                  <a:pt x="8" y="8"/>
                </a:lnTo>
                <a:lnTo>
                  <a:pt x="16" y="0"/>
                </a:lnTo>
                <a:lnTo>
                  <a:pt x="28" y="0"/>
                </a:lnTo>
                <a:lnTo>
                  <a:pt x="40" y="0"/>
                </a:lnTo>
                <a:lnTo>
                  <a:pt x="48" y="4"/>
                </a:lnTo>
                <a:lnTo>
                  <a:pt x="52" y="12"/>
                </a:lnTo>
                <a:lnTo>
                  <a:pt x="52" y="24"/>
                </a:lnTo>
                <a:lnTo>
                  <a:pt x="12" y="24"/>
                </a:lnTo>
                <a:close/>
                <a:moveTo>
                  <a:pt x="12" y="20"/>
                </a:moveTo>
                <a:lnTo>
                  <a:pt x="40" y="20"/>
                </a:lnTo>
                <a:lnTo>
                  <a:pt x="40" y="16"/>
                </a:lnTo>
                <a:lnTo>
                  <a:pt x="36" y="12"/>
                </a:lnTo>
                <a:lnTo>
                  <a:pt x="36" y="8"/>
                </a:lnTo>
                <a:lnTo>
                  <a:pt x="32" y="4"/>
                </a:lnTo>
                <a:lnTo>
                  <a:pt x="28" y="4"/>
                </a:lnTo>
                <a:lnTo>
                  <a:pt x="24" y="4"/>
                </a:lnTo>
                <a:lnTo>
                  <a:pt x="20" y="4"/>
                </a:lnTo>
                <a:lnTo>
                  <a:pt x="16" y="8"/>
                </a:lnTo>
                <a:lnTo>
                  <a:pt x="12" y="12"/>
                </a:lnTo>
                <a:lnTo>
                  <a:pt x="12" y="20"/>
                </a:lnTo>
                <a:close/>
              </a:path>
            </a:pathLst>
          </a:custGeom>
          <a:solidFill>
            <a:srgbClr val="000000"/>
          </a:solidFill>
          <a:ln w="0">
            <a:solidFill>
              <a:srgbClr val="000000"/>
            </a:solidFill>
            <a:round/>
            <a:headEnd/>
            <a:tailEnd/>
          </a:ln>
        </p:spPr>
        <p:txBody>
          <a:bodyPr/>
          <a:lstStyle/>
          <a:p>
            <a:endParaRPr lang="en-US"/>
          </a:p>
        </p:txBody>
      </p:sp>
      <p:sp>
        <p:nvSpPr>
          <p:cNvPr id="26652" name="Freeform 74"/>
          <p:cNvSpPr>
            <a:spLocks/>
          </p:cNvSpPr>
          <p:nvPr/>
        </p:nvSpPr>
        <p:spPr bwMode="auto">
          <a:xfrm>
            <a:off x="1427163" y="2628900"/>
            <a:ext cx="82550" cy="107950"/>
          </a:xfrm>
          <a:custGeom>
            <a:avLst/>
            <a:gdLst>
              <a:gd name="T0" fmla="*/ 70954256 w 49"/>
              <a:gd name="T1" fmla="*/ 0 h 64"/>
              <a:gd name="T2" fmla="*/ 70954256 w 49"/>
              <a:gd name="T3" fmla="*/ 45521157 h 64"/>
              <a:gd name="T4" fmla="*/ 82307405 w 49"/>
              <a:gd name="T5" fmla="*/ 11380289 h 64"/>
              <a:gd name="T6" fmla="*/ 93660553 w 49"/>
              <a:gd name="T7" fmla="*/ 0 h 64"/>
              <a:gd name="T8" fmla="*/ 116365192 w 49"/>
              <a:gd name="T9" fmla="*/ 0 h 64"/>
              <a:gd name="T10" fmla="*/ 127718340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39071489 w 49"/>
              <a:gd name="T21" fmla="*/ 34140871 h 64"/>
              <a:gd name="T22" fmla="*/ 127718340 w 49"/>
              <a:gd name="T23" fmla="*/ 45521157 h 64"/>
              <a:gd name="T24" fmla="*/ 127718340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82307405 w 49"/>
              <a:gd name="T37" fmla="*/ 34140871 h 64"/>
              <a:gd name="T38" fmla="*/ 70954256 w 49"/>
              <a:gd name="T39" fmla="*/ 45521157 h 64"/>
              <a:gd name="T40" fmla="*/ 70954256 w 49"/>
              <a:gd name="T41" fmla="*/ 56899770 h 64"/>
              <a:gd name="T42" fmla="*/ 70954256 w 49"/>
              <a:gd name="T43" fmla="*/ 136560111 h 64"/>
              <a:gd name="T44" fmla="*/ 70954256 w 49"/>
              <a:gd name="T45" fmla="*/ 159320683 h 64"/>
              <a:gd name="T46" fmla="*/ 70954256 w 49"/>
              <a:gd name="T47" fmla="*/ 159320683 h 64"/>
              <a:gd name="T48" fmla="*/ 70954256 w 49"/>
              <a:gd name="T49" fmla="*/ 170700969 h 64"/>
              <a:gd name="T50" fmla="*/ 82307405 w 49"/>
              <a:gd name="T51" fmla="*/ 170700969 h 64"/>
              <a:gd name="T52" fmla="*/ 93660553 w 49"/>
              <a:gd name="T53" fmla="*/ 182081255 h 64"/>
              <a:gd name="T54" fmla="*/ 105013702 w 49"/>
              <a:gd name="T55" fmla="*/ 182081255 h 64"/>
              <a:gd name="T56" fmla="*/ 105013702 w 49"/>
              <a:gd name="T57" fmla="*/ 182081255 h 64"/>
              <a:gd name="T58" fmla="*/ 0 w 49"/>
              <a:gd name="T59" fmla="*/ 182081255 h 64"/>
              <a:gd name="T60" fmla="*/ 0 w 49"/>
              <a:gd name="T61" fmla="*/ 182081255 h 64"/>
              <a:gd name="T62" fmla="*/ 11353152 w 49"/>
              <a:gd name="T63" fmla="*/ 182081255 h 64"/>
              <a:gd name="T64" fmla="*/ 25543327 w 49"/>
              <a:gd name="T65" fmla="*/ 170700969 h 64"/>
              <a:gd name="T66" fmla="*/ 25543327 w 49"/>
              <a:gd name="T67" fmla="*/ 170700969 h 64"/>
              <a:gd name="T68" fmla="*/ 36896482 w 49"/>
              <a:gd name="T69" fmla="*/ 159320683 h 64"/>
              <a:gd name="T70" fmla="*/ 36896482 w 49"/>
              <a:gd name="T71" fmla="*/ 159320683 h 64"/>
              <a:gd name="T72" fmla="*/ 36896482 w 49"/>
              <a:gd name="T73" fmla="*/ 136560111 h 64"/>
              <a:gd name="T74" fmla="*/ 36896482 w 49"/>
              <a:gd name="T75" fmla="*/ 68280056 h 64"/>
              <a:gd name="T76" fmla="*/ 36896482 w 49"/>
              <a:gd name="T77" fmla="*/ 45521157 h 64"/>
              <a:gd name="T78" fmla="*/ 25543327 w 49"/>
              <a:gd name="T79" fmla="*/ 34140871 h 64"/>
              <a:gd name="T80" fmla="*/ 25543327 w 49"/>
              <a:gd name="T81" fmla="*/ 22760579 h 64"/>
              <a:gd name="T82" fmla="*/ 25543327 w 49"/>
              <a:gd name="T83" fmla="*/ 22760579 h 64"/>
              <a:gd name="T84" fmla="*/ 25543327 w 49"/>
              <a:gd name="T85" fmla="*/ 22760579 h 64"/>
              <a:gd name="T86" fmla="*/ 25543327 w 49"/>
              <a:gd name="T87" fmla="*/ 22760579 h 64"/>
              <a:gd name="T88" fmla="*/ 11353152 w 49"/>
              <a:gd name="T89" fmla="*/ 22760579 h 64"/>
              <a:gd name="T90" fmla="*/ 0 w 49"/>
              <a:gd name="T91" fmla="*/ 22760579 h 64"/>
              <a:gd name="T92" fmla="*/ 0 w 49"/>
              <a:gd name="T93" fmla="*/ 11380289 h 64"/>
              <a:gd name="T94" fmla="*/ 59602792 w 49"/>
              <a:gd name="T95" fmla="*/ 0 h 64"/>
              <a:gd name="T96" fmla="*/ 70954256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5" y="0"/>
                </a:moveTo>
                <a:lnTo>
                  <a:pt x="25" y="16"/>
                </a:lnTo>
                <a:lnTo>
                  <a:pt x="29" y="4"/>
                </a:lnTo>
                <a:lnTo>
                  <a:pt x="33" y="0"/>
                </a:lnTo>
                <a:lnTo>
                  <a:pt x="41" y="0"/>
                </a:lnTo>
                <a:lnTo>
                  <a:pt x="45" y="0"/>
                </a:lnTo>
                <a:lnTo>
                  <a:pt x="49" y="4"/>
                </a:lnTo>
                <a:lnTo>
                  <a:pt x="49" y="8"/>
                </a:lnTo>
                <a:lnTo>
                  <a:pt x="49" y="12"/>
                </a:lnTo>
                <a:lnTo>
                  <a:pt x="45" y="16"/>
                </a:lnTo>
                <a:lnTo>
                  <a:pt x="41" y="16"/>
                </a:lnTo>
                <a:lnTo>
                  <a:pt x="37" y="12"/>
                </a:lnTo>
                <a:lnTo>
                  <a:pt x="33" y="8"/>
                </a:lnTo>
                <a:lnTo>
                  <a:pt x="29" y="12"/>
                </a:lnTo>
                <a:lnTo>
                  <a:pt x="25" y="16"/>
                </a:lnTo>
                <a:lnTo>
                  <a:pt x="25" y="20"/>
                </a:lnTo>
                <a:lnTo>
                  <a:pt x="25" y="48"/>
                </a:lnTo>
                <a:lnTo>
                  <a:pt x="25" y="56"/>
                </a:lnTo>
                <a:lnTo>
                  <a:pt x="25" y="60"/>
                </a:lnTo>
                <a:lnTo>
                  <a:pt x="29" y="60"/>
                </a:lnTo>
                <a:lnTo>
                  <a:pt x="33" y="64"/>
                </a:lnTo>
                <a:lnTo>
                  <a:pt x="37" y="64"/>
                </a:lnTo>
                <a:lnTo>
                  <a:pt x="0" y="64"/>
                </a:lnTo>
                <a:lnTo>
                  <a:pt x="4" y="64"/>
                </a:lnTo>
                <a:lnTo>
                  <a:pt x="9" y="60"/>
                </a:lnTo>
                <a:lnTo>
                  <a:pt x="13" y="56"/>
                </a:lnTo>
                <a:lnTo>
                  <a:pt x="13" y="48"/>
                </a:lnTo>
                <a:lnTo>
                  <a:pt x="13" y="24"/>
                </a:lnTo>
                <a:lnTo>
                  <a:pt x="13" y="16"/>
                </a:lnTo>
                <a:lnTo>
                  <a:pt x="9" y="12"/>
                </a:lnTo>
                <a:lnTo>
                  <a:pt x="9" y="8"/>
                </a:lnTo>
                <a:lnTo>
                  <a:pt x="4" y="8"/>
                </a:lnTo>
                <a:lnTo>
                  <a:pt x="0" y="8"/>
                </a:lnTo>
                <a:lnTo>
                  <a:pt x="0" y="4"/>
                </a:lnTo>
                <a:lnTo>
                  <a:pt x="21" y="0"/>
                </a:lnTo>
                <a:lnTo>
                  <a:pt x="25" y="0"/>
                </a:lnTo>
                <a:close/>
              </a:path>
            </a:pathLst>
          </a:custGeom>
          <a:solidFill>
            <a:srgbClr val="000000"/>
          </a:solidFill>
          <a:ln w="0">
            <a:solidFill>
              <a:srgbClr val="000000"/>
            </a:solidFill>
            <a:round/>
            <a:headEnd/>
            <a:tailEnd/>
          </a:ln>
        </p:spPr>
        <p:txBody>
          <a:bodyPr/>
          <a:lstStyle/>
          <a:p>
            <a:endParaRPr lang="en-US"/>
          </a:p>
        </p:txBody>
      </p:sp>
      <p:sp>
        <p:nvSpPr>
          <p:cNvPr id="26653" name="Freeform 75"/>
          <p:cNvSpPr>
            <a:spLocks/>
          </p:cNvSpPr>
          <p:nvPr/>
        </p:nvSpPr>
        <p:spPr bwMode="auto">
          <a:xfrm>
            <a:off x="1503363" y="2573338"/>
            <a:ext cx="176212" cy="163512"/>
          </a:xfrm>
          <a:custGeom>
            <a:avLst/>
            <a:gdLst>
              <a:gd name="T0" fmla="*/ 0 w 105"/>
              <a:gd name="T1" fmla="*/ 0 h 97"/>
              <a:gd name="T2" fmla="*/ 78859069 w 105"/>
              <a:gd name="T3" fmla="*/ 0 h 97"/>
              <a:gd name="T4" fmla="*/ 250659085 w 105"/>
              <a:gd name="T5" fmla="*/ 207432659 h 97"/>
              <a:gd name="T6" fmla="*/ 250659085 w 105"/>
              <a:gd name="T7" fmla="*/ 45464763 h 97"/>
              <a:gd name="T8" fmla="*/ 239393267 w 105"/>
              <a:gd name="T9" fmla="*/ 22733225 h 97"/>
              <a:gd name="T10" fmla="*/ 239393267 w 105"/>
              <a:gd name="T11" fmla="*/ 11366612 h 97"/>
              <a:gd name="T12" fmla="*/ 228127450 w 105"/>
              <a:gd name="T13" fmla="*/ 11366612 h 97"/>
              <a:gd name="T14" fmla="*/ 216861581 w 105"/>
              <a:gd name="T15" fmla="*/ 0 h 97"/>
              <a:gd name="T16" fmla="*/ 205595763 w 105"/>
              <a:gd name="T17" fmla="*/ 0 h 97"/>
              <a:gd name="T18" fmla="*/ 205595763 w 105"/>
              <a:gd name="T19" fmla="*/ 0 h 97"/>
              <a:gd name="T20" fmla="*/ 295720676 w 105"/>
              <a:gd name="T21" fmla="*/ 0 h 97"/>
              <a:gd name="T22" fmla="*/ 295720676 w 105"/>
              <a:gd name="T23" fmla="*/ 0 h 97"/>
              <a:gd name="T24" fmla="*/ 295720676 w 105"/>
              <a:gd name="T25" fmla="*/ 0 h 97"/>
              <a:gd name="T26" fmla="*/ 273189041 w 105"/>
              <a:gd name="T27" fmla="*/ 11366612 h 97"/>
              <a:gd name="T28" fmla="*/ 261923224 w 105"/>
              <a:gd name="T29" fmla="*/ 11366612 h 97"/>
              <a:gd name="T30" fmla="*/ 261923224 w 105"/>
              <a:gd name="T31" fmla="*/ 22733225 h 97"/>
              <a:gd name="T32" fmla="*/ 261923224 w 105"/>
              <a:gd name="T33" fmla="*/ 45464763 h 97"/>
              <a:gd name="T34" fmla="*/ 261923224 w 105"/>
              <a:gd name="T35" fmla="*/ 275630680 h 97"/>
              <a:gd name="T36" fmla="*/ 250659085 w 105"/>
              <a:gd name="T37" fmla="*/ 275630680 h 97"/>
              <a:gd name="T38" fmla="*/ 78859069 w 105"/>
              <a:gd name="T39" fmla="*/ 56831385 h 97"/>
              <a:gd name="T40" fmla="*/ 78859069 w 105"/>
              <a:gd name="T41" fmla="*/ 230165930 h 97"/>
              <a:gd name="T42" fmla="*/ 78859069 w 105"/>
              <a:gd name="T43" fmla="*/ 252897462 h 97"/>
              <a:gd name="T44" fmla="*/ 78859069 w 105"/>
              <a:gd name="T45" fmla="*/ 264264071 h 97"/>
              <a:gd name="T46" fmla="*/ 90124886 w 105"/>
              <a:gd name="T47" fmla="*/ 275630680 h 97"/>
              <a:gd name="T48" fmla="*/ 101390703 w 105"/>
              <a:gd name="T49" fmla="*/ 275630680 h 97"/>
              <a:gd name="T50" fmla="*/ 115472582 w 105"/>
              <a:gd name="T51" fmla="*/ 275630680 h 97"/>
              <a:gd name="T52" fmla="*/ 115472582 w 105"/>
              <a:gd name="T53" fmla="*/ 275630680 h 97"/>
              <a:gd name="T54" fmla="*/ 22531641 w 105"/>
              <a:gd name="T55" fmla="*/ 275630680 h 97"/>
              <a:gd name="T56" fmla="*/ 22531641 w 105"/>
              <a:gd name="T57" fmla="*/ 275630680 h 97"/>
              <a:gd name="T58" fmla="*/ 33797465 w 105"/>
              <a:gd name="T59" fmla="*/ 275630680 h 97"/>
              <a:gd name="T60" fmla="*/ 45061604 w 105"/>
              <a:gd name="T61" fmla="*/ 264264071 h 97"/>
              <a:gd name="T62" fmla="*/ 56327434 w 105"/>
              <a:gd name="T63" fmla="*/ 264264071 h 97"/>
              <a:gd name="T64" fmla="*/ 56327434 w 105"/>
              <a:gd name="T65" fmla="*/ 252897462 h 97"/>
              <a:gd name="T66" fmla="*/ 56327434 w 105"/>
              <a:gd name="T67" fmla="*/ 230165930 h 97"/>
              <a:gd name="T68" fmla="*/ 56327434 w 105"/>
              <a:gd name="T69" fmla="*/ 34098154 h 97"/>
              <a:gd name="T70" fmla="*/ 45061604 w 105"/>
              <a:gd name="T71" fmla="*/ 22733225 h 97"/>
              <a:gd name="T72" fmla="*/ 45061604 w 105"/>
              <a:gd name="T73" fmla="*/ 22733225 h 97"/>
              <a:gd name="T74" fmla="*/ 33797465 w 105"/>
              <a:gd name="T75" fmla="*/ 11366612 h 97"/>
              <a:gd name="T76" fmla="*/ 22531641 w 105"/>
              <a:gd name="T77" fmla="*/ 11366612 h 97"/>
              <a:gd name="T78" fmla="*/ 11265821 w 105"/>
              <a:gd name="T79" fmla="*/ 11366612 h 97"/>
              <a:gd name="T80" fmla="*/ 0 w 105"/>
              <a:gd name="T81" fmla="*/ 11366612 h 97"/>
              <a:gd name="T82" fmla="*/ 0 w 105"/>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97"/>
              <a:gd name="T128" fmla="*/ 105 w 105"/>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97">
                <a:moveTo>
                  <a:pt x="0" y="0"/>
                </a:moveTo>
                <a:lnTo>
                  <a:pt x="28" y="0"/>
                </a:lnTo>
                <a:lnTo>
                  <a:pt x="89" y="73"/>
                </a:lnTo>
                <a:lnTo>
                  <a:pt x="89" y="16"/>
                </a:lnTo>
                <a:lnTo>
                  <a:pt x="85" y="8"/>
                </a:lnTo>
                <a:lnTo>
                  <a:pt x="85" y="4"/>
                </a:lnTo>
                <a:lnTo>
                  <a:pt x="81" y="4"/>
                </a:lnTo>
                <a:lnTo>
                  <a:pt x="77" y="0"/>
                </a:lnTo>
                <a:lnTo>
                  <a:pt x="73" y="0"/>
                </a:lnTo>
                <a:lnTo>
                  <a:pt x="105" y="0"/>
                </a:lnTo>
                <a:lnTo>
                  <a:pt x="97" y="4"/>
                </a:lnTo>
                <a:lnTo>
                  <a:pt x="93" y="4"/>
                </a:lnTo>
                <a:lnTo>
                  <a:pt x="93" y="8"/>
                </a:lnTo>
                <a:lnTo>
                  <a:pt x="93" y="16"/>
                </a:lnTo>
                <a:lnTo>
                  <a:pt x="93" y="97"/>
                </a:lnTo>
                <a:lnTo>
                  <a:pt x="89" y="97"/>
                </a:lnTo>
                <a:lnTo>
                  <a:pt x="28" y="20"/>
                </a:lnTo>
                <a:lnTo>
                  <a:pt x="28" y="81"/>
                </a:lnTo>
                <a:lnTo>
                  <a:pt x="28" y="89"/>
                </a:lnTo>
                <a:lnTo>
                  <a:pt x="28" y="93"/>
                </a:lnTo>
                <a:lnTo>
                  <a:pt x="32" y="97"/>
                </a:lnTo>
                <a:lnTo>
                  <a:pt x="36" y="97"/>
                </a:lnTo>
                <a:lnTo>
                  <a:pt x="41" y="97"/>
                </a:lnTo>
                <a:lnTo>
                  <a:pt x="8" y="97"/>
                </a:lnTo>
                <a:lnTo>
                  <a:pt x="12" y="97"/>
                </a:lnTo>
                <a:lnTo>
                  <a:pt x="16" y="93"/>
                </a:lnTo>
                <a:lnTo>
                  <a:pt x="20" y="93"/>
                </a:lnTo>
                <a:lnTo>
                  <a:pt x="20" y="89"/>
                </a:lnTo>
                <a:lnTo>
                  <a:pt x="20" y="81"/>
                </a:lnTo>
                <a:lnTo>
                  <a:pt x="20" y="12"/>
                </a:lnTo>
                <a:lnTo>
                  <a:pt x="16"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54" name="Freeform 76"/>
          <p:cNvSpPr>
            <a:spLocks noEditPoints="1"/>
          </p:cNvSpPr>
          <p:nvPr/>
        </p:nvSpPr>
        <p:spPr bwMode="auto">
          <a:xfrm>
            <a:off x="1693863" y="2628900"/>
            <a:ext cx="103187" cy="107950"/>
          </a:xfrm>
          <a:custGeom>
            <a:avLst/>
            <a:gdLst>
              <a:gd name="T0" fmla="*/ 94427949 w 61"/>
              <a:gd name="T1" fmla="*/ 0 h 64"/>
              <a:gd name="T2" fmla="*/ 117320259 w 61"/>
              <a:gd name="T3" fmla="*/ 0 h 64"/>
              <a:gd name="T4" fmla="*/ 140212543 w 61"/>
              <a:gd name="T5" fmla="*/ 11380289 h 64"/>
              <a:gd name="T6" fmla="*/ 151657839 w 61"/>
              <a:gd name="T7" fmla="*/ 22760579 h 64"/>
              <a:gd name="T8" fmla="*/ 174550123 w 61"/>
              <a:gd name="T9" fmla="*/ 56899770 h 64"/>
              <a:gd name="T10" fmla="*/ 174550123 w 61"/>
              <a:gd name="T11" fmla="*/ 91040627 h 64"/>
              <a:gd name="T12" fmla="*/ 174550123 w 61"/>
              <a:gd name="T13" fmla="*/ 113801226 h 64"/>
              <a:gd name="T14" fmla="*/ 163104827 w 61"/>
              <a:gd name="T15" fmla="*/ 136560111 h 64"/>
              <a:gd name="T16" fmla="*/ 151657839 w 61"/>
              <a:gd name="T17" fmla="*/ 159320683 h 64"/>
              <a:gd name="T18" fmla="*/ 128767247 w 61"/>
              <a:gd name="T19" fmla="*/ 170700969 h 64"/>
              <a:gd name="T20" fmla="*/ 117320259 w 61"/>
              <a:gd name="T21" fmla="*/ 182081255 h 64"/>
              <a:gd name="T22" fmla="*/ 82982653 w 61"/>
              <a:gd name="T23" fmla="*/ 182081255 h 64"/>
              <a:gd name="T24" fmla="*/ 60090369 w 61"/>
              <a:gd name="T25" fmla="*/ 182081255 h 64"/>
              <a:gd name="T26" fmla="*/ 37199763 w 61"/>
              <a:gd name="T27" fmla="*/ 170700969 h 64"/>
              <a:gd name="T28" fmla="*/ 25752769 w 61"/>
              <a:gd name="T29" fmla="*/ 159320683 h 64"/>
              <a:gd name="T30" fmla="*/ 0 w 61"/>
              <a:gd name="T31" fmla="*/ 125181512 h 64"/>
              <a:gd name="T32" fmla="*/ 0 w 61"/>
              <a:gd name="T33" fmla="*/ 91040627 h 64"/>
              <a:gd name="T34" fmla="*/ 0 w 61"/>
              <a:gd name="T35" fmla="*/ 68280056 h 64"/>
              <a:gd name="T36" fmla="*/ 14307473 w 61"/>
              <a:gd name="T37" fmla="*/ 45521157 h 64"/>
              <a:gd name="T38" fmla="*/ 25752769 w 61"/>
              <a:gd name="T39" fmla="*/ 22760579 h 64"/>
              <a:gd name="T40" fmla="*/ 48645059 w 61"/>
              <a:gd name="T41" fmla="*/ 11380289 h 64"/>
              <a:gd name="T42" fmla="*/ 71537357 w 61"/>
              <a:gd name="T43" fmla="*/ 0 h 64"/>
              <a:gd name="T44" fmla="*/ 94427949 w 61"/>
              <a:gd name="T45" fmla="*/ 0 h 64"/>
              <a:gd name="T46" fmla="*/ 82982653 w 61"/>
              <a:gd name="T47" fmla="*/ 11380289 h 64"/>
              <a:gd name="T48" fmla="*/ 71537357 w 61"/>
              <a:gd name="T49" fmla="*/ 11380289 h 64"/>
              <a:gd name="T50" fmla="*/ 60090369 w 61"/>
              <a:gd name="T51" fmla="*/ 11380289 h 64"/>
              <a:gd name="T52" fmla="*/ 48645059 w 61"/>
              <a:gd name="T53" fmla="*/ 22760579 h 64"/>
              <a:gd name="T54" fmla="*/ 48645059 w 61"/>
              <a:gd name="T55" fmla="*/ 34140871 h 64"/>
              <a:gd name="T56" fmla="*/ 37199763 w 61"/>
              <a:gd name="T57" fmla="*/ 56899770 h 64"/>
              <a:gd name="T58" fmla="*/ 37199763 w 61"/>
              <a:gd name="T59" fmla="*/ 79660341 h 64"/>
              <a:gd name="T60" fmla="*/ 37199763 w 61"/>
              <a:gd name="T61" fmla="*/ 113801226 h 64"/>
              <a:gd name="T62" fmla="*/ 48645059 w 61"/>
              <a:gd name="T63" fmla="*/ 147940397 h 64"/>
              <a:gd name="T64" fmla="*/ 71537357 w 61"/>
              <a:gd name="T65" fmla="*/ 170700969 h 64"/>
              <a:gd name="T66" fmla="*/ 94427949 w 61"/>
              <a:gd name="T67" fmla="*/ 170700969 h 64"/>
              <a:gd name="T68" fmla="*/ 117320259 w 61"/>
              <a:gd name="T69" fmla="*/ 170700969 h 64"/>
              <a:gd name="T70" fmla="*/ 128767247 w 61"/>
              <a:gd name="T71" fmla="*/ 159320683 h 64"/>
              <a:gd name="T72" fmla="*/ 140212543 w 61"/>
              <a:gd name="T73" fmla="*/ 136560111 h 64"/>
              <a:gd name="T74" fmla="*/ 140212543 w 61"/>
              <a:gd name="T75" fmla="*/ 102420913 h 64"/>
              <a:gd name="T76" fmla="*/ 140212543 w 61"/>
              <a:gd name="T77" fmla="*/ 56899770 h 64"/>
              <a:gd name="T78" fmla="*/ 117320259 w 61"/>
              <a:gd name="T79" fmla="*/ 22760579 h 64"/>
              <a:gd name="T80" fmla="*/ 105874937 w 61"/>
              <a:gd name="T81" fmla="*/ 11380289 h 64"/>
              <a:gd name="T82" fmla="*/ 82982653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33" y="0"/>
                </a:moveTo>
                <a:lnTo>
                  <a:pt x="41" y="0"/>
                </a:lnTo>
                <a:lnTo>
                  <a:pt x="49" y="4"/>
                </a:lnTo>
                <a:lnTo>
                  <a:pt x="53" y="8"/>
                </a:lnTo>
                <a:lnTo>
                  <a:pt x="61" y="20"/>
                </a:lnTo>
                <a:lnTo>
                  <a:pt x="61" y="32"/>
                </a:lnTo>
                <a:lnTo>
                  <a:pt x="61" y="40"/>
                </a:lnTo>
                <a:lnTo>
                  <a:pt x="57" y="48"/>
                </a:lnTo>
                <a:lnTo>
                  <a:pt x="53" y="56"/>
                </a:lnTo>
                <a:lnTo>
                  <a:pt x="45" y="60"/>
                </a:lnTo>
                <a:lnTo>
                  <a:pt x="41" y="64"/>
                </a:lnTo>
                <a:lnTo>
                  <a:pt x="29" y="64"/>
                </a:lnTo>
                <a:lnTo>
                  <a:pt x="21" y="64"/>
                </a:lnTo>
                <a:lnTo>
                  <a:pt x="13" y="60"/>
                </a:lnTo>
                <a:lnTo>
                  <a:pt x="9" y="56"/>
                </a:lnTo>
                <a:lnTo>
                  <a:pt x="0" y="44"/>
                </a:lnTo>
                <a:lnTo>
                  <a:pt x="0" y="32"/>
                </a:lnTo>
                <a:lnTo>
                  <a:pt x="0" y="24"/>
                </a:lnTo>
                <a:lnTo>
                  <a:pt x="5" y="16"/>
                </a:lnTo>
                <a:lnTo>
                  <a:pt x="9" y="8"/>
                </a:lnTo>
                <a:lnTo>
                  <a:pt x="17" y="4"/>
                </a:lnTo>
                <a:lnTo>
                  <a:pt x="25" y="0"/>
                </a:lnTo>
                <a:lnTo>
                  <a:pt x="33" y="0"/>
                </a:lnTo>
                <a:close/>
                <a:moveTo>
                  <a:pt x="29" y="4"/>
                </a:moveTo>
                <a:lnTo>
                  <a:pt x="25" y="4"/>
                </a:lnTo>
                <a:lnTo>
                  <a:pt x="21" y="4"/>
                </a:lnTo>
                <a:lnTo>
                  <a:pt x="17" y="8"/>
                </a:lnTo>
                <a:lnTo>
                  <a:pt x="17" y="12"/>
                </a:lnTo>
                <a:lnTo>
                  <a:pt x="13" y="20"/>
                </a:lnTo>
                <a:lnTo>
                  <a:pt x="13" y="28"/>
                </a:lnTo>
                <a:lnTo>
                  <a:pt x="13" y="40"/>
                </a:lnTo>
                <a:lnTo>
                  <a:pt x="17" y="52"/>
                </a:lnTo>
                <a:lnTo>
                  <a:pt x="25" y="60"/>
                </a:lnTo>
                <a:lnTo>
                  <a:pt x="33" y="60"/>
                </a:lnTo>
                <a:lnTo>
                  <a:pt x="41" y="60"/>
                </a:lnTo>
                <a:lnTo>
                  <a:pt x="45" y="56"/>
                </a:lnTo>
                <a:lnTo>
                  <a:pt x="49" y="48"/>
                </a:lnTo>
                <a:lnTo>
                  <a:pt x="49" y="36"/>
                </a:lnTo>
                <a:lnTo>
                  <a:pt x="49" y="20"/>
                </a:lnTo>
                <a:lnTo>
                  <a:pt x="41" y="8"/>
                </a:lnTo>
                <a:lnTo>
                  <a:pt x="37" y="4"/>
                </a:lnTo>
                <a:lnTo>
                  <a:pt x="29" y="4"/>
                </a:lnTo>
                <a:close/>
              </a:path>
            </a:pathLst>
          </a:custGeom>
          <a:solidFill>
            <a:srgbClr val="000000"/>
          </a:solidFill>
          <a:ln w="0">
            <a:solidFill>
              <a:srgbClr val="000000"/>
            </a:solidFill>
            <a:round/>
            <a:headEnd/>
            <a:tailEnd/>
          </a:ln>
        </p:spPr>
        <p:txBody>
          <a:bodyPr/>
          <a:lstStyle/>
          <a:p>
            <a:endParaRPr lang="en-US"/>
          </a:p>
        </p:txBody>
      </p:sp>
      <p:sp>
        <p:nvSpPr>
          <p:cNvPr id="26655" name="Freeform 77"/>
          <p:cNvSpPr>
            <a:spLocks/>
          </p:cNvSpPr>
          <p:nvPr/>
        </p:nvSpPr>
        <p:spPr bwMode="auto">
          <a:xfrm>
            <a:off x="1809750" y="2628900"/>
            <a:ext cx="117475" cy="107950"/>
          </a:xfrm>
          <a:custGeom>
            <a:avLst/>
            <a:gdLst>
              <a:gd name="T0" fmla="*/ 176816875 w 69"/>
              <a:gd name="T1" fmla="*/ 0 h 64"/>
              <a:gd name="T2" fmla="*/ 176816875 w 69"/>
              <a:gd name="T3" fmla="*/ 113801226 h 64"/>
              <a:gd name="T4" fmla="*/ 176816875 w 69"/>
              <a:gd name="T5" fmla="*/ 136560111 h 64"/>
              <a:gd name="T6" fmla="*/ 176816875 w 69"/>
              <a:gd name="T7" fmla="*/ 147940397 h 64"/>
              <a:gd name="T8" fmla="*/ 176816875 w 69"/>
              <a:gd name="T9" fmla="*/ 159320683 h 64"/>
              <a:gd name="T10" fmla="*/ 188411142 w 69"/>
              <a:gd name="T11" fmla="*/ 159320683 h 64"/>
              <a:gd name="T12" fmla="*/ 188411142 w 69"/>
              <a:gd name="T13" fmla="*/ 159320683 h 64"/>
              <a:gd name="T14" fmla="*/ 188411142 w 69"/>
              <a:gd name="T15" fmla="*/ 170700969 h 64"/>
              <a:gd name="T16" fmla="*/ 200005409 w 69"/>
              <a:gd name="T17" fmla="*/ 159320683 h 64"/>
              <a:gd name="T18" fmla="*/ 200005409 w 69"/>
              <a:gd name="T19" fmla="*/ 159320683 h 64"/>
              <a:gd name="T20" fmla="*/ 200005409 w 69"/>
              <a:gd name="T21" fmla="*/ 170700969 h 64"/>
              <a:gd name="T22" fmla="*/ 153626640 w 69"/>
              <a:gd name="T23" fmla="*/ 182081255 h 64"/>
              <a:gd name="T24" fmla="*/ 142032373 w 69"/>
              <a:gd name="T25" fmla="*/ 182081255 h 64"/>
              <a:gd name="T26" fmla="*/ 142032373 w 69"/>
              <a:gd name="T27" fmla="*/ 147940397 h 64"/>
              <a:gd name="T28" fmla="*/ 118843840 w 69"/>
              <a:gd name="T29" fmla="*/ 170700969 h 64"/>
              <a:gd name="T30" fmla="*/ 107249547 w 69"/>
              <a:gd name="T31" fmla="*/ 182081255 h 64"/>
              <a:gd name="T32" fmla="*/ 95655280 w 69"/>
              <a:gd name="T33" fmla="*/ 182081255 h 64"/>
              <a:gd name="T34" fmla="*/ 84061013 w 69"/>
              <a:gd name="T35" fmla="*/ 182081255 h 64"/>
              <a:gd name="T36" fmla="*/ 60870778 w 69"/>
              <a:gd name="T37" fmla="*/ 182081255 h 64"/>
              <a:gd name="T38" fmla="*/ 49276498 w 69"/>
              <a:gd name="T39" fmla="*/ 182081255 h 64"/>
              <a:gd name="T40" fmla="*/ 37682231 w 69"/>
              <a:gd name="T41" fmla="*/ 170700969 h 64"/>
              <a:gd name="T42" fmla="*/ 37682231 w 69"/>
              <a:gd name="T43" fmla="*/ 159320683 h 64"/>
              <a:gd name="T44" fmla="*/ 37682231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23188540 w 69"/>
              <a:gd name="T57" fmla="*/ 11380289 h 64"/>
              <a:gd name="T58" fmla="*/ 11594270 w 69"/>
              <a:gd name="T59" fmla="*/ 0 h 64"/>
              <a:gd name="T60" fmla="*/ 0 w 69"/>
              <a:gd name="T61" fmla="*/ 0 h 64"/>
              <a:gd name="T62" fmla="*/ 0 w 69"/>
              <a:gd name="T63" fmla="*/ 0 h 64"/>
              <a:gd name="T64" fmla="*/ 60870778 w 69"/>
              <a:gd name="T65" fmla="*/ 0 h 64"/>
              <a:gd name="T66" fmla="*/ 60870778 w 69"/>
              <a:gd name="T67" fmla="*/ 125181512 h 64"/>
              <a:gd name="T68" fmla="*/ 72465044 w 69"/>
              <a:gd name="T69" fmla="*/ 136560111 h 64"/>
              <a:gd name="T70" fmla="*/ 72465044 w 69"/>
              <a:gd name="T71" fmla="*/ 159320683 h 64"/>
              <a:gd name="T72" fmla="*/ 84061013 w 69"/>
              <a:gd name="T73" fmla="*/ 159320683 h 64"/>
              <a:gd name="T74" fmla="*/ 95655280 w 69"/>
              <a:gd name="T75" fmla="*/ 159320683 h 64"/>
              <a:gd name="T76" fmla="*/ 107249547 w 69"/>
              <a:gd name="T77" fmla="*/ 159320683 h 64"/>
              <a:gd name="T78" fmla="*/ 118843840 w 69"/>
              <a:gd name="T79" fmla="*/ 159320683 h 64"/>
              <a:gd name="T80" fmla="*/ 130438106 w 69"/>
              <a:gd name="T81" fmla="*/ 147940397 h 64"/>
              <a:gd name="T82" fmla="*/ 142032373 w 69"/>
              <a:gd name="T83" fmla="*/ 136560111 h 64"/>
              <a:gd name="T84" fmla="*/ 142032373 w 69"/>
              <a:gd name="T85" fmla="*/ 34140871 h 64"/>
              <a:gd name="T86" fmla="*/ 142032373 w 69"/>
              <a:gd name="T87" fmla="*/ 22760579 h 64"/>
              <a:gd name="T88" fmla="*/ 142032373 w 69"/>
              <a:gd name="T89" fmla="*/ 11380289 h 64"/>
              <a:gd name="T90" fmla="*/ 130438106 w 69"/>
              <a:gd name="T91" fmla="*/ 0 h 64"/>
              <a:gd name="T92" fmla="*/ 118843840 w 69"/>
              <a:gd name="T93" fmla="*/ 0 h 64"/>
              <a:gd name="T94" fmla="*/ 118843840 w 69"/>
              <a:gd name="T95" fmla="*/ 0 h 64"/>
              <a:gd name="T96" fmla="*/ 176816875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1" y="0"/>
                </a:moveTo>
                <a:lnTo>
                  <a:pt x="61" y="40"/>
                </a:lnTo>
                <a:lnTo>
                  <a:pt x="61" y="48"/>
                </a:lnTo>
                <a:lnTo>
                  <a:pt x="61" y="52"/>
                </a:lnTo>
                <a:lnTo>
                  <a:pt x="61" y="56"/>
                </a:lnTo>
                <a:lnTo>
                  <a:pt x="65" y="56"/>
                </a:lnTo>
                <a:lnTo>
                  <a:pt x="65" y="60"/>
                </a:lnTo>
                <a:lnTo>
                  <a:pt x="69" y="56"/>
                </a:lnTo>
                <a:lnTo>
                  <a:pt x="69" y="60"/>
                </a:lnTo>
                <a:lnTo>
                  <a:pt x="53" y="64"/>
                </a:lnTo>
                <a:lnTo>
                  <a:pt x="49" y="64"/>
                </a:lnTo>
                <a:lnTo>
                  <a:pt x="49" y="52"/>
                </a:lnTo>
                <a:lnTo>
                  <a:pt x="41" y="60"/>
                </a:lnTo>
                <a:lnTo>
                  <a:pt x="37" y="64"/>
                </a:lnTo>
                <a:lnTo>
                  <a:pt x="33" y="64"/>
                </a:lnTo>
                <a:lnTo>
                  <a:pt x="29" y="64"/>
                </a:lnTo>
                <a:lnTo>
                  <a:pt x="21" y="64"/>
                </a:lnTo>
                <a:lnTo>
                  <a:pt x="17" y="64"/>
                </a:lnTo>
                <a:lnTo>
                  <a:pt x="13" y="60"/>
                </a:lnTo>
                <a:lnTo>
                  <a:pt x="13" y="56"/>
                </a:lnTo>
                <a:lnTo>
                  <a:pt x="13" y="48"/>
                </a:lnTo>
                <a:lnTo>
                  <a:pt x="8" y="40"/>
                </a:lnTo>
                <a:lnTo>
                  <a:pt x="8" y="12"/>
                </a:lnTo>
                <a:lnTo>
                  <a:pt x="8" y="8"/>
                </a:lnTo>
                <a:lnTo>
                  <a:pt x="8" y="4"/>
                </a:lnTo>
                <a:lnTo>
                  <a:pt x="4" y="0"/>
                </a:lnTo>
                <a:lnTo>
                  <a:pt x="0" y="0"/>
                </a:lnTo>
                <a:lnTo>
                  <a:pt x="21" y="0"/>
                </a:lnTo>
                <a:lnTo>
                  <a:pt x="21" y="44"/>
                </a:lnTo>
                <a:lnTo>
                  <a:pt x="25" y="48"/>
                </a:lnTo>
                <a:lnTo>
                  <a:pt x="25" y="56"/>
                </a:lnTo>
                <a:lnTo>
                  <a:pt x="29" y="56"/>
                </a:lnTo>
                <a:lnTo>
                  <a:pt x="33" y="56"/>
                </a:lnTo>
                <a:lnTo>
                  <a:pt x="37" y="56"/>
                </a:lnTo>
                <a:lnTo>
                  <a:pt x="41" y="56"/>
                </a:lnTo>
                <a:lnTo>
                  <a:pt x="45" y="52"/>
                </a:lnTo>
                <a:lnTo>
                  <a:pt x="49" y="48"/>
                </a:lnTo>
                <a:lnTo>
                  <a:pt x="49" y="12"/>
                </a:lnTo>
                <a:lnTo>
                  <a:pt x="49" y="8"/>
                </a:lnTo>
                <a:lnTo>
                  <a:pt x="49" y="4"/>
                </a:lnTo>
                <a:lnTo>
                  <a:pt x="45" y="0"/>
                </a:lnTo>
                <a:lnTo>
                  <a:pt x="41" y="0"/>
                </a:lnTo>
                <a:lnTo>
                  <a:pt x="61" y="0"/>
                </a:lnTo>
                <a:close/>
              </a:path>
            </a:pathLst>
          </a:custGeom>
          <a:solidFill>
            <a:srgbClr val="000000"/>
          </a:solidFill>
          <a:ln w="0">
            <a:solidFill>
              <a:srgbClr val="000000"/>
            </a:solidFill>
            <a:round/>
            <a:headEnd/>
            <a:tailEnd/>
          </a:ln>
        </p:spPr>
        <p:txBody>
          <a:bodyPr/>
          <a:lstStyle/>
          <a:p>
            <a:endParaRPr lang="en-US"/>
          </a:p>
        </p:txBody>
      </p:sp>
      <p:sp>
        <p:nvSpPr>
          <p:cNvPr id="26656" name="Freeform 78"/>
          <p:cNvSpPr>
            <a:spLocks/>
          </p:cNvSpPr>
          <p:nvPr/>
        </p:nvSpPr>
        <p:spPr bwMode="auto">
          <a:xfrm>
            <a:off x="1933575" y="2628900"/>
            <a:ext cx="115888" cy="107950"/>
          </a:xfrm>
          <a:custGeom>
            <a:avLst/>
            <a:gdLst>
              <a:gd name="T0" fmla="*/ 59237243 w 69"/>
              <a:gd name="T1" fmla="*/ 34140871 h 64"/>
              <a:gd name="T2" fmla="*/ 93088281 w 69"/>
              <a:gd name="T3" fmla="*/ 0 h 64"/>
              <a:gd name="T4" fmla="*/ 126937665 w 69"/>
              <a:gd name="T5" fmla="*/ 0 h 64"/>
              <a:gd name="T6" fmla="*/ 138220785 w 69"/>
              <a:gd name="T7" fmla="*/ 0 h 64"/>
              <a:gd name="T8" fmla="*/ 149503904 w 69"/>
              <a:gd name="T9" fmla="*/ 0 h 64"/>
              <a:gd name="T10" fmla="*/ 160788703 w 69"/>
              <a:gd name="T11" fmla="*/ 11380289 h 64"/>
              <a:gd name="T12" fmla="*/ 172071822 w 69"/>
              <a:gd name="T13" fmla="*/ 22760579 h 64"/>
              <a:gd name="T14" fmla="*/ 172071822 w 69"/>
              <a:gd name="T15" fmla="*/ 45521157 h 64"/>
              <a:gd name="T16" fmla="*/ 172071822 w 69"/>
              <a:gd name="T17" fmla="*/ 68280056 h 64"/>
              <a:gd name="T18" fmla="*/ 172071822 w 69"/>
              <a:gd name="T19" fmla="*/ 136560111 h 64"/>
              <a:gd name="T20" fmla="*/ 172071822 w 69"/>
              <a:gd name="T21" fmla="*/ 159320683 h 64"/>
              <a:gd name="T22" fmla="*/ 172071822 w 69"/>
              <a:gd name="T23" fmla="*/ 170700969 h 64"/>
              <a:gd name="T24" fmla="*/ 183354942 w 69"/>
              <a:gd name="T25" fmla="*/ 170700969 h 64"/>
              <a:gd name="T26" fmla="*/ 183354942 w 69"/>
              <a:gd name="T27" fmla="*/ 170700969 h 64"/>
              <a:gd name="T28" fmla="*/ 194638061 w 69"/>
              <a:gd name="T29" fmla="*/ 182081255 h 64"/>
              <a:gd name="T30" fmla="*/ 194638061 w 69"/>
              <a:gd name="T31" fmla="*/ 182081255 h 64"/>
              <a:gd name="T32" fmla="*/ 194638061 w 69"/>
              <a:gd name="T33" fmla="*/ 182081255 h 64"/>
              <a:gd name="T34" fmla="*/ 115654546 w 69"/>
              <a:gd name="T35" fmla="*/ 182081255 h 64"/>
              <a:gd name="T36" fmla="*/ 115654546 w 69"/>
              <a:gd name="T37" fmla="*/ 182081255 h 64"/>
              <a:gd name="T38" fmla="*/ 115654546 w 69"/>
              <a:gd name="T39" fmla="*/ 182081255 h 64"/>
              <a:gd name="T40" fmla="*/ 126937665 w 69"/>
              <a:gd name="T41" fmla="*/ 182081255 h 64"/>
              <a:gd name="T42" fmla="*/ 138220785 w 69"/>
              <a:gd name="T43" fmla="*/ 170700969 h 64"/>
              <a:gd name="T44" fmla="*/ 138220785 w 69"/>
              <a:gd name="T45" fmla="*/ 170700969 h 64"/>
              <a:gd name="T46" fmla="*/ 138220785 w 69"/>
              <a:gd name="T47" fmla="*/ 159320683 h 64"/>
              <a:gd name="T48" fmla="*/ 138220785 w 69"/>
              <a:gd name="T49" fmla="*/ 159320683 h 64"/>
              <a:gd name="T50" fmla="*/ 138220785 w 69"/>
              <a:gd name="T51" fmla="*/ 136560111 h 64"/>
              <a:gd name="T52" fmla="*/ 138220785 w 69"/>
              <a:gd name="T53" fmla="*/ 68280056 h 64"/>
              <a:gd name="T54" fmla="*/ 138220785 w 69"/>
              <a:gd name="T55" fmla="*/ 45521157 h 64"/>
              <a:gd name="T56" fmla="*/ 138220785 w 69"/>
              <a:gd name="T57" fmla="*/ 34140871 h 64"/>
              <a:gd name="T58" fmla="*/ 126937665 w 69"/>
              <a:gd name="T59" fmla="*/ 22760579 h 64"/>
              <a:gd name="T60" fmla="*/ 115654546 w 69"/>
              <a:gd name="T61" fmla="*/ 22760579 h 64"/>
              <a:gd name="T62" fmla="*/ 93088281 w 69"/>
              <a:gd name="T63" fmla="*/ 22760579 h 64"/>
              <a:gd name="T64" fmla="*/ 59237243 w 69"/>
              <a:gd name="T65" fmla="*/ 45521157 h 64"/>
              <a:gd name="T66" fmla="*/ 59237243 w 69"/>
              <a:gd name="T67" fmla="*/ 136560111 h 64"/>
              <a:gd name="T68" fmla="*/ 70520362 w 69"/>
              <a:gd name="T69" fmla="*/ 159320683 h 64"/>
              <a:gd name="T70" fmla="*/ 70520362 w 69"/>
              <a:gd name="T71" fmla="*/ 170700969 h 64"/>
              <a:gd name="T72" fmla="*/ 70520362 w 69"/>
              <a:gd name="T73" fmla="*/ 170700969 h 64"/>
              <a:gd name="T74" fmla="*/ 70520362 w 69"/>
              <a:gd name="T75" fmla="*/ 170700969 h 64"/>
              <a:gd name="T76" fmla="*/ 81805161 w 69"/>
              <a:gd name="T77" fmla="*/ 182081255 h 64"/>
              <a:gd name="T78" fmla="*/ 93088281 w 69"/>
              <a:gd name="T79" fmla="*/ 182081255 h 64"/>
              <a:gd name="T80" fmla="*/ 93088281 w 69"/>
              <a:gd name="T81" fmla="*/ 182081255 h 64"/>
              <a:gd name="T82" fmla="*/ 0 w 69"/>
              <a:gd name="T83" fmla="*/ 182081255 h 64"/>
              <a:gd name="T84" fmla="*/ 0 w 69"/>
              <a:gd name="T85" fmla="*/ 182081255 h 64"/>
              <a:gd name="T86" fmla="*/ 11283123 w 69"/>
              <a:gd name="T87" fmla="*/ 182081255 h 64"/>
              <a:gd name="T88" fmla="*/ 11283123 w 69"/>
              <a:gd name="T89" fmla="*/ 182081255 h 64"/>
              <a:gd name="T90" fmla="*/ 22566245 w 69"/>
              <a:gd name="T91" fmla="*/ 170700969 h 64"/>
              <a:gd name="T92" fmla="*/ 22566245 w 69"/>
              <a:gd name="T93" fmla="*/ 159320683 h 64"/>
              <a:gd name="T94" fmla="*/ 22566245 w 69"/>
              <a:gd name="T95" fmla="*/ 136560111 h 64"/>
              <a:gd name="T96" fmla="*/ 22566245 w 69"/>
              <a:gd name="T97" fmla="*/ 68280056 h 64"/>
              <a:gd name="T98" fmla="*/ 22566245 w 69"/>
              <a:gd name="T99" fmla="*/ 45521157 h 64"/>
              <a:gd name="T100" fmla="*/ 22566245 w 69"/>
              <a:gd name="T101" fmla="*/ 34140871 h 64"/>
              <a:gd name="T102" fmla="*/ 22566245 w 69"/>
              <a:gd name="T103" fmla="*/ 22760579 h 64"/>
              <a:gd name="T104" fmla="*/ 22566245 w 69"/>
              <a:gd name="T105" fmla="*/ 22760579 h 64"/>
              <a:gd name="T106" fmla="*/ 22566245 w 69"/>
              <a:gd name="T107" fmla="*/ 22760579 h 64"/>
              <a:gd name="T108" fmla="*/ 11283123 w 69"/>
              <a:gd name="T109" fmla="*/ 22760579 h 64"/>
              <a:gd name="T110" fmla="*/ 11283123 w 69"/>
              <a:gd name="T111" fmla="*/ 22760579 h 64"/>
              <a:gd name="T112" fmla="*/ 0 w 69"/>
              <a:gd name="T113" fmla="*/ 22760579 h 64"/>
              <a:gd name="T114" fmla="*/ 0 w 69"/>
              <a:gd name="T115" fmla="*/ 11380289 h 64"/>
              <a:gd name="T116" fmla="*/ 59237243 w 69"/>
              <a:gd name="T117" fmla="*/ 0 h 64"/>
              <a:gd name="T118" fmla="*/ 59237243 w 69"/>
              <a:gd name="T119" fmla="*/ 0 h 64"/>
              <a:gd name="T120" fmla="*/ 59237243 w 69"/>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
              <a:gd name="T184" fmla="*/ 0 h 64"/>
              <a:gd name="T185" fmla="*/ 69 w 69"/>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 h="64">
                <a:moveTo>
                  <a:pt x="21" y="12"/>
                </a:moveTo>
                <a:lnTo>
                  <a:pt x="33" y="0"/>
                </a:lnTo>
                <a:lnTo>
                  <a:pt x="45" y="0"/>
                </a:lnTo>
                <a:lnTo>
                  <a:pt x="49" y="0"/>
                </a:lnTo>
                <a:lnTo>
                  <a:pt x="53" y="0"/>
                </a:lnTo>
                <a:lnTo>
                  <a:pt x="57" y="4"/>
                </a:lnTo>
                <a:lnTo>
                  <a:pt x="61" y="8"/>
                </a:lnTo>
                <a:lnTo>
                  <a:pt x="61" y="16"/>
                </a:lnTo>
                <a:lnTo>
                  <a:pt x="61" y="24"/>
                </a:lnTo>
                <a:lnTo>
                  <a:pt x="61" y="48"/>
                </a:lnTo>
                <a:lnTo>
                  <a:pt x="61" y="56"/>
                </a:lnTo>
                <a:lnTo>
                  <a:pt x="61" y="60"/>
                </a:lnTo>
                <a:lnTo>
                  <a:pt x="65" y="60"/>
                </a:lnTo>
                <a:lnTo>
                  <a:pt x="69" y="64"/>
                </a:lnTo>
                <a:lnTo>
                  <a:pt x="41" y="64"/>
                </a:lnTo>
                <a:lnTo>
                  <a:pt x="45" y="64"/>
                </a:lnTo>
                <a:lnTo>
                  <a:pt x="49" y="60"/>
                </a:lnTo>
                <a:lnTo>
                  <a:pt x="49" y="56"/>
                </a:lnTo>
                <a:lnTo>
                  <a:pt x="49" y="48"/>
                </a:lnTo>
                <a:lnTo>
                  <a:pt x="49" y="24"/>
                </a:lnTo>
                <a:lnTo>
                  <a:pt x="49" y="16"/>
                </a:lnTo>
                <a:lnTo>
                  <a:pt x="49" y="12"/>
                </a:lnTo>
                <a:lnTo>
                  <a:pt x="45" y="8"/>
                </a:lnTo>
                <a:lnTo>
                  <a:pt x="41" y="8"/>
                </a:lnTo>
                <a:lnTo>
                  <a:pt x="33" y="8"/>
                </a:lnTo>
                <a:lnTo>
                  <a:pt x="21" y="16"/>
                </a:lnTo>
                <a:lnTo>
                  <a:pt x="21" y="48"/>
                </a:lnTo>
                <a:lnTo>
                  <a:pt x="25" y="56"/>
                </a:lnTo>
                <a:lnTo>
                  <a:pt x="25" y="60"/>
                </a:lnTo>
                <a:lnTo>
                  <a:pt x="29"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1" y="0"/>
                </a:lnTo>
                <a:lnTo>
                  <a:pt x="21" y="12"/>
                </a:lnTo>
                <a:close/>
              </a:path>
            </a:pathLst>
          </a:custGeom>
          <a:solidFill>
            <a:srgbClr val="000000"/>
          </a:solidFill>
          <a:ln w="0">
            <a:solidFill>
              <a:srgbClr val="000000"/>
            </a:solidFill>
            <a:round/>
            <a:headEnd/>
            <a:tailEnd/>
          </a:ln>
        </p:spPr>
        <p:txBody>
          <a:bodyPr/>
          <a:lstStyle/>
          <a:p>
            <a:endParaRPr lang="en-US"/>
          </a:p>
        </p:txBody>
      </p:sp>
      <p:sp>
        <p:nvSpPr>
          <p:cNvPr id="26657" name="Freeform 79"/>
          <p:cNvSpPr>
            <a:spLocks/>
          </p:cNvSpPr>
          <p:nvPr/>
        </p:nvSpPr>
        <p:spPr bwMode="auto">
          <a:xfrm>
            <a:off x="2952750" y="2573338"/>
            <a:ext cx="171450" cy="163512"/>
          </a:xfrm>
          <a:custGeom>
            <a:avLst/>
            <a:gdLst>
              <a:gd name="T0" fmla="*/ 291040637 w 101"/>
              <a:gd name="T1" fmla="*/ 0 h 97"/>
              <a:gd name="T2" fmla="*/ 291040637 w 101"/>
              <a:gd name="T3" fmla="*/ 0 h 97"/>
              <a:gd name="T4" fmla="*/ 279514447 w 101"/>
              <a:gd name="T5" fmla="*/ 11366612 h 97"/>
              <a:gd name="T6" fmla="*/ 267988258 w 101"/>
              <a:gd name="T7" fmla="*/ 11366612 h 97"/>
              <a:gd name="T8" fmla="*/ 256462068 w 101"/>
              <a:gd name="T9" fmla="*/ 34098154 h 97"/>
              <a:gd name="T10" fmla="*/ 256462068 w 101"/>
              <a:gd name="T11" fmla="*/ 45464763 h 97"/>
              <a:gd name="T12" fmla="*/ 164250801 w 101"/>
              <a:gd name="T13" fmla="*/ 275630680 h 97"/>
              <a:gd name="T14" fmla="*/ 152724611 w 101"/>
              <a:gd name="T15" fmla="*/ 275630680 h 97"/>
              <a:gd name="T16" fmla="*/ 46104772 w 101"/>
              <a:gd name="T17" fmla="*/ 45464763 h 97"/>
              <a:gd name="T18" fmla="*/ 34578582 w 101"/>
              <a:gd name="T19" fmla="*/ 34098154 h 97"/>
              <a:gd name="T20" fmla="*/ 34578582 w 101"/>
              <a:gd name="T21" fmla="*/ 22733225 h 97"/>
              <a:gd name="T22" fmla="*/ 23052386 w 101"/>
              <a:gd name="T23" fmla="*/ 11366612 h 97"/>
              <a:gd name="T24" fmla="*/ 23052386 w 101"/>
              <a:gd name="T25" fmla="*/ 11366612 h 97"/>
              <a:gd name="T26" fmla="*/ 11526193 w 101"/>
              <a:gd name="T27" fmla="*/ 11366612 h 97"/>
              <a:gd name="T28" fmla="*/ 0 w 101"/>
              <a:gd name="T29" fmla="*/ 0 h 97"/>
              <a:gd name="T30" fmla="*/ 0 w 101"/>
              <a:gd name="T31" fmla="*/ 0 h 97"/>
              <a:gd name="T32" fmla="*/ 118146043 w 101"/>
              <a:gd name="T33" fmla="*/ 0 h 97"/>
              <a:gd name="T34" fmla="*/ 118146043 w 101"/>
              <a:gd name="T35" fmla="*/ 0 h 97"/>
              <a:gd name="T36" fmla="*/ 95091939 w 101"/>
              <a:gd name="T37" fmla="*/ 11366612 h 97"/>
              <a:gd name="T38" fmla="*/ 95091939 w 101"/>
              <a:gd name="T39" fmla="*/ 11366612 h 97"/>
              <a:gd name="T40" fmla="*/ 80685051 w 101"/>
              <a:gd name="T41" fmla="*/ 11366612 h 97"/>
              <a:gd name="T42" fmla="*/ 80685051 w 101"/>
              <a:gd name="T43" fmla="*/ 22733225 h 97"/>
              <a:gd name="T44" fmla="*/ 80685051 w 101"/>
              <a:gd name="T45" fmla="*/ 34098154 h 97"/>
              <a:gd name="T46" fmla="*/ 95091939 w 101"/>
              <a:gd name="T47" fmla="*/ 56831385 h 97"/>
              <a:gd name="T48" fmla="*/ 164250801 w 101"/>
              <a:gd name="T49" fmla="*/ 218799268 h 97"/>
              <a:gd name="T50" fmla="*/ 233409689 w 101"/>
              <a:gd name="T51" fmla="*/ 56831385 h 97"/>
              <a:gd name="T52" fmla="*/ 233409689 w 101"/>
              <a:gd name="T53" fmla="*/ 34098154 h 97"/>
              <a:gd name="T54" fmla="*/ 233409689 w 101"/>
              <a:gd name="T55" fmla="*/ 22733225 h 97"/>
              <a:gd name="T56" fmla="*/ 233409689 w 101"/>
              <a:gd name="T57" fmla="*/ 22733225 h 97"/>
              <a:gd name="T58" fmla="*/ 233409689 w 101"/>
              <a:gd name="T59" fmla="*/ 11366612 h 97"/>
              <a:gd name="T60" fmla="*/ 221881749 w 101"/>
              <a:gd name="T61" fmla="*/ 11366612 h 97"/>
              <a:gd name="T62" fmla="*/ 210355559 w 101"/>
              <a:gd name="T63" fmla="*/ 11366612 h 97"/>
              <a:gd name="T64" fmla="*/ 210355559 w 101"/>
              <a:gd name="T65" fmla="*/ 0 h 97"/>
              <a:gd name="T66" fmla="*/ 210355559 w 101"/>
              <a:gd name="T67" fmla="*/ 0 h 97"/>
              <a:gd name="T68" fmla="*/ 210355559 w 101"/>
              <a:gd name="T69" fmla="*/ 0 h 97"/>
              <a:gd name="T70" fmla="*/ 291040637 w 101"/>
              <a:gd name="T71" fmla="*/ 0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7"/>
              <a:gd name="T110" fmla="*/ 101 w 101"/>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7">
                <a:moveTo>
                  <a:pt x="101" y="0"/>
                </a:moveTo>
                <a:lnTo>
                  <a:pt x="101" y="0"/>
                </a:lnTo>
                <a:lnTo>
                  <a:pt x="97" y="4"/>
                </a:lnTo>
                <a:lnTo>
                  <a:pt x="93" y="4"/>
                </a:lnTo>
                <a:lnTo>
                  <a:pt x="89" y="12"/>
                </a:lnTo>
                <a:lnTo>
                  <a:pt x="89" y="16"/>
                </a:lnTo>
                <a:lnTo>
                  <a:pt x="57" y="97"/>
                </a:lnTo>
                <a:lnTo>
                  <a:pt x="53" y="97"/>
                </a:lnTo>
                <a:lnTo>
                  <a:pt x="16" y="16"/>
                </a:lnTo>
                <a:lnTo>
                  <a:pt x="12" y="12"/>
                </a:lnTo>
                <a:lnTo>
                  <a:pt x="12" y="8"/>
                </a:lnTo>
                <a:lnTo>
                  <a:pt x="8" y="4"/>
                </a:lnTo>
                <a:lnTo>
                  <a:pt x="4" y="4"/>
                </a:lnTo>
                <a:lnTo>
                  <a:pt x="0" y="0"/>
                </a:lnTo>
                <a:lnTo>
                  <a:pt x="41" y="0"/>
                </a:lnTo>
                <a:lnTo>
                  <a:pt x="33" y="4"/>
                </a:lnTo>
                <a:lnTo>
                  <a:pt x="28" y="4"/>
                </a:lnTo>
                <a:lnTo>
                  <a:pt x="28" y="8"/>
                </a:lnTo>
                <a:lnTo>
                  <a:pt x="28" y="12"/>
                </a:lnTo>
                <a:lnTo>
                  <a:pt x="33" y="20"/>
                </a:lnTo>
                <a:lnTo>
                  <a:pt x="57" y="77"/>
                </a:lnTo>
                <a:lnTo>
                  <a:pt x="81" y="20"/>
                </a:lnTo>
                <a:lnTo>
                  <a:pt x="81" y="12"/>
                </a:lnTo>
                <a:lnTo>
                  <a:pt x="81" y="8"/>
                </a:lnTo>
                <a:lnTo>
                  <a:pt x="81" y="4"/>
                </a:lnTo>
                <a:lnTo>
                  <a:pt x="77" y="4"/>
                </a:lnTo>
                <a:lnTo>
                  <a:pt x="73" y="4"/>
                </a:lnTo>
                <a:lnTo>
                  <a:pt x="73" y="0"/>
                </a:lnTo>
                <a:lnTo>
                  <a:pt x="101" y="0"/>
                </a:lnTo>
                <a:close/>
              </a:path>
            </a:pathLst>
          </a:custGeom>
          <a:solidFill>
            <a:srgbClr val="000000"/>
          </a:solidFill>
          <a:ln w="0">
            <a:solidFill>
              <a:srgbClr val="000000"/>
            </a:solidFill>
            <a:round/>
            <a:headEnd/>
            <a:tailEnd/>
          </a:ln>
        </p:spPr>
        <p:txBody>
          <a:bodyPr/>
          <a:lstStyle/>
          <a:p>
            <a:endParaRPr lang="en-US"/>
          </a:p>
        </p:txBody>
      </p:sp>
      <p:sp>
        <p:nvSpPr>
          <p:cNvPr id="26658" name="Freeform 80"/>
          <p:cNvSpPr>
            <a:spLocks noEditPoints="1"/>
          </p:cNvSpPr>
          <p:nvPr/>
        </p:nvSpPr>
        <p:spPr bwMode="auto">
          <a:xfrm>
            <a:off x="3109913" y="2628900"/>
            <a:ext cx="90487" cy="107950"/>
          </a:xfrm>
          <a:custGeom>
            <a:avLst/>
            <a:gdLst>
              <a:gd name="T0" fmla="*/ 23318329 w 53"/>
              <a:gd name="T1" fmla="*/ 68280056 h 64"/>
              <a:gd name="T2" fmla="*/ 34979204 w 53"/>
              <a:gd name="T3" fmla="*/ 102420913 h 64"/>
              <a:gd name="T4" fmla="*/ 49552729 w 53"/>
              <a:gd name="T5" fmla="*/ 125181512 h 64"/>
              <a:gd name="T6" fmla="*/ 72872772 w 53"/>
              <a:gd name="T7" fmla="*/ 147940397 h 64"/>
              <a:gd name="T8" fmla="*/ 96191095 w 53"/>
              <a:gd name="T9" fmla="*/ 147940397 h 64"/>
              <a:gd name="T10" fmla="*/ 119509444 w 53"/>
              <a:gd name="T11" fmla="*/ 147940397 h 64"/>
              <a:gd name="T12" fmla="*/ 131170312 w 53"/>
              <a:gd name="T13" fmla="*/ 147940397 h 64"/>
              <a:gd name="T14" fmla="*/ 142829473 w 53"/>
              <a:gd name="T15" fmla="*/ 136560111 h 64"/>
              <a:gd name="T16" fmla="*/ 154488635 w 53"/>
              <a:gd name="T17" fmla="*/ 113801226 h 64"/>
              <a:gd name="T18" fmla="*/ 154488635 w 53"/>
              <a:gd name="T19" fmla="*/ 113801226 h 64"/>
              <a:gd name="T20" fmla="*/ 154488635 w 53"/>
              <a:gd name="T21" fmla="*/ 136560111 h 64"/>
              <a:gd name="T22" fmla="*/ 131170312 w 53"/>
              <a:gd name="T23" fmla="*/ 170700969 h 64"/>
              <a:gd name="T24" fmla="*/ 107850256 w 53"/>
              <a:gd name="T25" fmla="*/ 182081255 h 64"/>
              <a:gd name="T26" fmla="*/ 84531933 w 53"/>
              <a:gd name="T27" fmla="*/ 182081255 h 64"/>
              <a:gd name="T28" fmla="*/ 49552729 w 53"/>
              <a:gd name="T29" fmla="*/ 182081255 h 64"/>
              <a:gd name="T30" fmla="*/ 23318329 w 53"/>
              <a:gd name="T31" fmla="*/ 159320683 h 64"/>
              <a:gd name="T32" fmla="*/ 0 w 53"/>
              <a:gd name="T33" fmla="*/ 136560111 h 64"/>
              <a:gd name="T34" fmla="*/ 0 w 53"/>
              <a:gd name="T35" fmla="*/ 91040627 h 64"/>
              <a:gd name="T36" fmla="*/ 0 w 53"/>
              <a:gd name="T37" fmla="*/ 56899770 h 64"/>
              <a:gd name="T38" fmla="*/ 23318329 w 53"/>
              <a:gd name="T39" fmla="*/ 22760579 h 64"/>
              <a:gd name="T40" fmla="*/ 49552729 w 53"/>
              <a:gd name="T41" fmla="*/ 0 h 64"/>
              <a:gd name="T42" fmla="*/ 84531933 w 53"/>
              <a:gd name="T43" fmla="*/ 0 h 64"/>
              <a:gd name="T44" fmla="*/ 119509444 w 53"/>
              <a:gd name="T45" fmla="*/ 0 h 64"/>
              <a:gd name="T46" fmla="*/ 142829473 w 53"/>
              <a:gd name="T47" fmla="*/ 11380289 h 64"/>
              <a:gd name="T48" fmla="*/ 154488635 w 53"/>
              <a:gd name="T49" fmla="*/ 34140871 h 64"/>
              <a:gd name="T50" fmla="*/ 154488635 w 53"/>
              <a:gd name="T51" fmla="*/ 68280056 h 64"/>
              <a:gd name="T52" fmla="*/ 23318329 w 53"/>
              <a:gd name="T53" fmla="*/ 68280056 h 64"/>
              <a:gd name="T54" fmla="*/ 23318329 w 53"/>
              <a:gd name="T55" fmla="*/ 56899770 h 64"/>
              <a:gd name="T56" fmla="*/ 119509444 w 53"/>
              <a:gd name="T57" fmla="*/ 56899770 h 64"/>
              <a:gd name="T58" fmla="*/ 107850256 w 53"/>
              <a:gd name="T59" fmla="*/ 45521157 h 64"/>
              <a:gd name="T60" fmla="*/ 107850256 w 53"/>
              <a:gd name="T61" fmla="*/ 34140871 h 64"/>
              <a:gd name="T62" fmla="*/ 107850256 w 53"/>
              <a:gd name="T63" fmla="*/ 22760579 h 64"/>
              <a:gd name="T64" fmla="*/ 96191095 w 53"/>
              <a:gd name="T65" fmla="*/ 11380289 h 64"/>
              <a:gd name="T66" fmla="*/ 84531933 w 53"/>
              <a:gd name="T67" fmla="*/ 11380289 h 64"/>
              <a:gd name="T68" fmla="*/ 72872772 w 53"/>
              <a:gd name="T69" fmla="*/ 11380289 h 64"/>
              <a:gd name="T70" fmla="*/ 61211904 w 53"/>
              <a:gd name="T71" fmla="*/ 11380289 h 64"/>
              <a:gd name="T72" fmla="*/ 49552729 w 53"/>
              <a:gd name="T73" fmla="*/ 22760579 h 64"/>
              <a:gd name="T74" fmla="*/ 34979204 w 53"/>
              <a:gd name="T75" fmla="*/ 34140871 h 64"/>
              <a:gd name="T76" fmla="*/ 23318329 w 53"/>
              <a:gd name="T77" fmla="*/ 56899770 h 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4"/>
              <a:gd name="T119" fmla="*/ 53 w 53"/>
              <a:gd name="T120" fmla="*/ 64 h 6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4">
                <a:moveTo>
                  <a:pt x="8" y="24"/>
                </a:moveTo>
                <a:lnTo>
                  <a:pt x="12" y="36"/>
                </a:lnTo>
                <a:lnTo>
                  <a:pt x="17" y="44"/>
                </a:lnTo>
                <a:lnTo>
                  <a:pt x="25" y="52"/>
                </a:lnTo>
                <a:lnTo>
                  <a:pt x="33" y="52"/>
                </a:lnTo>
                <a:lnTo>
                  <a:pt x="41" y="52"/>
                </a:lnTo>
                <a:lnTo>
                  <a:pt x="45" y="52"/>
                </a:lnTo>
                <a:lnTo>
                  <a:pt x="49" y="48"/>
                </a:lnTo>
                <a:lnTo>
                  <a:pt x="53" y="40"/>
                </a:lnTo>
                <a:lnTo>
                  <a:pt x="53" y="48"/>
                </a:lnTo>
                <a:lnTo>
                  <a:pt x="45" y="60"/>
                </a:lnTo>
                <a:lnTo>
                  <a:pt x="37" y="64"/>
                </a:lnTo>
                <a:lnTo>
                  <a:pt x="29" y="64"/>
                </a:lnTo>
                <a:lnTo>
                  <a:pt x="17" y="64"/>
                </a:lnTo>
                <a:lnTo>
                  <a:pt x="8" y="56"/>
                </a:lnTo>
                <a:lnTo>
                  <a:pt x="0" y="48"/>
                </a:lnTo>
                <a:lnTo>
                  <a:pt x="0" y="32"/>
                </a:lnTo>
                <a:lnTo>
                  <a:pt x="0" y="20"/>
                </a:lnTo>
                <a:lnTo>
                  <a:pt x="8" y="8"/>
                </a:lnTo>
                <a:lnTo>
                  <a:pt x="17" y="0"/>
                </a:lnTo>
                <a:lnTo>
                  <a:pt x="29" y="0"/>
                </a:lnTo>
                <a:lnTo>
                  <a:pt x="41" y="0"/>
                </a:lnTo>
                <a:lnTo>
                  <a:pt x="49" y="4"/>
                </a:lnTo>
                <a:lnTo>
                  <a:pt x="53" y="12"/>
                </a:lnTo>
                <a:lnTo>
                  <a:pt x="53" y="24"/>
                </a:lnTo>
                <a:lnTo>
                  <a:pt x="8" y="24"/>
                </a:lnTo>
                <a:close/>
                <a:moveTo>
                  <a:pt x="8" y="20"/>
                </a:moveTo>
                <a:lnTo>
                  <a:pt x="41" y="20"/>
                </a:lnTo>
                <a:lnTo>
                  <a:pt x="37" y="16"/>
                </a:lnTo>
                <a:lnTo>
                  <a:pt x="37" y="12"/>
                </a:lnTo>
                <a:lnTo>
                  <a:pt x="37" y="8"/>
                </a:lnTo>
                <a:lnTo>
                  <a:pt x="33" y="4"/>
                </a:lnTo>
                <a:lnTo>
                  <a:pt x="29" y="4"/>
                </a:lnTo>
                <a:lnTo>
                  <a:pt x="25" y="4"/>
                </a:lnTo>
                <a:lnTo>
                  <a:pt x="21" y="4"/>
                </a:lnTo>
                <a:lnTo>
                  <a:pt x="17" y="8"/>
                </a:lnTo>
                <a:lnTo>
                  <a:pt x="12" y="12"/>
                </a:lnTo>
                <a:lnTo>
                  <a:pt x="8" y="20"/>
                </a:lnTo>
                <a:close/>
              </a:path>
            </a:pathLst>
          </a:custGeom>
          <a:solidFill>
            <a:srgbClr val="000000"/>
          </a:solidFill>
          <a:ln w="0">
            <a:solidFill>
              <a:srgbClr val="000000"/>
            </a:solidFill>
            <a:round/>
            <a:headEnd/>
            <a:tailEnd/>
          </a:ln>
        </p:spPr>
        <p:txBody>
          <a:bodyPr/>
          <a:lstStyle/>
          <a:p>
            <a:endParaRPr lang="en-US"/>
          </a:p>
        </p:txBody>
      </p:sp>
      <p:sp>
        <p:nvSpPr>
          <p:cNvPr id="26659" name="Freeform 81"/>
          <p:cNvSpPr>
            <a:spLocks/>
          </p:cNvSpPr>
          <p:nvPr/>
        </p:nvSpPr>
        <p:spPr bwMode="auto">
          <a:xfrm>
            <a:off x="3213100" y="2628900"/>
            <a:ext cx="82550" cy="107950"/>
          </a:xfrm>
          <a:custGeom>
            <a:avLst/>
            <a:gdLst>
              <a:gd name="T0" fmla="*/ 56764084 w 49"/>
              <a:gd name="T1" fmla="*/ 0 h 64"/>
              <a:gd name="T2" fmla="*/ 56764084 w 49"/>
              <a:gd name="T3" fmla="*/ 45521157 h 64"/>
              <a:gd name="T4" fmla="*/ 79468696 w 49"/>
              <a:gd name="T5" fmla="*/ 11380289 h 64"/>
              <a:gd name="T6" fmla="*/ 93660553 w 49"/>
              <a:gd name="T7" fmla="*/ 0 h 64"/>
              <a:gd name="T8" fmla="*/ 116365192 w 49"/>
              <a:gd name="T9" fmla="*/ 0 h 64"/>
              <a:gd name="T10" fmla="*/ 116365192 w 49"/>
              <a:gd name="T11" fmla="*/ 0 h 64"/>
              <a:gd name="T12" fmla="*/ 127718340 w 49"/>
              <a:gd name="T13" fmla="*/ 0 h 64"/>
              <a:gd name="T14" fmla="*/ 139071489 w 49"/>
              <a:gd name="T15" fmla="*/ 11380289 h 64"/>
              <a:gd name="T16" fmla="*/ 139071489 w 49"/>
              <a:gd name="T17" fmla="*/ 22760579 h 64"/>
              <a:gd name="T18" fmla="*/ 139071489 w 49"/>
              <a:gd name="T19" fmla="*/ 34140871 h 64"/>
              <a:gd name="T20" fmla="*/ 127718340 w 49"/>
              <a:gd name="T21" fmla="*/ 34140871 h 64"/>
              <a:gd name="T22" fmla="*/ 127718340 w 49"/>
              <a:gd name="T23" fmla="*/ 45521157 h 64"/>
              <a:gd name="T24" fmla="*/ 116365192 w 49"/>
              <a:gd name="T25" fmla="*/ 45521157 h 64"/>
              <a:gd name="T26" fmla="*/ 116365192 w 49"/>
              <a:gd name="T27" fmla="*/ 45521157 h 64"/>
              <a:gd name="T28" fmla="*/ 105013702 w 49"/>
              <a:gd name="T29" fmla="*/ 34140871 h 64"/>
              <a:gd name="T30" fmla="*/ 93660553 w 49"/>
              <a:gd name="T31" fmla="*/ 22760579 h 64"/>
              <a:gd name="T32" fmla="*/ 93660553 w 49"/>
              <a:gd name="T33" fmla="*/ 22760579 h 64"/>
              <a:gd name="T34" fmla="*/ 93660553 w 49"/>
              <a:gd name="T35" fmla="*/ 22760579 h 64"/>
              <a:gd name="T36" fmla="*/ 79468696 w 49"/>
              <a:gd name="T37" fmla="*/ 34140871 h 64"/>
              <a:gd name="T38" fmla="*/ 68117233 w 49"/>
              <a:gd name="T39" fmla="*/ 45521157 h 64"/>
              <a:gd name="T40" fmla="*/ 56764084 w 49"/>
              <a:gd name="T41" fmla="*/ 56899770 h 64"/>
              <a:gd name="T42" fmla="*/ 56764084 w 49"/>
              <a:gd name="T43" fmla="*/ 136560111 h 64"/>
              <a:gd name="T44" fmla="*/ 68117233 w 49"/>
              <a:gd name="T45" fmla="*/ 159320683 h 64"/>
              <a:gd name="T46" fmla="*/ 68117233 w 49"/>
              <a:gd name="T47" fmla="*/ 159320683 h 64"/>
              <a:gd name="T48" fmla="*/ 68117233 w 49"/>
              <a:gd name="T49" fmla="*/ 170700969 h 64"/>
              <a:gd name="T50" fmla="*/ 79468696 w 49"/>
              <a:gd name="T51" fmla="*/ 170700969 h 64"/>
              <a:gd name="T52" fmla="*/ 79468696 w 49"/>
              <a:gd name="T53" fmla="*/ 182081255 h 64"/>
              <a:gd name="T54" fmla="*/ 93660553 w 49"/>
              <a:gd name="T55" fmla="*/ 182081255 h 64"/>
              <a:gd name="T56" fmla="*/ 93660553 w 49"/>
              <a:gd name="T57" fmla="*/ 182081255 h 64"/>
              <a:gd name="T58" fmla="*/ 0 w 49"/>
              <a:gd name="T59" fmla="*/ 182081255 h 64"/>
              <a:gd name="T60" fmla="*/ 0 w 49"/>
              <a:gd name="T61" fmla="*/ 182081255 h 64"/>
              <a:gd name="T62" fmla="*/ 11353152 w 49"/>
              <a:gd name="T63" fmla="*/ 182081255 h 64"/>
              <a:gd name="T64" fmla="*/ 22706304 w 49"/>
              <a:gd name="T65" fmla="*/ 170700969 h 64"/>
              <a:gd name="T66" fmla="*/ 22706304 w 49"/>
              <a:gd name="T67" fmla="*/ 170700969 h 64"/>
              <a:gd name="T68" fmla="*/ 22706304 w 49"/>
              <a:gd name="T69" fmla="*/ 159320683 h 64"/>
              <a:gd name="T70" fmla="*/ 22706304 w 49"/>
              <a:gd name="T71" fmla="*/ 159320683 h 64"/>
              <a:gd name="T72" fmla="*/ 22706304 w 49"/>
              <a:gd name="T73" fmla="*/ 136560111 h 64"/>
              <a:gd name="T74" fmla="*/ 22706304 w 49"/>
              <a:gd name="T75" fmla="*/ 68280056 h 64"/>
              <a:gd name="T76" fmla="*/ 22706304 w 49"/>
              <a:gd name="T77" fmla="*/ 45521157 h 64"/>
              <a:gd name="T78" fmla="*/ 22706304 w 49"/>
              <a:gd name="T79" fmla="*/ 34140871 h 64"/>
              <a:gd name="T80" fmla="*/ 22706304 w 49"/>
              <a:gd name="T81" fmla="*/ 22760579 h 64"/>
              <a:gd name="T82" fmla="*/ 22706304 w 49"/>
              <a:gd name="T83" fmla="*/ 22760579 h 64"/>
              <a:gd name="T84" fmla="*/ 22706304 w 49"/>
              <a:gd name="T85" fmla="*/ 22760579 h 64"/>
              <a:gd name="T86" fmla="*/ 11353152 w 49"/>
              <a:gd name="T87" fmla="*/ 22760579 h 64"/>
              <a:gd name="T88" fmla="*/ 11353152 w 49"/>
              <a:gd name="T89" fmla="*/ 22760579 h 64"/>
              <a:gd name="T90" fmla="*/ 0 w 49"/>
              <a:gd name="T91" fmla="*/ 22760579 h 64"/>
              <a:gd name="T92" fmla="*/ 0 w 49"/>
              <a:gd name="T93" fmla="*/ 11380289 h 64"/>
              <a:gd name="T94" fmla="*/ 56764084 w 49"/>
              <a:gd name="T95" fmla="*/ 0 h 64"/>
              <a:gd name="T96" fmla="*/ 56764084 w 4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4"/>
              <a:gd name="T149" fmla="*/ 49 w 4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4">
                <a:moveTo>
                  <a:pt x="20" y="0"/>
                </a:moveTo>
                <a:lnTo>
                  <a:pt x="20" y="16"/>
                </a:lnTo>
                <a:lnTo>
                  <a:pt x="28" y="4"/>
                </a:lnTo>
                <a:lnTo>
                  <a:pt x="33" y="0"/>
                </a:lnTo>
                <a:lnTo>
                  <a:pt x="41" y="0"/>
                </a:lnTo>
                <a:lnTo>
                  <a:pt x="45" y="0"/>
                </a:lnTo>
                <a:lnTo>
                  <a:pt x="49" y="4"/>
                </a:lnTo>
                <a:lnTo>
                  <a:pt x="49" y="8"/>
                </a:lnTo>
                <a:lnTo>
                  <a:pt x="49" y="12"/>
                </a:lnTo>
                <a:lnTo>
                  <a:pt x="45" y="12"/>
                </a:lnTo>
                <a:lnTo>
                  <a:pt x="45" y="16"/>
                </a:lnTo>
                <a:lnTo>
                  <a:pt x="41" y="16"/>
                </a:lnTo>
                <a:lnTo>
                  <a:pt x="37" y="12"/>
                </a:lnTo>
                <a:lnTo>
                  <a:pt x="33" y="8"/>
                </a:lnTo>
                <a:lnTo>
                  <a:pt x="28" y="12"/>
                </a:lnTo>
                <a:lnTo>
                  <a:pt x="24" y="16"/>
                </a:lnTo>
                <a:lnTo>
                  <a:pt x="20" y="20"/>
                </a:lnTo>
                <a:lnTo>
                  <a:pt x="20" y="48"/>
                </a:lnTo>
                <a:lnTo>
                  <a:pt x="24" y="56"/>
                </a:lnTo>
                <a:lnTo>
                  <a:pt x="24" y="60"/>
                </a:lnTo>
                <a:lnTo>
                  <a:pt x="28" y="60"/>
                </a:lnTo>
                <a:lnTo>
                  <a:pt x="28" y="64"/>
                </a:lnTo>
                <a:lnTo>
                  <a:pt x="33"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20" y="0"/>
                </a:lnTo>
                <a:close/>
              </a:path>
            </a:pathLst>
          </a:custGeom>
          <a:solidFill>
            <a:srgbClr val="000000"/>
          </a:solidFill>
          <a:ln w="0">
            <a:solidFill>
              <a:srgbClr val="000000"/>
            </a:solidFill>
            <a:round/>
            <a:headEnd/>
            <a:tailEnd/>
          </a:ln>
        </p:spPr>
        <p:txBody>
          <a:bodyPr/>
          <a:lstStyle/>
          <a:p>
            <a:endParaRPr lang="en-US"/>
          </a:p>
        </p:txBody>
      </p:sp>
      <p:sp>
        <p:nvSpPr>
          <p:cNvPr id="26660" name="Freeform 82"/>
          <p:cNvSpPr>
            <a:spLocks noEditPoints="1"/>
          </p:cNvSpPr>
          <p:nvPr/>
        </p:nvSpPr>
        <p:spPr bwMode="auto">
          <a:xfrm>
            <a:off x="3295650" y="2566988"/>
            <a:ext cx="117475" cy="169862"/>
          </a:xfrm>
          <a:custGeom>
            <a:avLst/>
            <a:gdLst>
              <a:gd name="T0" fmla="*/ 57973062 w 69"/>
              <a:gd name="T1" fmla="*/ 138593948 h 101"/>
              <a:gd name="T2" fmla="*/ 92755862 w 69"/>
              <a:gd name="T3" fmla="*/ 104653486 h 101"/>
              <a:gd name="T4" fmla="*/ 127540391 w 69"/>
              <a:gd name="T5" fmla="*/ 104653486 h 101"/>
              <a:gd name="T6" fmla="*/ 150728924 w 69"/>
              <a:gd name="T7" fmla="*/ 104653486 h 101"/>
              <a:gd name="T8" fmla="*/ 176816875 w 69"/>
              <a:gd name="T9" fmla="*/ 127280470 h 101"/>
              <a:gd name="T10" fmla="*/ 188411142 w 69"/>
              <a:gd name="T11" fmla="*/ 149909109 h 101"/>
              <a:gd name="T12" fmla="*/ 200005409 w 69"/>
              <a:gd name="T13" fmla="*/ 183849544 h 101"/>
              <a:gd name="T14" fmla="*/ 188411142 w 69"/>
              <a:gd name="T15" fmla="*/ 217791661 h 101"/>
              <a:gd name="T16" fmla="*/ 176816875 w 69"/>
              <a:gd name="T17" fmla="*/ 240418671 h 101"/>
              <a:gd name="T18" fmla="*/ 162323191 w 69"/>
              <a:gd name="T19" fmla="*/ 263047310 h 101"/>
              <a:gd name="T20" fmla="*/ 127540391 w 69"/>
              <a:gd name="T21" fmla="*/ 285674267 h 101"/>
              <a:gd name="T22" fmla="*/ 92755862 w 69"/>
              <a:gd name="T23" fmla="*/ 285674267 h 101"/>
              <a:gd name="T24" fmla="*/ 81161595 w 69"/>
              <a:gd name="T25" fmla="*/ 285674267 h 101"/>
              <a:gd name="T26" fmla="*/ 57973062 w 69"/>
              <a:gd name="T27" fmla="*/ 285674267 h 101"/>
              <a:gd name="T28" fmla="*/ 46378782 w 69"/>
              <a:gd name="T29" fmla="*/ 274360788 h 101"/>
              <a:gd name="T30" fmla="*/ 23188540 w 69"/>
              <a:gd name="T31" fmla="*/ 274360788 h 101"/>
              <a:gd name="T32" fmla="*/ 23188540 w 69"/>
              <a:gd name="T33" fmla="*/ 82024848 h 101"/>
              <a:gd name="T34" fmla="*/ 23188540 w 69"/>
              <a:gd name="T35" fmla="*/ 45255609 h 101"/>
              <a:gd name="T36" fmla="*/ 23188540 w 69"/>
              <a:gd name="T37" fmla="*/ 33942130 h 101"/>
              <a:gd name="T38" fmla="*/ 23188540 w 69"/>
              <a:gd name="T39" fmla="*/ 33942130 h 101"/>
              <a:gd name="T40" fmla="*/ 23188540 w 69"/>
              <a:gd name="T41" fmla="*/ 22626964 h 101"/>
              <a:gd name="T42" fmla="*/ 23188540 w 69"/>
              <a:gd name="T43" fmla="*/ 22626964 h 101"/>
              <a:gd name="T44" fmla="*/ 11594270 w 69"/>
              <a:gd name="T45" fmla="*/ 22626964 h 101"/>
              <a:gd name="T46" fmla="*/ 11594270 w 69"/>
              <a:gd name="T47" fmla="*/ 22626964 h 101"/>
              <a:gd name="T48" fmla="*/ 0 w 69"/>
              <a:gd name="T49" fmla="*/ 22626964 h 101"/>
              <a:gd name="T50" fmla="*/ 0 w 69"/>
              <a:gd name="T51" fmla="*/ 22626964 h 101"/>
              <a:gd name="T52" fmla="*/ 57973062 w 69"/>
              <a:gd name="T53" fmla="*/ 0 h 101"/>
              <a:gd name="T54" fmla="*/ 57973062 w 69"/>
              <a:gd name="T55" fmla="*/ 0 h 101"/>
              <a:gd name="T56" fmla="*/ 57973062 w 69"/>
              <a:gd name="T57" fmla="*/ 138593948 h 101"/>
              <a:gd name="T58" fmla="*/ 57973062 w 69"/>
              <a:gd name="T59" fmla="*/ 149909109 h 101"/>
              <a:gd name="T60" fmla="*/ 57973062 w 69"/>
              <a:gd name="T61" fmla="*/ 263047310 h 101"/>
              <a:gd name="T62" fmla="*/ 69567329 w 69"/>
              <a:gd name="T63" fmla="*/ 263047310 h 101"/>
              <a:gd name="T64" fmla="*/ 81161595 w 69"/>
              <a:gd name="T65" fmla="*/ 274360788 h 101"/>
              <a:gd name="T66" fmla="*/ 92755862 w 69"/>
              <a:gd name="T67" fmla="*/ 274360788 h 101"/>
              <a:gd name="T68" fmla="*/ 104350129 w 69"/>
              <a:gd name="T69" fmla="*/ 274360788 h 101"/>
              <a:gd name="T70" fmla="*/ 127540391 w 69"/>
              <a:gd name="T71" fmla="*/ 274360788 h 101"/>
              <a:gd name="T72" fmla="*/ 139134658 w 69"/>
              <a:gd name="T73" fmla="*/ 263047310 h 101"/>
              <a:gd name="T74" fmla="*/ 150728924 w 69"/>
              <a:gd name="T75" fmla="*/ 229105192 h 101"/>
              <a:gd name="T76" fmla="*/ 162323191 w 69"/>
              <a:gd name="T77" fmla="*/ 206478183 h 101"/>
              <a:gd name="T78" fmla="*/ 150728924 w 69"/>
              <a:gd name="T79" fmla="*/ 172536066 h 101"/>
              <a:gd name="T80" fmla="*/ 139134658 w 69"/>
              <a:gd name="T81" fmla="*/ 149909109 h 101"/>
              <a:gd name="T82" fmla="*/ 127540391 w 69"/>
              <a:gd name="T83" fmla="*/ 138593948 h 101"/>
              <a:gd name="T84" fmla="*/ 104350129 w 69"/>
              <a:gd name="T85" fmla="*/ 127280470 h 101"/>
              <a:gd name="T86" fmla="*/ 92755862 w 69"/>
              <a:gd name="T87" fmla="*/ 127280470 h 101"/>
              <a:gd name="T88" fmla="*/ 81161595 w 69"/>
              <a:gd name="T89" fmla="*/ 138593948 h 101"/>
              <a:gd name="T90" fmla="*/ 69567329 w 69"/>
              <a:gd name="T91" fmla="*/ 138593948 h 101"/>
              <a:gd name="T92" fmla="*/ 57973062 w 69"/>
              <a:gd name="T93" fmla="*/ 149909109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9"/>
              <a:gd name="T142" fmla="*/ 0 h 101"/>
              <a:gd name="T143" fmla="*/ 69 w 69"/>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9" h="101">
                <a:moveTo>
                  <a:pt x="20" y="49"/>
                </a:moveTo>
                <a:lnTo>
                  <a:pt x="32" y="37"/>
                </a:lnTo>
                <a:lnTo>
                  <a:pt x="44" y="37"/>
                </a:lnTo>
                <a:lnTo>
                  <a:pt x="52" y="37"/>
                </a:lnTo>
                <a:lnTo>
                  <a:pt x="61" y="45"/>
                </a:lnTo>
                <a:lnTo>
                  <a:pt x="65" y="53"/>
                </a:lnTo>
                <a:lnTo>
                  <a:pt x="69" y="65"/>
                </a:lnTo>
                <a:lnTo>
                  <a:pt x="65" y="77"/>
                </a:lnTo>
                <a:lnTo>
                  <a:pt x="61" y="85"/>
                </a:lnTo>
                <a:lnTo>
                  <a:pt x="56" y="93"/>
                </a:lnTo>
                <a:lnTo>
                  <a:pt x="44" y="101"/>
                </a:lnTo>
                <a:lnTo>
                  <a:pt x="32" y="101"/>
                </a:lnTo>
                <a:lnTo>
                  <a:pt x="28" y="101"/>
                </a:lnTo>
                <a:lnTo>
                  <a:pt x="20" y="101"/>
                </a:lnTo>
                <a:lnTo>
                  <a:pt x="16" y="97"/>
                </a:lnTo>
                <a:lnTo>
                  <a:pt x="8" y="97"/>
                </a:lnTo>
                <a:lnTo>
                  <a:pt x="8" y="29"/>
                </a:lnTo>
                <a:lnTo>
                  <a:pt x="8" y="16"/>
                </a:lnTo>
                <a:lnTo>
                  <a:pt x="8" y="12"/>
                </a:lnTo>
                <a:lnTo>
                  <a:pt x="8" y="8"/>
                </a:lnTo>
                <a:lnTo>
                  <a:pt x="4" y="8"/>
                </a:lnTo>
                <a:lnTo>
                  <a:pt x="0" y="8"/>
                </a:lnTo>
                <a:lnTo>
                  <a:pt x="20" y="0"/>
                </a:lnTo>
                <a:lnTo>
                  <a:pt x="20" y="49"/>
                </a:lnTo>
                <a:close/>
                <a:moveTo>
                  <a:pt x="20" y="53"/>
                </a:moveTo>
                <a:lnTo>
                  <a:pt x="20" y="93"/>
                </a:lnTo>
                <a:lnTo>
                  <a:pt x="24" y="93"/>
                </a:lnTo>
                <a:lnTo>
                  <a:pt x="28" y="97"/>
                </a:lnTo>
                <a:lnTo>
                  <a:pt x="32" y="97"/>
                </a:lnTo>
                <a:lnTo>
                  <a:pt x="36" y="97"/>
                </a:lnTo>
                <a:lnTo>
                  <a:pt x="44" y="97"/>
                </a:lnTo>
                <a:lnTo>
                  <a:pt x="48" y="93"/>
                </a:lnTo>
                <a:lnTo>
                  <a:pt x="52" y="81"/>
                </a:lnTo>
                <a:lnTo>
                  <a:pt x="56" y="73"/>
                </a:lnTo>
                <a:lnTo>
                  <a:pt x="52" y="61"/>
                </a:lnTo>
                <a:lnTo>
                  <a:pt x="48" y="53"/>
                </a:lnTo>
                <a:lnTo>
                  <a:pt x="44" y="49"/>
                </a:lnTo>
                <a:lnTo>
                  <a:pt x="36" y="45"/>
                </a:lnTo>
                <a:lnTo>
                  <a:pt x="32" y="45"/>
                </a:lnTo>
                <a:lnTo>
                  <a:pt x="28" y="49"/>
                </a:lnTo>
                <a:lnTo>
                  <a:pt x="24" y="49"/>
                </a:lnTo>
                <a:lnTo>
                  <a:pt x="20" y="53"/>
                </a:lnTo>
                <a:close/>
              </a:path>
            </a:pathLst>
          </a:custGeom>
          <a:solidFill>
            <a:srgbClr val="000000"/>
          </a:solidFill>
          <a:ln w="0">
            <a:solidFill>
              <a:srgbClr val="000000"/>
            </a:solidFill>
            <a:round/>
            <a:headEnd/>
            <a:tailEnd/>
          </a:ln>
        </p:spPr>
        <p:txBody>
          <a:bodyPr/>
          <a:lstStyle/>
          <a:p>
            <a:endParaRPr lang="en-US"/>
          </a:p>
        </p:txBody>
      </p:sp>
      <p:sp>
        <p:nvSpPr>
          <p:cNvPr id="26661" name="Freeform 83"/>
          <p:cNvSpPr>
            <a:spLocks/>
          </p:cNvSpPr>
          <p:nvPr/>
        </p:nvSpPr>
        <p:spPr bwMode="auto">
          <a:xfrm>
            <a:off x="3816350" y="2573338"/>
            <a:ext cx="211138" cy="163512"/>
          </a:xfrm>
          <a:custGeom>
            <a:avLst/>
            <a:gdLst>
              <a:gd name="T0" fmla="*/ 174036841 w 125"/>
              <a:gd name="T1" fmla="*/ 275630680 h 97"/>
              <a:gd name="T2" fmla="*/ 57061324 w 125"/>
              <a:gd name="T3" fmla="*/ 45464763 h 97"/>
              <a:gd name="T4" fmla="*/ 57061324 w 125"/>
              <a:gd name="T5" fmla="*/ 230165930 h 97"/>
              <a:gd name="T6" fmla="*/ 57061324 w 125"/>
              <a:gd name="T7" fmla="*/ 252897462 h 97"/>
              <a:gd name="T8" fmla="*/ 68472908 w 125"/>
              <a:gd name="T9" fmla="*/ 264264071 h 97"/>
              <a:gd name="T10" fmla="*/ 68472908 w 125"/>
              <a:gd name="T11" fmla="*/ 275630680 h 97"/>
              <a:gd name="T12" fmla="*/ 91297764 w 125"/>
              <a:gd name="T13" fmla="*/ 275630680 h 97"/>
              <a:gd name="T14" fmla="*/ 102711037 w 125"/>
              <a:gd name="T15" fmla="*/ 275630680 h 97"/>
              <a:gd name="T16" fmla="*/ 102711037 w 125"/>
              <a:gd name="T17" fmla="*/ 275630680 h 97"/>
              <a:gd name="T18" fmla="*/ 0 w 125"/>
              <a:gd name="T19" fmla="*/ 275630680 h 97"/>
              <a:gd name="T20" fmla="*/ 0 w 125"/>
              <a:gd name="T21" fmla="*/ 275630680 h 97"/>
              <a:gd name="T22" fmla="*/ 11411587 w 125"/>
              <a:gd name="T23" fmla="*/ 275630680 h 97"/>
              <a:gd name="T24" fmla="*/ 22824863 w 125"/>
              <a:gd name="T25" fmla="*/ 264264071 h 97"/>
              <a:gd name="T26" fmla="*/ 34236454 w 125"/>
              <a:gd name="T27" fmla="*/ 264264071 h 97"/>
              <a:gd name="T28" fmla="*/ 45649727 w 125"/>
              <a:gd name="T29" fmla="*/ 252897462 h 97"/>
              <a:gd name="T30" fmla="*/ 45649727 w 125"/>
              <a:gd name="T31" fmla="*/ 230165930 h 97"/>
              <a:gd name="T32" fmla="*/ 45649727 w 125"/>
              <a:gd name="T33" fmla="*/ 45464763 h 97"/>
              <a:gd name="T34" fmla="*/ 45649727 w 125"/>
              <a:gd name="T35" fmla="*/ 34098154 h 97"/>
              <a:gd name="T36" fmla="*/ 34236454 w 125"/>
              <a:gd name="T37" fmla="*/ 22733225 h 97"/>
              <a:gd name="T38" fmla="*/ 34236454 w 125"/>
              <a:gd name="T39" fmla="*/ 11366612 h 97"/>
              <a:gd name="T40" fmla="*/ 22824863 w 125"/>
              <a:gd name="T41" fmla="*/ 11366612 h 97"/>
              <a:gd name="T42" fmla="*/ 22824863 w 125"/>
              <a:gd name="T43" fmla="*/ 11366612 h 97"/>
              <a:gd name="T44" fmla="*/ 0 w 125"/>
              <a:gd name="T45" fmla="*/ 0 h 97"/>
              <a:gd name="T46" fmla="*/ 0 w 125"/>
              <a:gd name="T47" fmla="*/ 0 h 97"/>
              <a:gd name="T48" fmla="*/ 79886181 w 125"/>
              <a:gd name="T49" fmla="*/ 0 h 97"/>
              <a:gd name="T50" fmla="*/ 185450114 w 125"/>
              <a:gd name="T51" fmla="*/ 218799268 h 97"/>
              <a:gd name="T52" fmla="*/ 288161178 w 125"/>
              <a:gd name="T53" fmla="*/ 0 h 97"/>
              <a:gd name="T54" fmla="*/ 356634059 w 125"/>
              <a:gd name="T55" fmla="*/ 0 h 97"/>
              <a:gd name="T56" fmla="*/ 356634059 w 125"/>
              <a:gd name="T57" fmla="*/ 0 h 97"/>
              <a:gd name="T58" fmla="*/ 356634059 w 125"/>
              <a:gd name="T59" fmla="*/ 0 h 97"/>
              <a:gd name="T60" fmla="*/ 333809202 w 125"/>
              <a:gd name="T61" fmla="*/ 11366612 h 97"/>
              <a:gd name="T62" fmla="*/ 322397618 w 125"/>
              <a:gd name="T63" fmla="*/ 11366612 h 97"/>
              <a:gd name="T64" fmla="*/ 322397618 w 125"/>
              <a:gd name="T65" fmla="*/ 22733225 h 97"/>
              <a:gd name="T66" fmla="*/ 322397618 w 125"/>
              <a:gd name="T67" fmla="*/ 45464763 h 97"/>
              <a:gd name="T68" fmla="*/ 322397618 w 125"/>
              <a:gd name="T69" fmla="*/ 230165930 h 97"/>
              <a:gd name="T70" fmla="*/ 322397618 w 125"/>
              <a:gd name="T71" fmla="*/ 252897462 h 97"/>
              <a:gd name="T72" fmla="*/ 333809202 w 125"/>
              <a:gd name="T73" fmla="*/ 264264071 h 97"/>
              <a:gd name="T74" fmla="*/ 333809202 w 125"/>
              <a:gd name="T75" fmla="*/ 275630680 h 97"/>
              <a:gd name="T76" fmla="*/ 356634059 w 125"/>
              <a:gd name="T77" fmla="*/ 275630680 h 97"/>
              <a:gd name="T78" fmla="*/ 356634059 w 125"/>
              <a:gd name="T79" fmla="*/ 275630680 h 97"/>
              <a:gd name="T80" fmla="*/ 356634059 w 125"/>
              <a:gd name="T81" fmla="*/ 275630680 h 97"/>
              <a:gd name="T82" fmla="*/ 242511464 w 125"/>
              <a:gd name="T83" fmla="*/ 275630680 h 97"/>
              <a:gd name="T84" fmla="*/ 242511464 w 125"/>
              <a:gd name="T85" fmla="*/ 275630680 h 97"/>
              <a:gd name="T86" fmla="*/ 253923048 w 125"/>
              <a:gd name="T87" fmla="*/ 275630680 h 97"/>
              <a:gd name="T88" fmla="*/ 265336321 w 125"/>
              <a:gd name="T89" fmla="*/ 264264071 h 97"/>
              <a:gd name="T90" fmla="*/ 276747905 w 125"/>
              <a:gd name="T91" fmla="*/ 264264071 h 97"/>
              <a:gd name="T92" fmla="*/ 288161178 w 125"/>
              <a:gd name="T93" fmla="*/ 252897462 h 97"/>
              <a:gd name="T94" fmla="*/ 288161178 w 125"/>
              <a:gd name="T95" fmla="*/ 230165930 h 97"/>
              <a:gd name="T96" fmla="*/ 288161178 w 125"/>
              <a:gd name="T97" fmla="*/ 45464763 h 97"/>
              <a:gd name="T98" fmla="*/ 174036841 w 125"/>
              <a:gd name="T99" fmla="*/ 275630680 h 97"/>
              <a:gd name="T100" fmla="*/ 174036841 w 125"/>
              <a:gd name="T101" fmla="*/ 275630680 h 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
              <a:gd name="T154" fmla="*/ 0 h 97"/>
              <a:gd name="T155" fmla="*/ 125 w 125"/>
              <a:gd name="T156" fmla="*/ 97 h 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 h="97">
                <a:moveTo>
                  <a:pt x="61" y="97"/>
                </a:moveTo>
                <a:lnTo>
                  <a:pt x="20" y="16"/>
                </a:lnTo>
                <a:lnTo>
                  <a:pt x="20" y="81"/>
                </a:lnTo>
                <a:lnTo>
                  <a:pt x="20" y="89"/>
                </a:lnTo>
                <a:lnTo>
                  <a:pt x="24" y="93"/>
                </a:lnTo>
                <a:lnTo>
                  <a:pt x="24" y="97"/>
                </a:lnTo>
                <a:lnTo>
                  <a:pt x="32" y="97"/>
                </a:lnTo>
                <a:lnTo>
                  <a:pt x="36" y="97"/>
                </a:lnTo>
                <a:lnTo>
                  <a:pt x="0" y="97"/>
                </a:lnTo>
                <a:lnTo>
                  <a:pt x="4" y="97"/>
                </a:lnTo>
                <a:lnTo>
                  <a:pt x="8" y="93"/>
                </a:lnTo>
                <a:lnTo>
                  <a:pt x="12" y="93"/>
                </a:lnTo>
                <a:lnTo>
                  <a:pt x="16" y="89"/>
                </a:lnTo>
                <a:lnTo>
                  <a:pt x="16" y="81"/>
                </a:lnTo>
                <a:lnTo>
                  <a:pt x="16" y="16"/>
                </a:lnTo>
                <a:lnTo>
                  <a:pt x="16" y="12"/>
                </a:lnTo>
                <a:lnTo>
                  <a:pt x="12" y="8"/>
                </a:lnTo>
                <a:lnTo>
                  <a:pt x="12" y="4"/>
                </a:lnTo>
                <a:lnTo>
                  <a:pt x="8" y="4"/>
                </a:lnTo>
                <a:lnTo>
                  <a:pt x="0" y="0"/>
                </a:lnTo>
                <a:lnTo>
                  <a:pt x="28" y="0"/>
                </a:lnTo>
                <a:lnTo>
                  <a:pt x="65" y="77"/>
                </a:lnTo>
                <a:lnTo>
                  <a:pt x="101" y="0"/>
                </a:lnTo>
                <a:lnTo>
                  <a:pt x="125" y="0"/>
                </a:lnTo>
                <a:lnTo>
                  <a:pt x="117" y="4"/>
                </a:lnTo>
                <a:lnTo>
                  <a:pt x="113" y="4"/>
                </a:lnTo>
                <a:lnTo>
                  <a:pt x="113" y="8"/>
                </a:lnTo>
                <a:lnTo>
                  <a:pt x="113" y="16"/>
                </a:lnTo>
                <a:lnTo>
                  <a:pt x="113" y="81"/>
                </a:lnTo>
                <a:lnTo>
                  <a:pt x="113" y="89"/>
                </a:lnTo>
                <a:lnTo>
                  <a:pt x="117" y="93"/>
                </a:lnTo>
                <a:lnTo>
                  <a:pt x="117" y="97"/>
                </a:lnTo>
                <a:lnTo>
                  <a:pt x="125" y="97"/>
                </a:lnTo>
                <a:lnTo>
                  <a:pt x="85" y="97"/>
                </a:lnTo>
                <a:lnTo>
                  <a:pt x="89" y="97"/>
                </a:lnTo>
                <a:lnTo>
                  <a:pt x="93" y="93"/>
                </a:lnTo>
                <a:lnTo>
                  <a:pt x="97" y="93"/>
                </a:lnTo>
                <a:lnTo>
                  <a:pt x="101" y="89"/>
                </a:lnTo>
                <a:lnTo>
                  <a:pt x="101" y="81"/>
                </a:lnTo>
                <a:lnTo>
                  <a:pt x="101" y="16"/>
                </a:lnTo>
                <a:lnTo>
                  <a:pt x="61" y="97"/>
                </a:lnTo>
                <a:close/>
              </a:path>
            </a:pathLst>
          </a:custGeom>
          <a:solidFill>
            <a:srgbClr val="000000"/>
          </a:solidFill>
          <a:ln w="0">
            <a:solidFill>
              <a:srgbClr val="000000"/>
            </a:solidFill>
            <a:round/>
            <a:headEnd/>
            <a:tailEnd/>
          </a:ln>
        </p:spPr>
        <p:txBody>
          <a:bodyPr/>
          <a:lstStyle/>
          <a:p>
            <a:endParaRPr lang="en-US"/>
          </a:p>
        </p:txBody>
      </p:sp>
      <p:sp>
        <p:nvSpPr>
          <p:cNvPr id="26662" name="Freeform 84"/>
          <p:cNvSpPr>
            <a:spLocks noEditPoints="1"/>
          </p:cNvSpPr>
          <p:nvPr/>
        </p:nvSpPr>
        <p:spPr bwMode="auto">
          <a:xfrm>
            <a:off x="4041775" y="2628900"/>
            <a:ext cx="101600" cy="107950"/>
          </a:xfrm>
          <a:custGeom>
            <a:avLst/>
            <a:gdLst>
              <a:gd name="T0" fmla="*/ 80450550 w 61"/>
              <a:gd name="T1" fmla="*/ 170700969 h 64"/>
              <a:gd name="T2" fmla="*/ 58256785 w 61"/>
              <a:gd name="T3" fmla="*/ 182081255 h 64"/>
              <a:gd name="T4" fmla="*/ 24966951 w 61"/>
              <a:gd name="T5" fmla="*/ 182081255 h 64"/>
              <a:gd name="T6" fmla="*/ 0 w 61"/>
              <a:gd name="T7" fmla="*/ 159320683 h 64"/>
              <a:gd name="T8" fmla="*/ 0 w 61"/>
              <a:gd name="T9" fmla="*/ 125181512 h 64"/>
              <a:gd name="T10" fmla="*/ 13870901 w 61"/>
              <a:gd name="T11" fmla="*/ 102420913 h 64"/>
              <a:gd name="T12" fmla="*/ 58256785 w 61"/>
              <a:gd name="T13" fmla="*/ 79660341 h 64"/>
              <a:gd name="T14" fmla="*/ 102642650 w 61"/>
              <a:gd name="T15" fmla="*/ 56899770 h 64"/>
              <a:gd name="T16" fmla="*/ 91546600 w 61"/>
              <a:gd name="T17" fmla="*/ 22760579 h 64"/>
              <a:gd name="T18" fmla="*/ 69352835 w 61"/>
              <a:gd name="T19" fmla="*/ 11380289 h 64"/>
              <a:gd name="T20" fmla="*/ 47160723 w 61"/>
              <a:gd name="T21" fmla="*/ 11380289 h 64"/>
              <a:gd name="T22" fmla="*/ 47160723 w 61"/>
              <a:gd name="T23" fmla="*/ 34140871 h 64"/>
              <a:gd name="T24" fmla="*/ 47160723 w 61"/>
              <a:gd name="T25" fmla="*/ 56899770 h 64"/>
              <a:gd name="T26" fmla="*/ 36063007 w 61"/>
              <a:gd name="T27" fmla="*/ 56899770 h 64"/>
              <a:gd name="T28" fmla="*/ 24966951 w 61"/>
              <a:gd name="T29" fmla="*/ 56899770 h 64"/>
              <a:gd name="T30" fmla="*/ 13870901 w 61"/>
              <a:gd name="T31" fmla="*/ 56899770 h 64"/>
              <a:gd name="T32" fmla="*/ 13870901 w 61"/>
              <a:gd name="T33" fmla="*/ 22760579 h 64"/>
              <a:gd name="T34" fmla="*/ 47160723 w 61"/>
              <a:gd name="T35" fmla="*/ 0 h 64"/>
              <a:gd name="T36" fmla="*/ 102642650 w 61"/>
              <a:gd name="T37" fmla="*/ 0 h 64"/>
              <a:gd name="T38" fmla="*/ 124836440 w 61"/>
              <a:gd name="T39" fmla="*/ 11380289 h 64"/>
              <a:gd name="T40" fmla="*/ 135932490 w 61"/>
              <a:gd name="T41" fmla="*/ 34140871 h 64"/>
              <a:gd name="T42" fmla="*/ 135932490 w 61"/>
              <a:gd name="T43" fmla="*/ 125181512 h 64"/>
              <a:gd name="T44" fmla="*/ 135932490 w 61"/>
              <a:gd name="T45" fmla="*/ 147940397 h 64"/>
              <a:gd name="T46" fmla="*/ 135932490 w 61"/>
              <a:gd name="T47" fmla="*/ 159320683 h 64"/>
              <a:gd name="T48" fmla="*/ 147028540 w 61"/>
              <a:gd name="T49" fmla="*/ 159320683 h 64"/>
              <a:gd name="T50" fmla="*/ 147028540 w 61"/>
              <a:gd name="T51" fmla="*/ 159320683 h 64"/>
              <a:gd name="T52" fmla="*/ 169222305 w 61"/>
              <a:gd name="T53" fmla="*/ 147940397 h 64"/>
              <a:gd name="T54" fmla="*/ 147028540 w 61"/>
              <a:gd name="T55" fmla="*/ 182081255 h 64"/>
              <a:gd name="T56" fmla="*/ 113740391 w 61"/>
              <a:gd name="T57" fmla="*/ 182081255 h 64"/>
              <a:gd name="T58" fmla="*/ 102642650 w 61"/>
              <a:gd name="T59" fmla="*/ 170700969 h 64"/>
              <a:gd name="T60" fmla="*/ 102642650 w 61"/>
              <a:gd name="T61" fmla="*/ 147940397 h 64"/>
              <a:gd name="T62" fmla="*/ 80450550 w 61"/>
              <a:gd name="T63" fmla="*/ 91040627 h 64"/>
              <a:gd name="T64" fmla="*/ 47160723 w 61"/>
              <a:gd name="T65" fmla="*/ 102420913 h 64"/>
              <a:gd name="T66" fmla="*/ 36063007 w 61"/>
              <a:gd name="T67" fmla="*/ 113801226 h 64"/>
              <a:gd name="T68" fmla="*/ 36063007 w 61"/>
              <a:gd name="T69" fmla="*/ 147940397 h 64"/>
              <a:gd name="T70" fmla="*/ 47160723 w 61"/>
              <a:gd name="T71" fmla="*/ 159320683 h 64"/>
              <a:gd name="T72" fmla="*/ 80450550 w 61"/>
              <a:gd name="T73" fmla="*/ 159320683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4"/>
              <a:gd name="T113" fmla="*/ 61 w 61"/>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4">
                <a:moveTo>
                  <a:pt x="37" y="56"/>
                </a:moveTo>
                <a:lnTo>
                  <a:pt x="29" y="60"/>
                </a:lnTo>
                <a:lnTo>
                  <a:pt x="25" y="64"/>
                </a:lnTo>
                <a:lnTo>
                  <a:pt x="21" y="64"/>
                </a:lnTo>
                <a:lnTo>
                  <a:pt x="17" y="64"/>
                </a:lnTo>
                <a:lnTo>
                  <a:pt x="9" y="64"/>
                </a:lnTo>
                <a:lnTo>
                  <a:pt x="5" y="60"/>
                </a:lnTo>
                <a:lnTo>
                  <a:pt x="0" y="56"/>
                </a:lnTo>
                <a:lnTo>
                  <a:pt x="0" y="48"/>
                </a:lnTo>
                <a:lnTo>
                  <a:pt x="0" y="44"/>
                </a:lnTo>
                <a:lnTo>
                  <a:pt x="0" y="40"/>
                </a:lnTo>
                <a:lnTo>
                  <a:pt x="5" y="36"/>
                </a:lnTo>
                <a:lnTo>
                  <a:pt x="13" y="32"/>
                </a:lnTo>
                <a:lnTo>
                  <a:pt x="21" y="28"/>
                </a:lnTo>
                <a:lnTo>
                  <a:pt x="37" y="24"/>
                </a:lnTo>
                <a:lnTo>
                  <a:pt x="37" y="20"/>
                </a:lnTo>
                <a:lnTo>
                  <a:pt x="37" y="12"/>
                </a:lnTo>
                <a:lnTo>
                  <a:pt x="33" y="8"/>
                </a:lnTo>
                <a:lnTo>
                  <a:pt x="29" y="4"/>
                </a:lnTo>
                <a:lnTo>
                  <a:pt x="25" y="4"/>
                </a:lnTo>
                <a:lnTo>
                  <a:pt x="21" y="4"/>
                </a:lnTo>
                <a:lnTo>
                  <a:pt x="17" y="4"/>
                </a:lnTo>
                <a:lnTo>
                  <a:pt x="17" y="8"/>
                </a:lnTo>
                <a:lnTo>
                  <a:pt x="17" y="12"/>
                </a:lnTo>
                <a:lnTo>
                  <a:pt x="17" y="16"/>
                </a:lnTo>
                <a:lnTo>
                  <a:pt x="17" y="20"/>
                </a:lnTo>
                <a:lnTo>
                  <a:pt x="13" y="20"/>
                </a:lnTo>
                <a:lnTo>
                  <a:pt x="9" y="24"/>
                </a:lnTo>
                <a:lnTo>
                  <a:pt x="9" y="20"/>
                </a:lnTo>
                <a:lnTo>
                  <a:pt x="5" y="20"/>
                </a:lnTo>
                <a:lnTo>
                  <a:pt x="5" y="16"/>
                </a:lnTo>
                <a:lnTo>
                  <a:pt x="5" y="8"/>
                </a:lnTo>
                <a:lnTo>
                  <a:pt x="9" y="4"/>
                </a:lnTo>
                <a:lnTo>
                  <a:pt x="17" y="0"/>
                </a:lnTo>
                <a:lnTo>
                  <a:pt x="29" y="0"/>
                </a:lnTo>
                <a:lnTo>
                  <a:pt x="37" y="0"/>
                </a:lnTo>
                <a:lnTo>
                  <a:pt x="41" y="0"/>
                </a:lnTo>
                <a:lnTo>
                  <a:pt x="45" y="4"/>
                </a:lnTo>
                <a:lnTo>
                  <a:pt x="49" y="8"/>
                </a:lnTo>
                <a:lnTo>
                  <a:pt x="49" y="12"/>
                </a:lnTo>
                <a:lnTo>
                  <a:pt x="49" y="20"/>
                </a:lnTo>
                <a:lnTo>
                  <a:pt x="49" y="44"/>
                </a:lnTo>
                <a:lnTo>
                  <a:pt x="49" y="48"/>
                </a:lnTo>
                <a:lnTo>
                  <a:pt x="49" y="52"/>
                </a:lnTo>
                <a:lnTo>
                  <a:pt x="49" y="56"/>
                </a:lnTo>
                <a:lnTo>
                  <a:pt x="53" y="56"/>
                </a:lnTo>
                <a:lnTo>
                  <a:pt x="57" y="56"/>
                </a:lnTo>
                <a:lnTo>
                  <a:pt x="61" y="52"/>
                </a:lnTo>
                <a:lnTo>
                  <a:pt x="61" y="56"/>
                </a:lnTo>
                <a:lnTo>
                  <a:pt x="53" y="64"/>
                </a:lnTo>
                <a:lnTo>
                  <a:pt x="45" y="64"/>
                </a:lnTo>
                <a:lnTo>
                  <a:pt x="41" y="64"/>
                </a:lnTo>
                <a:lnTo>
                  <a:pt x="37" y="64"/>
                </a:lnTo>
                <a:lnTo>
                  <a:pt x="37" y="60"/>
                </a:lnTo>
                <a:lnTo>
                  <a:pt x="37" y="56"/>
                </a:lnTo>
                <a:close/>
                <a:moveTo>
                  <a:pt x="37" y="52"/>
                </a:moveTo>
                <a:lnTo>
                  <a:pt x="37" y="28"/>
                </a:lnTo>
                <a:lnTo>
                  <a:pt x="29" y="32"/>
                </a:lnTo>
                <a:lnTo>
                  <a:pt x="21" y="32"/>
                </a:lnTo>
                <a:lnTo>
                  <a:pt x="17" y="36"/>
                </a:lnTo>
                <a:lnTo>
                  <a:pt x="17" y="40"/>
                </a:lnTo>
                <a:lnTo>
                  <a:pt x="13" y="40"/>
                </a:lnTo>
                <a:lnTo>
                  <a:pt x="13" y="44"/>
                </a:lnTo>
                <a:lnTo>
                  <a:pt x="13" y="52"/>
                </a:lnTo>
                <a:lnTo>
                  <a:pt x="17" y="52"/>
                </a:lnTo>
                <a:lnTo>
                  <a:pt x="17" y="56"/>
                </a:lnTo>
                <a:lnTo>
                  <a:pt x="21" y="56"/>
                </a:lnTo>
                <a:lnTo>
                  <a:pt x="29" y="56"/>
                </a:lnTo>
                <a:lnTo>
                  <a:pt x="37" y="52"/>
                </a:lnTo>
                <a:close/>
              </a:path>
            </a:pathLst>
          </a:custGeom>
          <a:solidFill>
            <a:srgbClr val="000000"/>
          </a:solidFill>
          <a:ln w="0">
            <a:solidFill>
              <a:srgbClr val="000000"/>
            </a:solidFill>
            <a:round/>
            <a:headEnd/>
            <a:tailEnd/>
          </a:ln>
        </p:spPr>
        <p:txBody>
          <a:bodyPr/>
          <a:lstStyle/>
          <a:p>
            <a:endParaRPr lang="en-US"/>
          </a:p>
        </p:txBody>
      </p:sp>
      <p:sp>
        <p:nvSpPr>
          <p:cNvPr id="26663" name="Freeform 85"/>
          <p:cNvSpPr>
            <a:spLocks/>
          </p:cNvSpPr>
          <p:nvPr/>
        </p:nvSpPr>
        <p:spPr bwMode="auto">
          <a:xfrm>
            <a:off x="4157663" y="2628900"/>
            <a:ext cx="76200" cy="107950"/>
          </a:xfrm>
          <a:custGeom>
            <a:avLst/>
            <a:gdLst>
              <a:gd name="T0" fmla="*/ 117563066 w 45"/>
              <a:gd name="T1" fmla="*/ 0 h 64"/>
              <a:gd name="T2" fmla="*/ 117563066 w 45"/>
              <a:gd name="T3" fmla="*/ 56899770 h 64"/>
              <a:gd name="T4" fmla="*/ 106092404 w 45"/>
              <a:gd name="T5" fmla="*/ 56899770 h 64"/>
              <a:gd name="T6" fmla="*/ 94623461 w 45"/>
              <a:gd name="T7" fmla="*/ 34140871 h 64"/>
              <a:gd name="T8" fmla="*/ 83154518 w 45"/>
              <a:gd name="T9" fmla="*/ 22760579 h 64"/>
              <a:gd name="T10" fmla="*/ 71683882 w 45"/>
              <a:gd name="T11" fmla="*/ 11380289 h 64"/>
              <a:gd name="T12" fmla="*/ 60214939 w 45"/>
              <a:gd name="T13" fmla="*/ 11380289 h 64"/>
              <a:gd name="T14" fmla="*/ 48745983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34408535 w 45"/>
              <a:gd name="T25" fmla="*/ 45521157 h 64"/>
              <a:gd name="T26" fmla="*/ 34408535 w 45"/>
              <a:gd name="T27" fmla="*/ 56899770 h 64"/>
              <a:gd name="T28" fmla="*/ 60214939 w 45"/>
              <a:gd name="T29" fmla="*/ 68280056 h 64"/>
              <a:gd name="T30" fmla="*/ 83154518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3154518 w 45"/>
              <a:gd name="T43" fmla="*/ 182081255 h 64"/>
              <a:gd name="T44" fmla="*/ 60214939 w 45"/>
              <a:gd name="T45" fmla="*/ 182081255 h 64"/>
              <a:gd name="T46" fmla="*/ 48745983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48745983 w 45"/>
              <a:gd name="T69" fmla="*/ 170700969 h 64"/>
              <a:gd name="T70" fmla="*/ 60214939 w 45"/>
              <a:gd name="T71" fmla="*/ 170700969 h 64"/>
              <a:gd name="T72" fmla="*/ 71683882 w 45"/>
              <a:gd name="T73" fmla="*/ 170700969 h 64"/>
              <a:gd name="T74" fmla="*/ 83154518 w 45"/>
              <a:gd name="T75" fmla="*/ 170700969 h 64"/>
              <a:gd name="T76" fmla="*/ 94623461 w 45"/>
              <a:gd name="T77" fmla="*/ 159320683 h 64"/>
              <a:gd name="T78" fmla="*/ 94623461 w 45"/>
              <a:gd name="T79" fmla="*/ 147940397 h 64"/>
              <a:gd name="T80" fmla="*/ 94623461 w 45"/>
              <a:gd name="T81" fmla="*/ 136560111 h 64"/>
              <a:gd name="T82" fmla="*/ 83154518 w 45"/>
              <a:gd name="T83" fmla="*/ 125181512 h 64"/>
              <a:gd name="T84" fmla="*/ 71683882 w 45"/>
              <a:gd name="T85" fmla="*/ 113801226 h 64"/>
              <a:gd name="T86" fmla="*/ 48745983 w 45"/>
              <a:gd name="T87" fmla="*/ 102420913 h 64"/>
              <a:gd name="T88" fmla="*/ 22939586 w 45"/>
              <a:gd name="T89" fmla="*/ 91040627 h 64"/>
              <a:gd name="T90" fmla="*/ 11468946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60214939 w 45"/>
              <a:gd name="T103" fmla="*/ 0 h 64"/>
              <a:gd name="T104" fmla="*/ 71683882 w 45"/>
              <a:gd name="T105" fmla="*/ 0 h 64"/>
              <a:gd name="T106" fmla="*/ 83154518 w 45"/>
              <a:gd name="T107" fmla="*/ 0 h 64"/>
              <a:gd name="T108" fmla="*/ 94623461 w 45"/>
              <a:gd name="T109" fmla="*/ 0 h 64"/>
              <a:gd name="T110" fmla="*/ 94623461 w 45"/>
              <a:gd name="T111" fmla="*/ 0 h 64"/>
              <a:gd name="T112" fmla="*/ 106092404 w 45"/>
              <a:gd name="T113" fmla="*/ 0 h 64"/>
              <a:gd name="T114" fmla="*/ 106092404 w 45"/>
              <a:gd name="T115" fmla="*/ 0 h 64"/>
              <a:gd name="T116" fmla="*/ 106092404 w 45"/>
              <a:gd name="T117" fmla="*/ 0 h 64"/>
              <a:gd name="T118" fmla="*/ 106092404 w 45"/>
              <a:gd name="T119" fmla="*/ 0 h 64"/>
              <a:gd name="T120" fmla="*/ 117563066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41" y="0"/>
                </a:moveTo>
                <a:lnTo>
                  <a:pt x="41" y="20"/>
                </a:lnTo>
                <a:lnTo>
                  <a:pt x="37" y="20"/>
                </a:lnTo>
                <a:lnTo>
                  <a:pt x="33" y="12"/>
                </a:lnTo>
                <a:lnTo>
                  <a:pt x="29" y="8"/>
                </a:lnTo>
                <a:lnTo>
                  <a:pt x="25" y="4"/>
                </a:lnTo>
                <a:lnTo>
                  <a:pt x="21" y="4"/>
                </a:lnTo>
                <a:lnTo>
                  <a:pt x="17" y="4"/>
                </a:lnTo>
                <a:lnTo>
                  <a:pt x="12" y="4"/>
                </a:lnTo>
                <a:lnTo>
                  <a:pt x="8" y="8"/>
                </a:lnTo>
                <a:lnTo>
                  <a:pt x="8" y="12"/>
                </a:lnTo>
                <a:lnTo>
                  <a:pt x="8" y="16"/>
                </a:lnTo>
                <a:lnTo>
                  <a:pt x="12" y="16"/>
                </a:lnTo>
                <a:lnTo>
                  <a:pt x="12" y="20"/>
                </a:lnTo>
                <a:lnTo>
                  <a:pt x="21" y="24"/>
                </a:lnTo>
                <a:lnTo>
                  <a:pt x="29" y="28"/>
                </a:lnTo>
                <a:lnTo>
                  <a:pt x="37" y="32"/>
                </a:lnTo>
                <a:lnTo>
                  <a:pt x="41" y="40"/>
                </a:lnTo>
                <a:lnTo>
                  <a:pt x="45" y="48"/>
                </a:lnTo>
                <a:lnTo>
                  <a:pt x="41" y="56"/>
                </a:lnTo>
                <a:lnTo>
                  <a:pt x="37" y="60"/>
                </a:lnTo>
                <a:lnTo>
                  <a:pt x="29" y="64"/>
                </a:lnTo>
                <a:lnTo>
                  <a:pt x="21" y="64"/>
                </a:lnTo>
                <a:lnTo>
                  <a:pt x="17" y="64"/>
                </a:lnTo>
                <a:lnTo>
                  <a:pt x="8" y="64"/>
                </a:lnTo>
                <a:lnTo>
                  <a:pt x="4" y="64"/>
                </a:lnTo>
                <a:lnTo>
                  <a:pt x="0" y="64"/>
                </a:lnTo>
                <a:lnTo>
                  <a:pt x="0" y="44"/>
                </a:lnTo>
                <a:lnTo>
                  <a:pt x="4" y="52"/>
                </a:lnTo>
                <a:lnTo>
                  <a:pt x="8" y="56"/>
                </a:lnTo>
                <a:lnTo>
                  <a:pt x="17" y="60"/>
                </a:lnTo>
                <a:lnTo>
                  <a:pt x="21" y="60"/>
                </a:lnTo>
                <a:lnTo>
                  <a:pt x="25" y="60"/>
                </a:lnTo>
                <a:lnTo>
                  <a:pt x="29" y="60"/>
                </a:lnTo>
                <a:lnTo>
                  <a:pt x="33" y="56"/>
                </a:lnTo>
                <a:lnTo>
                  <a:pt x="33" y="52"/>
                </a:lnTo>
                <a:lnTo>
                  <a:pt x="33" y="48"/>
                </a:lnTo>
                <a:lnTo>
                  <a:pt x="29" y="44"/>
                </a:lnTo>
                <a:lnTo>
                  <a:pt x="25" y="40"/>
                </a:lnTo>
                <a:lnTo>
                  <a:pt x="17" y="36"/>
                </a:lnTo>
                <a:lnTo>
                  <a:pt x="8" y="32"/>
                </a:lnTo>
                <a:lnTo>
                  <a:pt x="4" y="28"/>
                </a:lnTo>
                <a:lnTo>
                  <a:pt x="0" y="24"/>
                </a:lnTo>
                <a:lnTo>
                  <a:pt x="0" y="16"/>
                </a:lnTo>
                <a:lnTo>
                  <a:pt x="0" y="8"/>
                </a:lnTo>
                <a:lnTo>
                  <a:pt x="4" y="4"/>
                </a:lnTo>
                <a:lnTo>
                  <a:pt x="12" y="0"/>
                </a:lnTo>
                <a:lnTo>
                  <a:pt x="21" y="0"/>
                </a:lnTo>
                <a:lnTo>
                  <a:pt x="25" y="0"/>
                </a:lnTo>
                <a:lnTo>
                  <a:pt x="29" y="0"/>
                </a:lnTo>
                <a:lnTo>
                  <a:pt x="33" y="0"/>
                </a:lnTo>
                <a:lnTo>
                  <a:pt x="37" y="0"/>
                </a:lnTo>
                <a:lnTo>
                  <a:pt x="41" y="0"/>
                </a:lnTo>
                <a:close/>
              </a:path>
            </a:pathLst>
          </a:custGeom>
          <a:solidFill>
            <a:srgbClr val="000000"/>
          </a:solidFill>
          <a:ln w="0">
            <a:solidFill>
              <a:srgbClr val="000000"/>
            </a:solidFill>
            <a:round/>
            <a:headEnd/>
            <a:tailEnd/>
          </a:ln>
        </p:spPr>
        <p:txBody>
          <a:bodyPr/>
          <a:lstStyle/>
          <a:p>
            <a:endParaRPr lang="en-US"/>
          </a:p>
        </p:txBody>
      </p:sp>
      <p:sp>
        <p:nvSpPr>
          <p:cNvPr id="26664" name="Freeform 86"/>
          <p:cNvSpPr>
            <a:spLocks/>
          </p:cNvSpPr>
          <p:nvPr/>
        </p:nvSpPr>
        <p:spPr bwMode="auto">
          <a:xfrm>
            <a:off x="4254500" y="2628900"/>
            <a:ext cx="76200" cy="107950"/>
          </a:xfrm>
          <a:custGeom>
            <a:avLst/>
            <a:gdLst>
              <a:gd name="T0" fmla="*/ 106092404 w 45"/>
              <a:gd name="T1" fmla="*/ 0 h 64"/>
              <a:gd name="T2" fmla="*/ 106092404 w 45"/>
              <a:gd name="T3" fmla="*/ 56899770 h 64"/>
              <a:gd name="T4" fmla="*/ 106092404 w 45"/>
              <a:gd name="T5" fmla="*/ 56899770 h 64"/>
              <a:gd name="T6" fmla="*/ 91756649 w 45"/>
              <a:gd name="T7" fmla="*/ 34140871 h 64"/>
              <a:gd name="T8" fmla="*/ 80286013 w 45"/>
              <a:gd name="T9" fmla="*/ 22760579 h 64"/>
              <a:gd name="T10" fmla="*/ 68817070 w 45"/>
              <a:gd name="T11" fmla="*/ 11380289 h 64"/>
              <a:gd name="T12" fmla="*/ 57348127 w 45"/>
              <a:gd name="T13" fmla="*/ 11380289 h 64"/>
              <a:gd name="T14" fmla="*/ 45877478 w 45"/>
              <a:gd name="T15" fmla="*/ 11380289 h 64"/>
              <a:gd name="T16" fmla="*/ 34408535 w 45"/>
              <a:gd name="T17" fmla="*/ 11380289 h 64"/>
              <a:gd name="T18" fmla="*/ 22939586 w 45"/>
              <a:gd name="T19" fmla="*/ 22760579 h 64"/>
              <a:gd name="T20" fmla="*/ 22939586 w 45"/>
              <a:gd name="T21" fmla="*/ 34140871 h 64"/>
              <a:gd name="T22" fmla="*/ 22939586 w 45"/>
              <a:gd name="T23" fmla="*/ 45521157 h 64"/>
              <a:gd name="T24" fmla="*/ 22939586 w 45"/>
              <a:gd name="T25" fmla="*/ 45521157 h 64"/>
              <a:gd name="T26" fmla="*/ 34408535 w 45"/>
              <a:gd name="T27" fmla="*/ 56899770 h 64"/>
              <a:gd name="T28" fmla="*/ 45877478 w 45"/>
              <a:gd name="T29" fmla="*/ 68280056 h 64"/>
              <a:gd name="T30" fmla="*/ 80286013 w 45"/>
              <a:gd name="T31" fmla="*/ 79660341 h 64"/>
              <a:gd name="T32" fmla="*/ 106092404 w 45"/>
              <a:gd name="T33" fmla="*/ 91040627 h 64"/>
              <a:gd name="T34" fmla="*/ 117563066 w 45"/>
              <a:gd name="T35" fmla="*/ 113801226 h 64"/>
              <a:gd name="T36" fmla="*/ 129032009 w 45"/>
              <a:gd name="T37" fmla="*/ 136560111 h 64"/>
              <a:gd name="T38" fmla="*/ 117563066 w 45"/>
              <a:gd name="T39" fmla="*/ 159320683 h 64"/>
              <a:gd name="T40" fmla="*/ 106092404 w 45"/>
              <a:gd name="T41" fmla="*/ 170700969 h 64"/>
              <a:gd name="T42" fmla="*/ 80286013 w 45"/>
              <a:gd name="T43" fmla="*/ 182081255 h 64"/>
              <a:gd name="T44" fmla="*/ 57348127 w 45"/>
              <a:gd name="T45" fmla="*/ 182081255 h 64"/>
              <a:gd name="T46" fmla="*/ 34408535 w 45"/>
              <a:gd name="T47" fmla="*/ 182081255 h 64"/>
              <a:gd name="T48" fmla="*/ 22939586 w 45"/>
              <a:gd name="T49" fmla="*/ 182081255 h 64"/>
              <a:gd name="T50" fmla="*/ 11468946 w 45"/>
              <a:gd name="T51" fmla="*/ 182081255 h 64"/>
              <a:gd name="T52" fmla="*/ 11468946 w 45"/>
              <a:gd name="T53" fmla="*/ 182081255 h 64"/>
              <a:gd name="T54" fmla="*/ 0 w 45"/>
              <a:gd name="T55" fmla="*/ 182081255 h 64"/>
              <a:gd name="T56" fmla="*/ 0 w 45"/>
              <a:gd name="T57" fmla="*/ 182081255 h 64"/>
              <a:gd name="T58" fmla="*/ 0 w 45"/>
              <a:gd name="T59" fmla="*/ 182081255 h 64"/>
              <a:gd name="T60" fmla="*/ 0 w 45"/>
              <a:gd name="T61" fmla="*/ 125181512 h 64"/>
              <a:gd name="T62" fmla="*/ 0 w 45"/>
              <a:gd name="T63" fmla="*/ 125181512 h 64"/>
              <a:gd name="T64" fmla="*/ 11468946 w 45"/>
              <a:gd name="T65" fmla="*/ 147940397 h 64"/>
              <a:gd name="T66" fmla="*/ 22939586 w 45"/>
              <a:gd name="T67" fmla="*/ 159320683 h 64"/>
              <a:gd name="T68" fmla="*/ 34408535 w 45"/>
              <a:gd name="T69" fmla="*/ 170700969 h 64"/>
              <a:gd name="T70" fmla="*/ 57348127 w 45"/>
              <a:gd name="T71" fmla="*/ 170700969 h 64"/>
              <a:gd name="T72" fmla="*/ 68817070 w 45"/>
              <a:gd name="T73" fmla="*/ 170700969 h 64"/>
              <a:gd name="T74" fmla="*/ 80286013 w 45"/>
              <a:gd name="T75" fmla="*/ 170700969 h 64"/>
              <a:gd name="T76" fmla="*/ 91756649 w 45"/>
              <a:gd name="T77" fmla="*/ 159320683 h 64"/>
              <a:gd name="T78" fmla="*/ 91756649 w 45"/>
              <a:gd name="T79" fmla="*/ 147940397 h 64"/>
              <a:gd name="T80" fmla="*/ 91756649 w 45"/>
              <a:gd name="T81" fmla="*/ 136560111 h 64"/>
              <a:gd name="T82" fmla="*/ 80286013 w 45"/>
              <a:gd name="T83" fmla="*/ 125181512 h 64"/>
              <a:gd name="T84" fmla="*/ 68817070 w 45"/>
              <a:gd name="T85" fmla="*/ 113801226 h 64"/>
              <a:gd name="T86" fmla="*/ 45877478 w 45"/>
              <a:gd name="T87" fmla="*/ 102420913 h 64"/>
              <a:gd name="T88" fmla="*/ 22939586 w 45"/>
              <a:gd name="T89" fmla="*/ 91040627 h 64"/>
              <a:gd name="T90" fmla="*/ 0 w 45"/>
              <a:gd name="T91" fmla="*/ 79660341 h 64"/>
              <a:gd name="T92" fmla="*/ 0 w 45"/>
              <a:gd name="T93" fmla="*/ 68280056 h 64"/>
              <a:gd name="T94" fmla="*/ 0 w 45"/>
              <a:gd name="T95" fmla="*/ 45521157 h 64"/>
              <a:gd name="T96" fmla="*/ 0 w 45"/>
              <a:gd name="T97" fmla="*/ 22760579 h 64"/>
              <a:gd name="T98" fmla="*/ 11468946 w 45"/>
              <a:gd name="T99" fmla="*/ 11380289 h 64"/>
              <a:gd name="T100" fmla="*/ 34408535 w 45"/>
              <a:gd name="T101" fmla="*/ 0 h 64"/>
              <a:gd name="T102" fmla="*/ 57348127 w 45"/>
              <a:gd name="T103" fmla="*/ 0 h 64"/>
              <a:gd name="T104" fmla="*/ 68817070 w 45"/>
              <a:gd name="T105" fmla="*/ 0 h 64"/>
              <a:gd name="T106" fmla="*/ 80286013 w 45"/>
              <a:gd name="T107" fmla="*/ 0 h 64"/>
              <a:gd name="T108" fmla="*/ 91756649 w 45"/>
              <a:gd name="T109" fmla="*/ 0 h 64"/>
              <a:gd name="T110" fmla="*/ 91756649 w 45"/>
              <a:gd name="T111" fmla="*/ 0 h 64"/>
              <a:gd name="T112" fmla="*/ 91756649 w 45"/>
              <a:gd name="T113" fmla="*/ 0 h 64"/>
              <a:gd name="T114" fmla="*/ 106092404 w 45"/>
              <a:gd name="T115" fmla="*/ 0 h 64"/>
              <a:gd name="T116" fmla="*/ 106092404 w 45"/>
              <a:gd name="T117" fmla="*/ 0 h 64"/>
              <a:gd name="T118" fmla="*/ 106092404 w 45"/>
              <a:gd name="T119" fmla="*/ 0 h 64"/>
              <a:gd name="T120" fmla="*/ 106092404 w 45"/>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
              <a:gd name="T184" fmla="*/ 0 h 64"/>
              <a:gd name="T185" fmla="*/ 45 w 45"/>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 h="64">
                <a:moveTo>
                  <a:pt x="37" y="0"/>
                </a:moveTo>
                <a:lnTo>
                  <a:pt x="37" y="20"/>
                </a:lnTo>
                <a:lnTo>
                  <a:pt x="32" y="12"/>
                </a:lnTo>
                <a:lnTo>
                  <a:pt x="28" y="8"/>
                </a:lnTo>
                <a:lnTo>
                  <a:pt x="24" y="4"/>
                </a:lnTo>
                <a:lnTo>
                  <a:pt x="20" y="4"/>
                </a:lnTo>
                <a:lnTo>
                  <a:pt x="16" y="4"/>
                </a:lnTo>
                <a:lnTo>
                  <a:pt x="12" y="4"/>
                </a:lnTo>
                <a:lnTo>
                  <a:pt x="8" y="8"/>
                </a:lnTo>
                <a:lnTo>
                  <a:pt x="8" y="12"/>
                </a:lnTo>
                <a:lnTo>
                  <a:pt x="8" y="16"/>
                </a:lnTo>
                <a:lnTo>
                  <a:pt x="12" y="20"/>
                </a:lnTo>
                <a:lnTo>
                  <a:pt x="16" y="24"/>
                </a:lnTo>
                <a:lnTo>
                  <a:pt x="28" y="28"/>
                </a:lnTo>
                <a:lnTo>
                  <a:pt x="37" y="32"/>
                </a:lnTo>
                <a:lnTo>
                  <a:pt x="41" y="40"/>
                </a:lnTo>
                <a:lnTo>
                  <a:pt x="45" y="48"/>
                </a:lnTo>
                <a:lnTo>
                  <a:pt x="41" y="56"/>
                </a:lnTo>
                <a:lnTo>
                  <a:pt x="37" y="60"/>
                </a:lnTo>
                <a:lnTo>
                  <a:pt x="28" y="64"/>
                </a:lnTo>
                <a:lnTo>
                  <a:pt x="20" y="64"/>
                </a:lnTo>
                <a:lnTo>
                  <a:pt x="12" y="64"/>
                </a:lnTo>
                <a:lnTo>
                  <a:pt x="8" y="64"/>
                </a:lnTo>
                <a:lnTo>
                  <a:pt x="4" y="64"/>
                </a:lnTo>
                <a:lnTo>
                  <a:pt x="0" y="64"/>
                </a:lnTo>
                <a:lnTo>
                  <a:pt x="0" y="44"/>
                </a:lnTo>
                <a:lnTo>
                  <a:pt x="4" y="52"/>
                </a:lnTo>
                <a:lnTo>
                  <a:pt x="8" y="56"/>
                </a:lnTo>
                <a:lnTo>
                  <a:pt x="12" y="60"/>
                </a:lnTo>
                <a:lnTo>
                  <a:pt x="20" y="60"/>
                </a:lnTo>
                <a:lnTo>
                  <a:pt x="24" y="60"/>
                </a:lnTo>
                <a:lnTo>
                  <a:pt x="28" y="60"/>
                </a:lnTo>
                <a:lnTo>
                  <a:pt x="32" y="56"/>
                </a:lnTo>
                <a:lnTo>
                  <a:pt x="32" y="52"/>
                </a:lnTo>
                <a:lnTo>
                  <a:pt x="32" y="48"/>
                </a:lnTo>
                <a:lnTo>
                  <a:pt x="28" y="44"/>
                </a:lnTo>
                <a:lnTo>
                  <a:pt x="24" y="40"/>
                </a:lnTo>
                <a:lnTo>
                  <a:pt x="16" y="36"/>
                </a:lnTo>
                <a:lnTo>
                  <a:pt x="8" y="32"/>
                </a:lnTo>
                <a:lnTo>
                  <a:pt x="0" y="28"/>
                </a:lnTo>
                <a:lnTo>
                  <a:pt x="0" y="24"/>
                </a:lnTo>
                <a:lnTo>
                  <a:pt x="0" y="16"/>
                </a:lnTo>
                <a:lnTo>
                  <a:pt x="0" y="8"/>
                </a:lnTo>
                <a:lnTo>
                  <a:pt x="4" y="4"/>
                </a:lnTo>
                <a:lnTo>
                  <a:pt x="12" y="0"/>
                </a:lnTo>
                <a:lnTo>
                  <a:pt x="20" y="0"/>
                </a:lnTo>
                <a:lnTo>
                  <a:pt x="24" y="0"/>
                </a:lnTo>
                <a:lnTo>
                  <a:pt x="28" y="0"/>
                </a:lnTo>
                <a:lnTo>
                  <a:pt x="32" y="0"/>
                </a:lnTo>
                <a:lnTo>
                  <a:pt x="37" y="0"/>
                </a:lnTo>
                <a:close/>
              </a:path>
            </a:pathLst>
          </a:custGeom>
          <a:solidFill>
            <a:srgbClr val="000000"/>
          </a:solidFill>
          <a:ln w="0">
            <a:solidFill>
              <a:srgbClr val="000000"/>
            </a:solidFill>
            <a:round/>
            <a:headEnd/>
            <a:tailEnd/>
          </a:ln>
        </p:spPr>
        <p:txBody>
          <a:bodyPr/>
          <a:lstStyle/>
          <a:p>
            <a:endParaRPr lang="en-US"/>
          </a:p>
        </p:txBody>
      </p:sp>
      <p:sp>
        <p:nvSpPr>
          <p:cNvPr id="26665" name="Rectangle 87"/>
          <p:cNvSpPr>
            <a:spLocks noChangeArrowheads="1"/>
          </p:cNvSpPr>
          <p:nvPr/>
        </p:nvSpPr>
        <p:spPr bwMode="auto">
          <a:xfrm>
            <a:off x="4343400" y="2670175"/>
            <a:ext cx="60325" cy="20638"/>
          </a:xfrm>
          <a:prstGeom prst="rect">
            <a:avLst/>
          </a:prstGeom>
          <a:solidFill>
            <a:srgbClr val="000000"/>
          </a:solidFill>
          <a:ln w="0">
            <a:solidFill>
              <a:srgbClr val="000000"/>
            </a:solidFill>
            <a:miter lim="800000"/>
            <a:headEnd/>
            <a:tailEnd/>
          </a:ln>
        </p:spPr>
        <p:txBody>
          <a:bodyPr/>
          <a:lstStyle/>
          <a:p>
            <a:endParaRPr lang="en-US"/>
          </a:p>
        </p:txBody>
      </p:sp>
      <p:sp>
        <p:nvSpPr>
          <p:cNvPr id="26666" name="Freeform 88"/>
          <p:cNvSpPr>
            <a:spLocks/>
          </p:cNvSpPr>
          <p:nvPr/>
        </p:nvSpPr>
        <p:spPr bwMode="auto">
          <a:xfrm>
            <a:off x="4411663" y="2573338"/>
            <a:ext cx="177800" cy="163512"/>
          </a:xfrm>
          <a:custGeom>
            <a:avLst/>
            <a:gdLst>
              <a:gd name="T0" fmla="*/ 0 w 106"/>
              <a:gd name="T1" fmla="*/ 0 h 97"/>
              <a:gd name="T2" fmla="*/ 70338357 w 106"/>
              <a:gd name="T3" fmla="*/ 0 h 97"/>
              <a:gd name="T4" fmla="*/ 239149423 w 106"/>
              <a:gd name="T5" fmla="*/ 207432659 h 97"/>
              <a:gd name="T6" fmla="*/ 239149423 w 106"/>
              <a:gd name="T7" fmla="*/ 45464763 h 97"/>
              <a:gd name="T8" fmla="*/ 239149423 w 106"/>
              <a:gd name="T9" fmla="*/ 22733225 h 97"/>
              <a:gd name="T10" fmla="*/ 239149423 w 106"/>
              <a:gd name="T11" fmla="*/ 11366612 h 97"/>
              <a:gd name="T12" fmla="*/ 227896028 w 106"/>
              <a:gd name="T13" fmla="*/ 11366612 h 97"/>
              <a:gd name="T14" fmla="*/ 216642581 w 106"/>
              <a:gd name="T15" fmla="*/ 0 h 97"/>
              <a:gd name="T16" fmla="*/ 205387508 w 106"/>
              <a:gd name="T17" fmla="*/ 0 h 97"/>
              <a:gd name="T18" fmla="*/ 205387508 w 106"/>
              <a:gd name="T19" fmla="*/ 0 h 97"/>
              <a:gd name="T20" fmla="*/ 298234359 w 106"/>
              <a:gd name="T21" fmla="*/ 0 h 97"/>
              <a:gd name="T22" fmla="*/ 298234359 w 106"/>
              <a:gd name="T23" fmla="*/ 0 h 97"/>
              <a:gd name="T24" fmla="*/ 286980964 w 106"/>
              <a:gd name="T25" fmla="*/ 0 h 97"/>
              <a:gd name="T26" fmla="*/ 275725891 w 106"/>
              <a:gd name="T27" fmla="*/ 11366612 h 97"/>
              <a:gd name="T28" fmla="*/ 261657890 w 106"/>
              <a:gd name="T29" fmla="*/ 11366612 h 97"/>
              <a:gd name="T30" fmla="*/ 261657890 w 106"/>
              <a:gd name="T31" fmla="*/ 22733225 h 97"/>
              <a:gd name="T32" fmla="*/ 261657890 w 106"/>
              <a:gd name="T33" fmla="*/ 45464763 h 97"/>
              <a:gd name="T34" fmla="*/ 261657890 w 106"/>
              <a:gd name="T35" fmla="*/ 275630680 h 97"/>
              <a:gd name="T36" fmla="*/ 250404495 w 106"/>
              <a:gd name="T37" fmla="*/ 275630680 h 97"/>
              <a:gd name="T38" fmla="*/ 70338357 w 106"/>
              <a:gd name="T39" fmla="*/ 56831385 h 97"/>
              <a:gd name="T40" fmla="*/ 70338357 w 106"/>
              <a:gd name="T41" fmla="*/ 230165930 h 97"/>
              <a:gd name="T42" fmla="*/ 70338357 w 106"/>
              <a:gd name="T43" fmla="*/ 252897462 h 97"/>
              <a:gd name="T44" fmla="*/ 81591752 w 106"/>
              <a:gd name="T45" fmla="*/ 264264071 h 97"/>
              <a:gd name="T46" fmla="*/ 92846824 w 106"/>
              <a:gd name="T47" fmla="*/ 275630680 h 97"/>
              <a:gd name="T48" fmla="*/ 104100219 w 106"/>
              <a:gd name="T49" fmla="*/ 275630680 h 97"/>
              <a:gd name="T50" fmla="*/ 115355317 w 106"/>
              <a:gd name="T51" fmla="*/ 275630680 h 97"/>
              <a:gd name="T52" fmla="*/ 115355317 w 106"/>
              <a:gd name="T53" fmla="*/ 275630680 h 97"/>
              <a:gd name="T54" fmla="*/ 11253398 w 106"/>
              <a:gd name="T55" fmla="*/ 275630680 h 97"/>
              <a:gd name="T56" fmla="*/ 11253398 w 106"/>
              <a:gd name="T57" fmla="*/ 275630680 h 97"/>
              <a:gd name="T58" fmla="*/ 22508474 w 106"/>
              <a:gd name="T59" fmla="*/ 275630680 h 97"/>
              <a:gd name="T60" fmla="*/ 45016947 w 106"/>
              <a:gd name="T61" fmla="*/ 264264071 h 97"/>
              <a:gd name="T62" fmla="*/ 45016947 w 106"/>
              <a:gd name="T63" fmla="*/ 264264071 h 97"/>
              <a:gd name="T64" fmla="*/ 59084962 w 106"/>
              <a:gd name="T65" fmla="*/ 252897462 h 97"/>
              <a:gd name="T66" fmla="*/ 59084962 w 106"/>
              <a:gd name="T67" fmla="*/ 230165930 h 97"/>
              <a:gd name="T68" fmla="*/ 59084962 w 106"/>
              <a:gd name="T69" fmla="*/ 34098154 h 97"/>
              <a:gd name="T70" fmla="*/ 45016947 w 106"/>
              <a:gd name="T71" fmla="*/ 22733225 h 97"/>
              <a:gd name="T72" fmla="*/ 33761875 w 106"/>
              <a:gd name="T73" fmla="*/ 22733225 h 97"/>
              <a:gd name="T74" fmla="*/ 33761875 w 106"/>
              <a:gd name="T75" fmla="*/ 11366612 h 97"/>
              <a:gd name="T76" fmla="*/ 22508474 w 106"/>
              <a:gd name="T77" fmla="*/ 11366612 h 97"/>
              <a:gd name="T78" fmla="*/ 11253398 w 106"/>
              <a:gd name="T79" fmla="*/ 11366612 h 97"/>
              <a:gd name="T80" fmla="*/ 0 w 106"/>
              <a:gd name="T81" fmla="*/ 11366612 h 97"/>
              <a:gd name="T82" fmla="*/ 0 w 106"/>
              <a:gd name="T83" fmla="*/ 0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97"/>
              <a:gd name="T128" fmla="*/ 106 w 106"/>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97">
                <a:moveTo>
                  <a:pt x="0" y="0"/>
                </a:moveTo>
                <a:lnTo>
                  <a:pt x="25" y="0"/>
                </a:lnTo>
                <a:lnTo>
                  <a:pt x="85" y="73"/>
                </a:lnTo>
                <a:lnTo>
                  <a:pt x="85" y="16"/>
                </a:lnTo>
                <a:lnTo>
                  <a:pt x="85" y="8"/>
                </a:lnTo>
                <a:lnTo>
                  <a:pt x="85" y="4"/>
                </a:lnTo>
                <a:lnTo>
                  <a:pt x="81" y="4"/>
                </a:lnTo>
                <a:lnTo>
                  <a:pt x="77" y="0"/>
                </a:lnTo>
                <a:lnTo>
                  <a:pt x="73" y="0"/>
                </a:lnTo>
                <a:lnTo>
                  <a:pt x="106" y="0"/>
                </a:lnTo>
                <a:lnTo>
                  <a:pt x="102" y="0"/>
                </a:lnTo>
                <a:lnTo>
                  <a:pt x="98" y="4"/>
                </a:lnTo>
                <a:lnTo>
                  <a:pt x="93" y="4"/>
                </a:lnTo>
                <a:lnTo>
                  <a:pt x="93" y="8"/>
                </a:lnTo>
                <a:lnTo>
                  <a:pt x="93" y="16"/>
                </a:lnTo>
                <a:lnTo>
                  <a:pt x="93" y="97"/>
                </a:lnTo>
                <a:lnTo>
                  <a:pt x="89" y="97"/>
                </a:lnTo>
                <a:lnTo>
                  <a:pt x="25" y="20"/>
                </a:lnTo>
                <a:lnTo>
                  <a:pt x="25" y="81"/>
                </a:lnTo>
                <a:lnTo>
                  <a:pt x="25" y="89"/>
                </a:lnTo>
                <a:lnTo>
                  <a:pt x="29" y="93"/>
                </a:lnTo>
                <a:lnTo>
                  <a:pt x="33" y="97"/>
                </a:lnTo>
                <a:lnTo>
                  <a:pt x="37" y="97"/>
                </a:lnTo>
                <a:lnTo>
                  <a:pt x="41" y="97"/>
                </a:lnTo>
                <a:lnTo>
                  <a:pt x="4" y="97"/>
                </a:lnTo>
                <a:lnTo>
                  <a:pt x="8" y="97"/>
                </a:lnTo>
                <a:lnTo>
                  <a:pt x="16" y="93"/>
                </a:lnTo>
                <a:lnTo>
                  <a:pt x="21" y="89"/>
                </a:lnTo>
                <a:lnTo>
                  <a:pt x="21" y="81"/>
                </a:lnTo>
                <a:lnTo>
                  <a:pt x="21" y="12"/>
                </a:lnTo>
                <a:lnTo>
                  <a:pt x="16" y="8"/>
                </a:lnTo>
                <a:lnTo>
                  <a:pt x="12" y="8"/>
                </a:lnTo>
                <a:lnTo>
                  <a:pt x="12" y="4"/>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endParaRPr lang="en-US"/>
          </a:p>
        </p:txBody>
      </p:sp>
      <p:sp>
        <p:nvSpPr>
          <p:cNvPr id="26667" name="Freeform 89"/>
          <p:cNvSpPr>
            <a:spLocks noEditPoints="1"/>
          </p:cNvSpPr>
          <p:nvPr/>
        </p:nvSpPr>
        <p:spPr bwMode="auto">
          <a:xfrm>
            <a:off x="4603750" y="2628900"/>
            <a:ext cx="103188" cy="107950"/>
          </a:xfrm>
          <a:custGeom>
            <a:avLst/>
            <a:gdLst>
              <a:gd name="T0" fmla="*/ 80122951 w 61"/>
              <a:gd name="T1" fmla="*/ 0 h 64"/>
              <a:gd name="T2" fmla="*/ 114460890 w 61"/>
              <a:gd name="T3" fmla="*/ 0 h 64"/>
              <a:gd name="T4" fmla="*/ 137353396 w 61"/>
              <a:gd name="T5" fmla="*/ 11380289 h 64"/>
              <a:gd name="T6" fmla="*/ 148800495 w 61"/>
              <a:gd name="T7" fmla="*/ 22760579 h 64"/>
              <a:gd name="T8" fmla="*/ 174553507 w 61"/>
              <a:gd name="T9" fmla="*/ 56899770 h 64"/>
              <a:gd name="T10" fmla="*/ 174553507 w 61"/>
              <a:gd name="T11" fmla="*/ 91040627 h 64"/>
              <a:gd name="T12" fmla="*/ 174553507 w 61"/>
              <a:gd name="T13" fmla="*/ 113801226 h 64"/>
              <a:gd name="T14" fmla="*/ 160245902 w 61"/>
              <a:gd name="T15" fmla="*/ 136560111 h 64"/>
              <a:gd name="T16" fmla="*/ 148800495 w 61"/>
              <a:gd name="T17" fmla="*/ 159320683 h 64"/>
              <a:gd name="T18" fmla="*/ 125907989 w 61"/>
              <a:gd name="T19" fmla="*/ 170700969 h 64"/>
              <a:gd name="T20" fmla="*/ 103015457 w 61"/>
              <a:gd name="T21" fmla="*/ 182081255 h 64"/>
              <a:gd name="T22" fmla="*/ 80122951 w 61"/>
              <a:gd name="T23" fmla="*/ 182081255 h 64"/>
              <a:gd name="T24" fmla="*/ 57230445 w 61"/>
              <a:gd name="T25" fmla="*/ 182081255 h 64"/>
              <a:gd name="T26" fmla="*/ 34337926 w 61"/>
              <a:gd name="T27" fmla="*/ 170700969 h 64"/>
              <a:gd name="T28" fmla="*/ 11445410 w 61"/>
              <a:gd name="T29" fmla="*/ 159320683 h 64"/>
              <a:gd name="T30" fmla="*/ 0 w 61"/>
              <a:gd name="T31" fmla="*/ 125181512 h 64"/>
              <a:gd name="T32" fmla="*/ 0 w 61"/>
              <a:gd name="T33" fmla="*/ 91040627 h 64"/>
              <a:gd name="T34" fmla="*/ 0 w 61"/>
              <a:gd name="T35" fmla="*/ 68280056 h 64"/>
              <a:gd name="T36" fmla="*/ 11445410 w 61"/>
              <a:gd name="T37" fmla="*/ 45521157 h 64"/>
              <a:gd name="T38" fmla="*/ 22892512 w 61"/>
              <a:gd name="T39" fmla="*/ 22760579 h 64"/>
              <a:gd name="T40" fmla="*/ 45785025 w 61"/>
              <a:gd name="T41" fmla="*/ 11380289 h 64"/>
              <a:gd name="T42" fmla="*/ 57230445 w 61"/>
              <a:gd name="T43" fmla="*/ 0 h 64"/>
              <a:gd name="T44" fmla="*/ 80122951 w 61"/>
              <a:gd name="T45" fmla="*/ 0 h 64"/>
              <a:gd name="T46" fmla="*/ 80122951 w 61"/>
              <a:gd name="T47" fmla="*/ 11380289 h 64"/>
              <a:gd name="T48" fmla="*/ 68677544 w 61"/>
              <a:gd name="T49" fmla="*/ 11380289 h 64"/>
              <a:gd name="T50" fmla="*/ 57230445 w 61"/>
              <a:gd name="T51" fmla="*/ 11380289 h 64"/>
              <a:gd name="T52" fmla="*/ 45785025 w 61"/>
              <a:gd name="T53" fmla="*/ 22760579 h 64"/>
              <a:gd name="T54" fmla="*/ 34337926 w 61"/>
              <a:gd name="T55" fmla="*/ 34140871 h 64"/>
              <a:gd name="T56" fmla="*/ 34337926 w 61"/>
              <a:gd name="T57" fmla="*/ 56899770 h 64"/>
              <a:gd name="T58" fmla="*/ 34337926 w 61"/>
              <a:gd name="T59" fmla="*/ 79660341 h 64"/>
              <a:gd name="T60" fmla="*/ 34337926 w 61"/>
              <a:gd name="T61" fmla="*/ 113801226 h 64"/>
              <a:gd name="T62" fmla="*/ 45785025 w 61"/>
              <a:gd name="T63" fmla="*/ 147940397 h 64"/>
              <a:gd name="T64" fmla="*/ 68677544 w 61"/>
              <a:gd name="T65" fmla="*/ 170700969 h 64"/>
              <a:gd name="T66" fmla="*/ 91568358 w 61"/>
              <a:gd name="T67" fmla="*/ 170700969 h 64"/>
              <a:gd name="T68" fmla="*/ 114460890 w 61"/>
              <a:gd name="T69" fmla="*/ 170700969 h 64"/>
              <a:gd name="T70" fmla="*/ 125907989 w 61"/>
              <a:gd name="T71" fmla="*/ 159320683 h 64"/>
              <a:gd name="T72" fmla="*/ 137353396 w 61"/>
              <a:gd name="T73" fmla="*/ 136560111 h 64"/>
              <a:gd name="T74" fmla="*/ 137353396 w 61"/>
              <a:gd name="T75" fmla="*/ 102420913 h 64"/>
              <a:gd name="T76" fmla="*/ 137353396 w 61"/>
              <a:gd name="T77" fmla="*/ 56899770 h 64"/>
              <a:gd name="T78" fmla="*/ 114460890 w 61"/>
              <a:gd name="T79" fmla="*/ 22760579 h 64"/>
              <a:gd name="T80" fmla="*/ 103015457 w 61"/>
              <a:gd name="T81" fmla="*/ 11380289 h 64"/>
              <a:gd name="T82" fmla="*/ 80122951 w 61"/>
              <a:gd name="T83" fmla="*/ 11380289 h 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64"/>
              <a:gd name="T128" fmla="*/ 61 w 61"/>
              <a:gd name="T129" fmla="*/ 64 h 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64">
                <a:moveTo>
                  <a:pt x="28" y="0"/>
                </a:moveTo>
                <a:lnTo>
                  <a:pt x="40" y="0"/>
                </a:lnTo>
                <a:lnTo>
                  <a:pt x="48" y="4"/>
                </a:lnTo>
                <a:lnTo>
                  <a:pt x="52" y="8"/>
                </a:lnTo>
                <a:lnTo>
                  <a:pt x="61" y="20"/>
                </a:lnTo>
                <a:lnTo>
                  <a:pt x="61" y="32"/>
                </a:lnTo>
                <a:lnTo>
                  <a:pt x="61" y="40"/>
                </a:lnTo>
                <a:lnTo>
                  <a:pt x="56" y="48"/>
                </a:lnTo>
                <a:lnTo>
                  <a:pt x="52" y="56"/>
                </a:lnTo>
                <a:lnTo>
                  <a:pt x="44" y="60"/>
                </a:lnTo>
                <a:lnTo>
                  <a:pt x="36" y="64"/>
                </a:lnTo>
                <a:lnTo>
                  <a:pt x="28" y="64"/>
                </a:lnTo>
                <a:lnTo>
                  <a:pt x="20" y="64"/>
                </a:lnTo>
                <a:lnTo>
                  <a:pt x="12" y="60"/>
                </a:lnTo>
                <a:lnTo>
                  <a:pt x="4" y="56"/>
                </a:lnTo>
                <a:lnTo>
                  <a:pt x="0" y="44"/>
                </a:lnTo>
                <a:lnTo>
                  <a:pt x="0" y="32"/>
                </a:lnTo>
                <a:lnTo>
                  <a:pt x="0" y="24"/>
                </a:lnTo>
                <a:lnTo>
                  <a:pt x="4" y="16"/>
                </a:lnTo>
                <a:lnTo>
                  <a:pt x="8" y="8"/>
                </a:lnTo>
                <a:lnTo>
                  <a:pt x="16" y="4"/>
                </a:lnTo>
                <a:lnTo>
                  <a:pt x="20" y="0"/>
                </a:lnTo>
                <a:lnTo>
                  <a:pt x="28" y="0"/>
                </a:lnTo>
                <a:close/>
                <a:moveTo>
                  <a:pt x="28" y="4"/>
                </a:moveTo>
                <a:lnTo>
                  <a:pt x="24" y="4"/>
                </a:lnTo>
                <a:lnTo>
                  <a:pt x="20" y="4"/>
                </a:lnTo>
                <a:lnTo>
                  <a:pt x="16" y="8"/>
                </a:lnTo>
                <a:lnTo>
                  <a:pt x="12" y="12"/>
                </a:lnTo>
                <a:lnTo>
                  <a:pt x="12" y="20"/>
                </a:lnTo>
                <a:lnTo>
                  <a:pt x="12" y="28"/>
                </a:lnTo>
                <a:lnTo>
                  <a:pt x="12" y="40"/>
                </a:lnTo>
                <a:lnTo>
                  <a:pt x="16" y="52"/>
                </a:lnTo>
                <a:lnTo>
                  <a:pt x="24" y="60"/>
                </a:lnTo>
                <a:lnTo>
                  <a:pt x="32" y="60"/>
                </a:lnTo>
                <a:lnTo>
                  <a:pt x="40" y="60"/>
                </a:lnTo>
                <a:lnTo>
                  <a:pt x="44" y="56"/>
                </a:lnTo>
                <a:lnTo>
                  <a:pt x="48" y="48"/>
                </a:lnTo>
                <a:lnTo>
                  <a:pt x="48" y="36"/>
                </a:lnTo>
                <a:lnTo>
                  <a:pt x="48" y="20"/>
                </a:lnTo>
                <a:lnTo>
                  <a:pt x="40" y="8"/>
                </a:lnTo>
                <a:lnTo>
                  <a:pt x="36" y="4"/>
                </a:lnTo>
                <a:lnTo>
                  <a:pt x="28" y="4"/>
                </a:lnTo>
                <a:close/>
              </a:path>
            </a:pathLst>
          </a:custGeom>
          <a:solidFill>
            <a:srgbClr val="000000"/>
          </a:solidFill>
          <a:ln w="0">
            <a:solidFill>
              <a:srgbClr val="000000"/>
            </a:solidFill>
            <a:round/>
            <a:headEnd/>
            <a:tailEnd/>
          </a:ln>
        </p:spPr>
        <p:txBody>
          <a:bodyPr/>
          <a:lstStyle/>
          <a:p>
            <a:endParaRPr lang="en-US"/>
          </a:p>
        </p:txBody>
      </p:sp>
      <p:sp>
        <p:nvSpPr>
          <p:cNvPr id="26668" name="Freeform 90"/>
          <p:cNvSpPr>
            <a:spLocks/>
          </p:cNvSpPr>
          <p:nvPr/>
        </p:nvSpPr>
        <p:spPr bwMode="auto">
          <a:xfrm>
            <a:off x="4719638" y="2628900"/>
            <a:ext cx="117475" cy="107950"/>
          </a:xfrm>
          <a:custGeom>
            <a:avLst/>
            <a:gdLst>
              <a:gd name="T0" fmla="*/ 173917457 w 69"/>
              <a:gd name="T1" fmla="*/ 0 h 64"/>
              <a:gd name="T2" fmla="*/ 173917457 w 69"/>
              <a:gd name="T3" fmla="*/ 113801226 h 64"/>
              <a:gd name="T4" fmla="*/ 173917457 w 69"/>
              <a:gd name="T5" fmla="*/ 136560111 h 64"/>
              <a:gd name="T6" fmla="*/ 173917457 w 69"/>
              <a:gd name="T7" fmla="*/ 147940397 h 64"/>
              <a:gd name="T8" fmla="*/ 173917457 w 69"/>
              <a:gd name="T9" fmla="*/ 159320683 h 64"/>
              <a:gd name="T10" fmla="*/ 173917457 w 69"/>
              <a:gd name="T11" fmla="*/ 159320683 h 64"/>
              <a:gd name="T12" fmla="*/ 185511724 w 69"/>
              <a:gd name="T13" fmla="*/ 159320683 h 64"/>
              <a:gd name="T14" fmla="*/ 185511724 w 69"/>
              <a:gd name="T15" fmla="*/ 170700969 h 64"/>
              <a:gd name="T16" fmla="*/ 185511724 w 69"/>
              <a:gd name="T17" fmla="*/ 159320683 h 64"/>
              <a:gd name="T18" fmla="*/ 200005409 w 69"/>
              <a:gd name="T19" fmla="*/ 159320683 h 64"/>
              <a:gd name="T20" fmla="*/ 200005409 w 69"/>
              <a:gd name="T21" fmla="*/ 170700969 h 64"/>
              <a:gd name="T22" fmla="*/ 150728924 w 69"/>
              <a:gd name="T23" fmla="*/ 182081255 h 64"/>
              <a:gd name="T24" fmla="*/ 139134658 w 69"/>
              <a:gd name="T25" fmla="*/ 182081255 h 64"/>
              <a:gd name="T26" fmla="*/ 139134658 w 69"/>
              <a:gd name="T27" fmla="*/ 147940397 h 64"/>
              <a:gd name="T28" fmla="*/ 115944422 w 69"/>
              <a:gd name="T29" fmla="*/ 170700969 h 64"/>
              <a:gd name="T30" fmla="*/ 104350129 w 69"/>
              <a:gd name="T31" fmla="*/ 182081255 h 64"/>
              <a:gd name="T32" fmla="*/ 92755862 w 69"/>
              <a:gd name="T33" fmla="*/ 182081255 h 64"/>
              <a:gd name="T34" fmla="*/ 69567329 w 69"/>
              <a:gd name="T35" fmla="*/ 182081255 h 64"/>
              <a:gd name="T36" fmla="*/ 57973062 w 69"/>
              <a:gd name="T37" fmla="*/ 182081255 h 64"/>
              <a:gd name="T38" fmla="*/ 46378782 w 69"/>
              <a:gd name="T39" fmla="*/ 182081255 h 64"/>
              <a:gd name="T40" fmla="*/ 34782813 w 69"/>
              <a:gd name="T41" fmla="*/ 170700969 h 64"/>
              <a:gd name="T42" fmla="*/ 34782813 w 69"/>
              <a:gd name="T43" fmla="*/ 159320683 h 64"/>
              <a:gd name="T44" fmla="*/ 23188540 w 69"/>
              <a:gd name="T45" fmla="*/ 136560111 h 64"/>
              <a:gd name="T46" fmla="*/ 23188540 w 69"/>
              <a:gd name="T47" fmla="*/ 113801226 h 64"/>
              <a:gd name="T48" fmla="*/ 23188540 w 69"/>
              <a:gd name="T49" fmla="*/ 34140871 h 64"/>
              <a:gd name="T50" fmla="*/ 23188540 w 69"/>
              <a:gd name="T51" fmla="*/ 22760579 h 64"/>
              <a:gd name="T52" fmla="*/ 23188540 w 69"/>
              <a:gd name="T53" fmla="*/ 11380289 h 64"/>
              <a:gd name="T54" fmla="*/ 23188540 w 69"/>
              <a:gd name="T55" fmla="*/ 11380289 h 64"/>
              <a:gd name="T56" fmla="*/ 11594270 w 69"/>
              <a:gd name="T57" fmla="*/ 11380289 h 64"/>
              <a:gd name="T58" fmla="*/ 11594270 w 69"/>
              <a:gd name="T59" fmla="*/ 0 h 64"/>
              <a:gd name="T60" fmla="*/ 0 w 69"/>
              <a:gd name="T61" fmla="*/ 0 h 64"/>
              <a:gd name="T62" fmla="*/ 0 w 69"/>
              <a:gd name="T63" fmla="*/ 0 h 64"/>
              <a:gd name="T64" fmla="*/ 57973062 w 69"/>
              <a:gd name="T65" fmla="*/ 0 h 64"/>
              <a:gd name="T66" fmla="*/ 57973062 w 69"/>
              <a:gd name="T67" fmla="*/ 125181512 h 64"/>
              <a:gd name="T68" fmla="*/ 57973062 w 69"/>
              <a:gd name="T69" fmla="*/ 136560111 h 64"/>
              <a:gd name="T70" fmla="*/ 69567329 w 69"/>
              <a:gd name="T71" fmla="*/ 159320683 h 64"/>
              <a:gd name="T72" fmla="*/ 81161595 w 69"/>
              <a:gd name="T73" fmla="*/ 159320683 h 64"/>
              <a:gd name="T74" fmla="*/ 92755862 w 69"/>
              <a:gd name="T75" fmla="*/ 159320683 h 64"/>
              <a:gd name="T76" fmla="*/ 104350129 w 69"/>
              <a:gd name="T77" fmla="*/ 159320683 h 64"/>
              <a:gd name="T78" fmla="*/ 115944422 w 69"/>
              <a:gd name="T79" fmla="*/ 159320683 h 64"/>
              <a:gd name="T80" fmla="*/ 127540391 w 69"/>
              <a:gd name="T81" fmla="*/ 147940397 h 64"/>
              <a:gd name="T82" fmla="*/ 139134658 w 69"/>
              <a:gd name="T83" fmla="*/ 136560111 h 64"/>
              <a:gd name="T84" fmla="*/ 139134658 w 69"/>
              <a:gd name="T85" fmla="*/ 34140871 h 64"/>
              <a:gd name="T86" fmla="*/ 139134658 w 69"/>
              <a:gd name="T87" fmla="*/ 22760579 h 64"/>
              <a:gd name="T88" fmla="*/ 127540391 w 69"/>
              <a:gd name="T89" fmla="*/ 11380289 h 64"/>
              <a:gd name="T90" fmla="*/ 127540391 w 69"/>
              <a:gd name="T91" fmla="*/ 0 h 64"/>
              <a:gd name="T92" fmla="*/ 115944422 w 69"/>
              <a:gd name="T93" fmla="*/ 0 h 64"/>
              <a:gd name="T94" fmla="*/ 115944422 w 69"/>
              <a:gd name="T95" fmla="*/ 0 h 64"/>
              <a:gd name="T96" fmla="*/ 173917457 w 69"/>
              <a:gd name="T97" fmla="*/ 0 h 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
              <a:gd name="T148" fmla="*/ 0 h 64"/>
              <a:gd name="T149" fmla="*/ 69 w 69"/>
              <a:gd name="T150" fmla="*/ 64 h 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 h="64">
                <a:moveTo>
                  <a:pt x="60" y="0"/>
                </a:moveTo>
                <a:lnTo>
                  <a:pt x="60" y="40"/>
                </a:lnTo>
                <a:lnTo>
                  <a:pt x="60" y="48"/>
                </a:lnTo>
                <a:lnTo>
                  <a:pt x="60" y="52"/>
                </a:lnTo>
                <a:lnTo>
                  <a:pt x="60" y="56"/>
                </a:lnTo>
                <a:lnTo>
                  <a:pt x="64" y="56"/>
                </a:lnTo>
                <a:lnTo>
                  <a:pt x="64" y="60"/>
                </a:lnTo>
                <a:lnTo>
                  <a:pt x="64" y="56"/>
                </a:lnTo>
                <a:lnTo>
                  <a:pt x="69" y="56"/>
                </a:lnTo>
                <a:lnTo>
                  <a:pt x="69" y="60"/>
                </a:lnTo>
                <a:lnTo>
                  <a:pt x="52" y="64"/>
                </a:lnTo>
                <a:lnTo>
                  <a:pt x="48" y="64"/>
                </a:lnTo>
                <a:lnTo>
                  <a:pt x="48" y="52"/>
                </a:lnTo>
                <a:lnTo>
                  <a:pt x="40" y="60"/>
                </a:lnTo>
                <a:lnTo>
                  <a:pt x="36" y="64"/>
                </a:lnTo>
                <a:lnTo>
                  <a:pt x="32" y="64"/>
                </a:lnTo>
                <a:lnTo>
                  <a:pt x="24" y="64"/>
                </a:lnTo>
                <a:lnTo>
                  <a:pt x="20" y="64"/>
                </a:lnTo>
                <a:lnTo>
                  <a:pt x="16" y="64"/>
                </a:lnTo>
                <a:lnTo>
                  <a:pt x="12" y="60"/>
                </a:lnTo>
                <a:lnTo>
                  <a:pt x="12" y="56"/>
                </a:lnTo>
                <a:lnTo>
                  <a:pt x="8" y="48"/>
                </a:lnTo>
                <a:lnTo>
                  <a:pt x="8" y="40"/>
                </a:lnTo>
                <a:lnTo>
                  <a:pt x="8" y="12"/>
                </a:lnTo>
                <a:lnTo>
                  <a:pt x="8" y="8"/>
                </a:lnTo>
                <a:lnTo>
                  <a:pt x="8" y="4"/>
                </a:lnTo>
                <a:lnTo>
                  <a:pt x="4" y="4"/>
                </a:lnTo>
                <a:lnTo>
                  <a:pt x="4" y="0"/>
                </a:lnTo>
                <a:lnTo>
                  <a:pt x="0" y="0"/>
                </a:lnTo>
                <a:lnTo>
                  <a:pt x="20" y="0"/>
                </a:lnTo>
                <a:lnTo>
                  <a:pt x="20" y="44"/>
                </a:lnTo>
                <a:lnTo>
                  <a:pt x="20" y="48"/>
                </a:lnTo>
                <a:lnTo>
                  <a:pt x="24" y="56"/>
                </a:lnTo>
                <a:lnTo>
                  <a:pt x="28" y="56"/>
                </a:lnTo>
                <a:lnTo>
                  <a:pt x="32" y="56"/>
                </a:lnTo>
                <a:lnTo>
                  <a:pt x="36" y="56"/>
                </a:lnTo>
                <a:lnTo>
                  <a:pt x="40" y="56"/>
                </a:lnTo>
                <a:lnTo>
                  <a:pt x="44" y="52"/>
                </a:lnTo>
                <a:lnTo>
                  <a:pt x="48" y="48"/>
                </a:lnTo>
                <a:lnTo>
                  <a:pt x="48" y="12"/>
                </a:lnTo>
                <a:lnTo>
                  <a:pt x="48" y="8"/>
                </a:lnTo>
                <a:lnTo>
                  <a:pt x="44" y="4"/>
                </a:lnTo>
                <a:lnTo>
                  <a:pt x="44" y="0"/>
                </a:lnTo>
                <a:lnTo>
                  <a:pt x="40" y="0"/>
                </a:lnTo>
                <a:lnTo>
                  <a:pt x="60" y="0"/>
                </a:lnTo>
                <a:close/>
              </a:path>
            </a:pathLst>
          </a:custGeom>
          <a:solidFill>
            <a:srgbClr val="000000"/>
          </a:solidFill>
          <a:ln w="0">
            <a:solidFill>
              <a:srgbClr val="000000"/>
            </a:solidFill>
            <a:round/>
            <a:headEnd/>
            <a:tailEnd/>
          </a:ln>
        </p:spPr>
        <p:txBody>
          <a:bodyPr/>
          <a:lstStyle/>
          <a:p>
            <a:endParaRPr lang="en-US"/>
          </a:p>
        </p:txBody>
      </p:sp>
      <p:sp>
        <p:nvSpPr>
          <p:cNvPr id="26669" name="Freeform 91"/>
          <p:cNvSpPr>
            <a:spLocks/>
          </p:cNvSpPr>
          <p:nvPr/>
        </p:nvSpPr>
        <p:spPr bwMode="auto">
          <a:xfrm>
            <a:off x="4843463" y="2628900"/>
            <a:ext cx="114300" cy="107950"/>
          </a:xfrm>
          <a:custGeom>
            <a:avLst/>
            <a:gdLst>
              <a:gd name="T0" fmla="*/ 56507904 w 68"/>
              <a:gd name="T1" fmla="*/ 34140871 h 64"/>
              <a:gd name="T2" fmla="*/ 90411286 w 68"/>
              <a:gd name="T3" fmla="*/ 0 h 64"/>
              <a:gd name="T4" fmla="*/ 124316375 w 68"/>
              <a:gd name="T5" fmla="*/ 0 h 64"/>
              <a:gd name="T6" fmla="*/ 135616942 w 68"/>
              <a:gd name="T7" fmla="*/ 0 h 64"/>
              <a:gd name="T8" fmla="*/ 146919190 w 68"/>
              <a:gd name="T9" fmla="*/ 0 h 64"/>
              <a:gd name="T10" fmla="*/ 158219757 w 68"/>
              <a:gd name="T11" fmla="*/ 11380289 h 64"/>
              <a:gd name="T12" fmla="*/ 169522004 w 68"/>
              <a:gd name="T13" fmla="*/ 22760579 h 64"/>
              <a:gd name="T14" fmla="*/ 169522004 w 68"/>
              <a:gd name="T15" fmla="*/ 45521157 h 64"/>
              <a:gd name="T16" fmla="*/ 169522004 w 68"/>
              <a:gd name="T17" fmla="*/ 68280056 h 64"/>
              <a:gd name="T18" fmla="*/ 169522004 w 68"/>
              <a:gd name="T19" fmla="*/ 136560111 h 64"/>
              <a:gd name="T20" fmla="*/ 169522004 w 68"/>
              <a:gd name="T21" fmla="*/ 159320683 h 64"/>
              <a:gd name="T22" fmla="*/ 169522004 w 68"/>
              <a:gd name="T23" fmla="*/ 170700969 h 64"/>
              <a:gd name="T24" fmla="*/ 169522004 w 68"/>
              <a:gd name="T25" fmla="*/ 170700969 h 64"/>
              <a:gd name="T26" fmla="*/ 180822571 w 68"/>
              <a:gd name="T27" fmla="*/ 170700969 h 64"/>
              <a:gd name="T28" fmla="*/ 180822571 w 68"/>
              <a:gd name="T29" fmla="*/ 182081255 h 64"/>
              <a:gd name="T30" fmla="*/ 192124819 w 68"/>
              <a:gd name="T31" fmla="*/ 182081255 h 64"/>
              <a:gd name="T32" fmla="*/ 192124819 w 68"/>
              <a:gd name="T33" fmla="*/ 182081255 h 64"/>
              <a:gd name="T34" fmla="*/ 113014127 w 68"/>
              <a:gd name="T35" fmla="*/ 182081255 h 64"/>
              <a:gd name="T36" fmla="*/ 113014127 w 68"/>
              <a:gd name="T37" fmla="*/ 182081255 h 64"/>
              <a:gd name="T38" fmla="*/ 113014127 w 68"/>
              <a:gd name="T39" fmla="*/ 182081255 h 64"/>
              <a:gd name="T40" fmla="*/ 124316375 w 68"/>
              <a:gd name="T41" fmla="*/ 182081255 h 64"/>
              <a:gd name="T42" fmla="*/ 124316375 w 68"/>
              <a:gd name="T43" fmla="*/ 170700969 h 64"/>
              <a:gd name="T44" fmla="*/ 135616942 w 68"/>
              <a:gd name="T45" fmla="*/ 170700969 h 64"/>
              <a:gd name="T46" fmla="*/ 135616942 w 68"/>
              <a:gd name="T47" fmla="*/ 159320683 h 64"/>
              <a:gd name="T48" fmla="*/ 135616942 w 68"/>
              <a:gd name="T49" fmla="*/ 159320683 h 64"/>
              <a:gd name="T50" fmla="*/ 135616942 w 68"/>
              <a:gd name="T51" fmla="*/ 136560111 h 64"/>
              <a:gd name="T52" fmla="*/ 135616942 w 68"/>
              <a:gd name="T53" fmla="*/ 68280056 h 64"/>
              <a:gd name="T54" fmla="*/ 135616942 w 68"/>
              <a:gd name="T55" fmla="*/ 45521157 h 64"/>
              <a:gd name="T56" fmla="*/ 124316375 w 68"/>
              <a:gd name="T57" fmla="*/ 34140871 h 64"/>
              <a:gd name="T58" fmla="*/ 124316375 w 68"/>
              <a:gd name="T59" fmla="*/ 22760579 h 64"/>
              <a:gd name="T60" fmla="*/ 101713534 w 68"/>
              <a:gd name="T61" fmla="*/ 22760579 h 64"/>
              <a:gd name="T62" fmla="*/ 79110719 w 68"/>
              <a:gd name="T63" fmla="*/ 22760579 h 64"/>
              <a:gd name="T64" fmla="*/ 56507904 w 68"/>
              <a:gd name="T65" fmla="*/ 45521157 h 64"/>
              <a:gd name="T66" fmla="*/ 56507904 w 68"/>
              <a:gd name="T67" fmla="*/ 136560111 h 64"/>
              <a:gd name="T68" fmla="*/ 56507904 w 68"/>
              <a:gd name="T69" fmla="*/ 159320683 h 64"/>
              <a:gd name="T70" fmla="*/ 56507904 w 68"/>
              <a:gd name="T71" fmla="*/ 170700969 h 64"/>
              <a:gd name="T72" fmla="*/ 67808471 w 68"/>
              <a:gd name="T73" fmla="*/ 170700969 h 64"/>
              <a:gd name="T74" fmla="*/ 67808471 w 68"/>
              <a:gd name="T75" fmla="*/ 170700969 h 64"/>
              <a:gd name="T76" fmla="*/ 67808471 w 68"/>
              <a:gd name="T77" fmla="*/ 182081255 h 64"/>
              <a:gd name="T78" fmla="*/ 79110719 w 68"/>
              <a:gd name="T79" fmla="*/ 182081255 h 64"/>
              <a:gd name="T80" fmla="*/ 79110719 w 68"/>
              <a:gd name="T81" fmla="*/ 182081255 h 64"/>
              <a:gd name="T82" fmla="*/ 0 w 68"/>
              <a:gd name="T83" fmla="*/ 182081255 h 64"/>
              <a:gd name="T84" fmla="*/ 0 w 68"/>
              <a:gd name="T85" fmla="*/ 182081255 h 64"/>
              <a:gd name="T86" fmla="*/ 0 w 68"/>
              <a:gd name="T87" fmla="*/ 182081255 h 64"/>
              <a:gd name="T88" fmla="*/ 11302251 w 68"/>
              <a:gd name="T89" fmla="*/ 182081255 h 64"/>
              <a:gd name="T90" fmla="*/ 22602821 w 68"/>
              <a:gd name="T91" fmla="*/ 170700969 h 64"/>
              <a:gd name="T92" fmla="*/ 22602821 w 68"/>
              <a:gd name="T93" fmla="*/ 159320683 h 64"/>
              <a:gd name="T94" fmla="*/ 22602821 w 68"/>
              <a:gd name="T95" fmla="*/ 136560111 h 64"/>
              <a:gd name="T96" fmla="*/ 22602821 w 68"/>
              <a:gd name="T97" fmla="*/ 68280056 h 64"/>
              <a:gd name="T98" fmla="*/ 22602821 w 68"/>
              <a:gd name="T99" fmla="*/ 45521157 h 64"/>
              <a:gd name="T100" fmla="*/ 22602821 w 68"/>
              <a:gd name="T101" fmla="*/ 34140871 h 64"/>
              <a:gd name="T102" fmla="*/ 22602821 w 68"/>
              <a:gd name="T103" fmla="*/ 22760579 h 64"/>
              <a:gd name="T104" fmla="*/ 22602821 w 68"/>
              <a:gd name="T105" fmla="*/ 22760579 h 64"/>
              <a:gd name="T106" fmla="*/ 11302251 w 68"/>
              <a:gd name="T107" fmla="*/ 22760579 h 64"/>
              <a:gd name="T108" fmla="*/ 11302251 w 68"/>
              <a:gd name="T109" fmla="*/ 22760579 h 64"/>
              <a:gd name="T110" fmla="*/ 11302251 w 68"/>
              <a:gd name="T111" fmla="*/ 22760579 h 64"/>
              <a:gd name="T112" fmla="*/ 0 w 68"/>
              <a:gd name="T113" fmla="*/ 22760579 h 64"/>
              <a:gd name="T114" fmla="*/ 0 w 68"/>
              <a:gd name="T115" fmla="*/ 11380289 h 64"/>
              <a:gd name="T116" fmla="*/ 45205643 w 68"/>
              <a:gd name="T117" fmla="*/ 0 h 64"/>
              <a:gd name="T118" fmla="*/ 56507904 w 68"/>
              <a:gd name="T119" fmla="*/ 0 h 64"/>
              <a:gd name="T120" fmla="*/ 56507904 w 68"/>
              <a:gd name="T121" fmla="*/ 34140871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
              <a:gd name="T184" fmla="*/ 0 h 64"/>
              <a:gd name="T185" fmla="*/ 68 w 68"/>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 h="64">
                <a:moveTo>
                  <a:pt x="20" y="12"/>
                </a:moveTo>
                <a:lnTo>
                  <a:pt x="32" y="0"/>
                </a:lnTo>
                <a:lnTo>
                  <a:pt x="44" y="0"/>
                </a:lnTo>
                <a:lnTo>
                  <a:pt x="48" y="0"/>
                </a:lnTo>
                <a:lnTo>
                  <a:pt x="52" y="0"/>
                </a:lnTo>
                <a:lnTo>
                  <a:pt x="56" y="4"/>
                </a:lnTo>
                <a:lnTo>
                  <a:pt x="60" y="8"/>
                </a:lnTo>
                <a:lnTo>
                  <a:pt x="60" y="16"/>
                </a:lnTo>
                <a:lnTo>
                  <a:pt x="60" y="24"/>
                </a:lnTo>
                <a:lnTo>
                  <a:pt x="60" y="48"/>
                </a:lnTo>
                <a:lnTo>
                  <a:pt x="60" y="56"/>
                </a:lnTo>
                <a:lnTo>
                  <a:pt x="60" y="60"/>
                </a:lnTo>
                <a:lnTo>
                  <a:pt x="64" y="60"/>
                </a:lnTo>
                <a:lnTo>
                  <a:pt x="64" y="64"/>
                </a:lnTo>
                <a:lnTo>
                  <a:pt x="68" y="64"/>
                </a:lnTo>
                <a:lnTo>
                  <a:pt x="40" y="64"/>
                </a:lnTo>
                <a:lnTo>
                  <a:pt x="44" y="64"/>
                </a:lnTo>
                <a:lnTo>
                  <a:pt x="44" y="60"/>
                </a:lnTo>
                <a:lnTo>
                  <a:pt x="48" y="60"/>
                </a:lnTo>
                <a:lnTo>
                  <a:pt x="48" y="56"/>
                </a:lnTo>
                <a:lnTo>
                  <a:pt x="48" y="48"/>
                </a:lnTo>
                <a:lnTo>
                  <a:pt x="48" y="24"/>
                </a:lnTo>
                <a:lnTo>
                  <a:pt x="48" y="16"/>
                </a:lnTo>
                <a:lnTo>
                  <a:pt x="44" y="12"/>
                </a:lnTo>
                <a:lnTo>
                  <a:pt x="44" y="8"/>
                </a:lnTo>
                <a:lnTo>
                  <a:pt x="36" y="8"/>
                </a:lnTo>
                <a:lnTo>
                  <a:pt x="28" y="8"/>
                </a:lnTo>
                <a:lnTo>
                  <a:pt x="20" y="16"/>
                </a:lnTo>
                <a:lnTo>
                  <a:pt x="20" y="48"/>
                </a:lnTo>
                <a:lnTo>
                  <a:pt x="20" y="56"/>
                </a:lnTo>
                <a:lnTo>
                  <a:pt x="20" y="60"/>
                </a:lnTo>
                <a:lnTo>
                  <a:pt x="24" y="60"/>
                </a:lnTo>
                <a:lnTo>
                  <a:pt x="24" y="64"/>
                </a:lnTo>
                <a:lnTo>
                  <a:pt x="28" y="64"/>
                </a:lnTo>
                <a:lnTo>
                  <a:pt x="0" y="64"/>
                </a:lnTo>
                <a:lnTo>
                  <a:pt x="4" y="64"/>
                </a:lnTo>
                <a:lnTo>
                  <a:pt x="8" y="60"/>
                </a:lnTo>
                <a:lnTo>
                  <a:pt x="8" y="56"/>
                </a:lnTo>
                <a:lnTo>
                  <a:pt x="8" y="48"/>
                </a:lnTo>
                <a:lnTo>
                  <a:pt x="8" y="24"/>
                </a:lnTo>
                <a:lnTo>
                  <a:pt x="8" y="16"/>
                </a:lnTo>
                <a:lnTo>
                  <a:pt x="8" y="12"/>
                </a:lnTo>
                <a:lnTo>
                  <a:pt x="8" y="8"/>
                </a:lnTo>
                <a:lnTo>
                  <a:pt x="4" y="8"/>
                </a:lnTo>
                <a:lnTo>
                  <a:pt x="0" y="8"/>
                </a:lnTo>
                <a:lnTo>
                  <a:pt x="0" y="4"/>
                </a:lnTo>
                <a:lnTo>
                  <a:pt x="16" y="0"/>
                </a:lnTo>
                <a:lnTo>
                  <a:pt x="20" y="0"/>
                </a:lnTo>
                <a:lnTo>
                  <a:pt x="20" y="12"/>
                </a:lnTo>
                <a:close/>
              </a:path>
            </a:pathLst>
          </a:custGeom>
          <a:solidFill>
            <a:srgbClr val="000000"/>
          </a:solidFill>
          <a:ln w="0">
            <a:solidFill>
              <a:srgbClr val="000000"/>
            </a:solidFill>
            <a:round/>
            <a:headEnd/>
            <a:tailEnd/>
          </a:ln>
        </p:spPr>
        <p:txBody>
          <a:bodyPr/>
          <a:lstStyle/>
          <a:p>
            <a:endParaRPr lang="en-US"/>
          </a:p>
        </p:txBody>
      </p:sp>
      <p:sp>
        <p:nvSpPr>
          <p:cNvPr id="26670" name="Freeform 92"/>
          <p:cNvSpPr>
            <a:spLocks noEditPoints="1"/>
          </p:cNvSpPr>
          <p:nvPr/>
        </p:nvSpPr>
        <p:spPr bwMode="auto">
          <a:xfrm>
            <a:off x="1050925" y="3176588"/>
            <a:ext cx="177800" cy="163512"/>
          </a:xfrm>
          <a:custGeom>
            <a:avLst/>
            <a:gdLst>
              <a:gd name="T0" fmla="*/ 194982250 w 105"/>
              <a:gd name="T1" fmla="*/ 184701127 h 97"/>
              <a:gd name="T2" fmla="*/ 80286016 w 105"/>
              <a:gd name="T3" fmla="*/ 184701127 h 97"/>
              <a:gd name="T4" fmla="*/ 57348130 w 105"/>
              <a:gd name="T5" fmla="*/ 230165930 h 97"/>
              <a:gd name="T6" fmla="*/ 57348130 w 105"/>
              <a:gd name="T7" fmla="*/ 241532539 h 97"/>
              <a:gd name="T8" fmla="*/ 57348130 w 105"/>
              <a:gd name="T9" fmla="*/ 252897462 h 97"/>
              <a:gd name="T10" fmla="*/ 57348130 w 105"/>
              <a:gd name="T11" fmla="*/ 252897462 h 97"/>
              <a:gd name="T12" fmla="*/ 57348130 w 105"/>
              <a:gd name="T13" fmla="*/ 264264071 h 97"/>
              <a:gd name="T14" fmla="*/ 68817073 w 105"/>
              <a:gd name="T15" fmla="*/ 264264071 h 97"/>
              <a:gd name="T16" fmla="*/ 91756653 w 105"/>
              <a:gd name="T17" fmla="*/ 275630680 h 97"/>
              <a:gd name="T18" fmla="*/ 91756653 w 105"/>
              <a:gd name="T19" fmla="*/ 275630680 h 97"/>
              <a:gd name="T20" fmla="*/ 0 w 105"/>
              <a:gd name="T21" fmla="*/ 275630680 h 97"/>
              <a:gd name="T22" fmla="*/ 0 w 105"/>
              <a:gd name="T23" fmla="*/ 275630680 h 97"/>
              <a:gd name="T24" fmla="*/ 11468947 w 105"/>
              <a:gd name="T25" fmla="*/ 264264071 h 97"/>
              <a:gd name="T26" fmla="*/ 22939587 w 105"/>
              <a:gd name="T27" fmla="*/ 264264071 h 97"/>
              <a:gd name="T28" fmla="*/ 34408537 w 105"/>
              <a:gd name="T29" fmla="*/ 241532539 h 97"/>
              <a:gd name="T30" fmla="*/ 45877480 w 105"/>
              <a:gd name="T31" fmla="*/ 218799268 h 97"/>
              <a:gd name="T32" fmla="*/ 149103090 w 105"/>
              <a:gd name="T33" fmla="*/ 0 h 97"/>
              <a:gd name="T34" fmla="*/ 149103090 w 105"/>
              <a:gd name="T35" fmla="*/ 0 h 97"/>
              <a:gd name="T36" fmla="*/ 255197218 w 105"/>
              <a:gd name="T37" fmla="*/ 218799268 h 97"/>
              <a:gd name="T38" fmla="*/ 266666162 w 105"/>
              <a:gd name="T39" fmla="*/ 241532539 h 97"/>
              <a:gd name="T40" fmla="*/ 266666162 w 105"/>
              <a:gd name="T41" fmla="*/ 264264071 h 97"/>
              <a:gd name="T42" fmla="*/ 278135105 w 105"/>
              <a:gd name="T43" fmla="*/ 264264071 h 97"/>
              <a:gd name="T44" fmla="*/ 301074685 w 105"/>
              <a:gd name="T45" fmla="*/ 275630680 h 97"/>
              <a:gd name="T46" fmla="*/ 301074685 w 105"/>
              <a:gd name="T47" fmla="*/ 275630680 h 97"/>
              <a:gd name="T48" fmla="*/ 183511613 w 105"/>
              <a:gd name="T49" fmla="*/ 275630680 h 97"/>
              <a:gd name="T50" fmla="*/ 183511613 w 105"/>
              <a:gd name="T51" fmla="*/ 275630680 h 97"/>
              <a:gd name="T52" fmla="*/ 194982250 w 105"/>
              <a:gd name="T53" fmla="*/ 264264071 h 97"/>
              <a:gd name="T54" fmla="*/ 206451193 w 105"/>
              <a:gd name="T55" fmla="*/ 264264071 h 97"/>
              <a:gd name="T56" fmla="*/ 220788642 w 105"/>
              <a:gd name="T57" fmla="*/ 264264071 h 97"/>
              <a:gd name="T58" fmla="*/ 220788642 w 105"/>
              <a:gd name="T59" fmla="*/ 252897462 h 97"/>
              <a:gd name="T60" fmla="*/ 206451193 w 105"/>
              <a:gd name="T61" fmla="*/ 241532539 h 97"/>
              <a:gd name="T62" fmla="*/ 206451193 w 105"/>
              <a:gd name="T63" fmla="*/ 218799268 h 97"/>
              <a:gd name="T64" fmla="*/ 194982250 w 105"/>
              <a:gd name="T65" fmla="*/ 184701127 h 97"/>
              <a:gd name="T66" fmla="*/ 183511613 w 105"/>
              <a:gd name="T67" fmla="*/ 173334518 h 97"/>
              <a:gd name="T68" fmla="*/ 137634146 w 105"/>
              <a:gd name="T69" fmla="*/ 56831385 h 97"/>
              <a:gd name="T70" fmla="*/ 91756653 w 105"/>
              <a:gd name="T71" fmla="*/ 173334518 h 97"/>
              <a:gd name="T72" fmla="*/ 183511613 w 105"/>
              <a:gd name="T73" fmla="*/ 173334518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
              <a:gd name="T112" fmla="*/ 0 h 97"/>
              <a:gd name="T113" fmla="*/ 105 w 10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 h="97">
                <a:moveTo>
                  <a:pt x="68" y="65"/>
                </a:moveTo>
                <a:lnTo>
                  <a:pt x="28" y="65"/>
                </a:lnTo>
                <a:lnTo>
                  <a:pt x="20" y="81"/>
                </a:lnTo>
                <a:lnTo>
                  <a:pt x="20" y="85"/>
                </a:lnTo>
                <a:lnTo>
                  <a:pt x="20" y="89"/>
                </a:lnTo>
                <a:lnTo>
                  <a:pt x="20" y="93"/>
                </a:lnTo>
                <a:lnTo>
                  <a:pt x="24" y="93"/>
                </a:lnTo>
                <a:lnTo>
                  <a:pt x="32" y="97"/>
                </a:lnTo>
                <a:lnTo>
                  <a:pt x="0" y="97"/>
                </a:lnTo>
                <a:lnTo>
                  <a:pt x="4" y="93"/>
                </a:lnTo>
                <a:lnTo>
                  <a:pt x="8" y="93"/>
                </a:lnTo>
                <a:lnTo>
                  <a:pt x="12" y="85"/>
                </a:lnTo>
                <a:lnTo>
                  <a:pt x="16" y="77"/>
                </a:lnTo>
                <a:lnTo>
                  <a:pt x="52" y="0"/>
                </a:lnTo>
                <a:lnTo>
                  <a:pt x="89" y="77"/>
                </a:lnTo>
                <a:lnTo>
                  <a:pt x="93" y="85"/>
                </a:lnTo>
                <a:lnTo>
                  <a:pt x="93" y="93"/>
                </a:lnTo>
                <a:lnTo>
                  <a:pt x="97" y="93"/>
                </a:lnTo>
                <a:lnTo>
                  <a:pt x="105" y="97"/>
                </a:lnTo>
                <a:lnTo>
                  <a:pt x="64" y="97"/>
                </a:lnTo>
                <a:lnTo>
                  <a:pt x="68" y="93"/>
                </a:lnTo>
                <a:lnTo>
                  <a:pt x="72" y="93"/>
                </a:lnTo>
                <a:lnTo>
                  <a:pt x="77" y="93"/>
                </a:lnTo>
                <a:lnTo>
                  <a:pt x="77" y="89"/>
                </a:lnTo>
                <a:lnTo>
                  <a:pt x="72" y="85"/>
                </a:lnTo>
                <a:lnTo>
                  <a:pt x="72" y="77"/>
                </a:lnTo>
                <a:lnTo>
                  <a:pt x="68" y="65"/>
                </a:lnTo>
                <a:close/>
                <a:moveTo>
                  <a:pt x="64" y="61"/>
                </a:moveTo>
                <a:lnTo>
                  <a:pt x="48" y="20"/>
                </a:lnTo>
                <a:lnTo>
                  <a:pt x="32" y="61"/>
                </a:lnTo>
                <a:lnTo>
                  <a:pt x="64" y="61"/>
                </a:lnTo>
                <a:close/>
              </a:path>
            </a:pathLst>
          </a:custGeom>
          <a:solidFill>
            <a:srgbClr val="000000"/>
          </a:solidFill>
          <a:ln w="0">
            <a:solidFill>
              <a:srgbClr val="000000"/>
            </a:solidFill>
            <a:round/>
            <a:headEnd/>
            <a:tailEnd/>
          </a:ln>
        </p:spPr>
        <p:txBody>
          <a:bodyPr/>
          <a:lstStyle/>
          <a:p>
            <a:endParaRPr lang="en-US"/>
          </a:p>
        </p:txBody>
      </p:sp>
      <p:sp>
        <p:nvSpPr>
          <p:cNvPr id="26671" name="Freeform 93"/>
          <p:cNvSpPr>
            <a:spLocks/>
          </p:cNvSpPr>
          <p:nvPr/>
        </p:nvSpPr>
        <p:spPr bwMode="auto">
          <a:xfrm>
            <a:off x="1208088" y="3230563"/>
            <a:ext cx="117475" cy="163512"/>
          </a:xfrm>
          <a:custGeom>
            <a:avLst/>
            <a:gdLst>
              <a:gd name="T0" fmla="*/ 0 w 69"/>
              <a:gd name="T1" fmla="*/ 0 h 97"/>
              <a:gd name="T2" fmla="*/ 92755862 w 69"/>
              <a:gd name="T3" fmla="*/ 0 h 97"/>
              <a:gd name="T4" fmla="*/ 92755862 w 69"/>
              <a:gd name="T5" fmla="*/ 0 h 97"/>
              <a:gd name="T6" fmla="*/ 81161595 w 69"/>
              <a:gd name="T7" fmla="*/ 0 h 97"/>
              <a:gd name="T8" fmla="*/ 69567329 w 69"/>
              <a:gd name="T9" fmla="*/ 0 h 97"/>
              <a:gd name="T10" fmla="*/ 69567329 w 69"/>
              <a:gd name="T11" fmla="*/ 11366612 h 97"/>
              <a:gd name="T12" fmla="*/ 69567329 w 69"/>
              <a:gd name="T13" fmla="*/ 11366612 h 97"/>
              <a:gd name="T14" fmla="*/ 69567329 w 69"/>
              <a:gd name="T15" fmla="*/ 11366612 h 97"/>
              <a:gd name="T16" fmla="*/ 69567329 w 69"/>
              <a:gd name="T17" fmla="*/ 22733225 h 97"/>
              <a:gd name="T18" fmla="*/ 69567329 w 69"/>
              <a:gd name="T19" fmla="*/ 34098154 h 97"/>
              <a:gd name="T20" fmla="*/ 115944422 w 69"/>
              <a:gd name="T21" fmla="*/ 127869768 h 97"/>
              <a:gd name="T22" fmla="*/ 162323191 w 69"/>
              <a:gd name="T23" fmla="*/ 34098154 h 97"/>
              <a:gd name="T24" fmla="*/ 162323191 w 69"/>
              <a:gd name="T25" fmla="*/ 22733225 h 97"/>
              <a:gd name="T26" fmla="*/ 162323191 w 69"/>
              <a:gd name="T27" fmla="*/ 11366612 h 97"/>
              <a:gd name="T28" fmla="*/ 162323191 w 69"/>
              <a:gd name="T29" fmla="*/ 11366612 h 97"/>
              <a:gd name="T30" fmla="*/ 162323191 w 69"/>
              <a:gd name="T31" fmla="*/ 11366612 h 97"/>
              <a:gd name="T32" fmla="*/ 162323191 w 69"/>
              <a:gd name="T33" fmla="*/ 0 h 97"/>
              <a:gd name="T34" fmla="*/ 150728924 w 69"/>
              <a:gd name="T35" fmla="*/ 0 h 97"/>
              <a:gd name="T36" fmla="*/ 150728924 w 69"/>
              <a:gd name="T37" fmla="*/ 0 h 97"/>
              <a:gd name="T38" fmla="*/ 139134658 w 69"/>
              <a:gd name="T39" fmla="*/ 0 h 97"/>
              <a:gd name="T40" fmla="*/ 139134658 w 69"/>
              <a:gd name="T41" fmla="*/ 0 h 97"/>
              <a:gd name="T42" fmla="*/ 200005409 w 69"/>
              <a:gd name="T43" fmla="*/ 0 h 97"/>
              <a:gd name="T44" fmla="*/ 200005409 w 69"/>
              <a:gd name="T45" fmla="*/ 0 h 97"/>
              <a:gd name="T46" fmla="*/ 200005409 w 69"/>
              <a:gd name="T47" fmla="*/ 0 h 97"/>
              <a:gd name="T48" fmla="*/ 188411142 w 69"/>
              <a:gd name="T49" fmla="*/ 0 h 97"/>
              <a:gd name="T50" fmla="*/ 188411142 w 69"/>
              <a:gd name="T51" fmla="*/ 11366612 h 97"/>
              <a:gd name="T52" fmla="*/ 176816875 w 69"/>
              <a:gd name="T53" fmla="*/ 11366612 h 97"/>
              <a:gd name="T54" fmla="*/ 176816875 w 69"/>
              <a:gd name="T55" fmla="*/ 22733225 h 97"/>
              <a:gd name="T56" fmla="*/ 176816875 w 69"/>
              <a:gd name="T57" fmla="*/ 34098154 h 97"/>
              <a:gd name="T58" fmla="*/ 92755862 w 69"/>
              <a:gd name="T59" fmla="*/ 207432659 h 97"/>
              <a:gd name="T60" fmla="*/ 81161595 w 69"/>
              <a:gd name="T61" fmla="*/ 241532539 h 97"/>
              <a:gd name="T62" fmla="*/ 69567329 w 69"/>
              <a:gd name="T63" fmla="*/ 252897462 h 97"/>
              <a:gd name="T64" fmla="*/ 46378782 w 69"/>
              <a:gd name="T65" fmla="*/ 264264071 h 97"/>
              <a:gd name="T66" fmla="*/ 34782813 w 69"/>
              <a:gd name="T67" fmla="*/ 275630680 h 97"/>
              <a:gd name="T68" fmla="*/ 23188540 w 69"/>
              <a:gd name="T69" fmla="*/ 275630680 h 97"/>
              <a:gd name="T70" fmla="*/ 11594270 w 69"/>
              <a:gd name="T71" fmla="*/ 264264071 h 97"/>
              <a:gd name="T72" fmla="*/ 11594270 w 69"/>
              <a:gd name="T73" fmla="*/ 252897462 h 97"/>
              <a:gd name="T74" fmla="*/ 11594270 w 69"/>
              <a:gd name="T75" fmla="*/ 252897462 h 97"/>
              <a:gd name="T76" fmla="*/ 11594270 w 69"/>
              <a:gd name="T77" fmla="*/ 241532539 h 97"/>
              <a:gd name="T78" fmla="*/ 11594270 w 69"/>
              <a:gd name="T79" fmla="*/ 230165930 h 97"/>
              <a:gd name="T80" fmla="*/ 23188540 w 69"/>
              <a:gd name="T81" fmla="*/ 230165930 h 97"/>
              <a:gd name="T82" fmla="*/ 23188540 w 69"/>
              <a:gd name="T83" fmla="*/ 230165930 h 97"/>
              <a:gd name="T84" fmla="*/ 34782813 w 69"/>
              <a:gd name="T85" fmla="*/ 230165930 h 97"/>
              <a:gd name="T86" fmla="*/ 46378782 w 69"/>
              <a:gd name="T87" fmla="*/ 230165930 h 97"/>
              <a:gd name="T88" fmla="*/ 57973062 w 69"/>
              <a:gd name="T89" fmla="*/ 230165930 h 97"/>
              <a:gd name="T90" fmla="*/ 57973062 w 69"/>
              <a:gd name="T91" fmla="*/ 230165930 h 97"/>
              <a:gd name="T92" fmla="*/ 69567329 w 69"/>
              <a:gd name="T93" fmla="*/ 230165930 h 97"/>
              <a:gd name="T94" fmla="*/ 69567329 w 69"/>
              <a:gd name="T95" fmla="*/ 230165930 h 97"/>
              <a:gd name="T96" fmla="*/ 81161595 w 69"/>
              <a:gd name="T97" fmla="*/ 218799268 h 97"/>
              <a:gd name="T98" fmla="*/ 81161595 w 69"/>
              <a:gd name="T99" fmla="*/ 207432659 h 97"/>
              <a:gd name="T100" fmla="*/ 104350129 w 69"/>
              <a:gd name="T101" fmla="*/ 173334518 h 97"/>
              <a:gd name="T102" fmla="*/ 34782813 w 69"/>
              <a:gd name="T103" fmla="*/ 34098154 h 97"/>
              <a:gd name="T104" fmla="*/ 23188540 w 69"/>
              <a:gd name="T105" fmla="*/ 22733225 h 97"/>
              <a:gd name="T106" fmla="*/ 23188540 w 69"/>
              <a:gd name="T107" fmla="*/ 22733225 h 97"/>
              <a:gd name="T108" fmla="*/ 11594270 w 69"/>
              <a:gd name="T109" fmla="*/ 11366612 h 97"/>
              <a:gd name="T110" fmla="*/ 11594270 w 69"/>
              <a:gd name="T111" fmla="*/ 11366612 h 97"/>
              <a:gd name="T112" fmla="*/ 11594270 w 69"/>
              <a:gd name="T113" fmla="*/ 0 h 97"/>
              <a:gd name="T114" fmla="*/ 0 w 69"/>
              <a:gd name="T115" fmla="*/ 0 h 97"/>
              <a:gd name="T116" fmla="*/ 0 w 69"/>
              <a:gd name="T117" fmla="*/ 0 h 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97"/>
              <a:gd name="T179" fmla="*/ 69 w 69"/>
              <a:gd name="T180" fmla="*/ 97 h 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97">
                <a:moveTo>
                  <a:pt x="0" y="0"/>
                </a:moveTo>
                <a:lnTo>
                  <a:pt x="32" y="0"/>
                </a:lnTo>
                <a:lnTo>
                  <a:pt x="28" y="0"/>
                </a:lnTo>
                <a:lnTo>
                  <a:pt x="24" y="0"/>
                </a:lnTo>
                <a:lnTo>
                  <a:pt x="24" y="4"/>
                </a:lnTo>
                <a:lnTo>
                  <a:pt x="24" y="8"/>
                </a:lnTo>
                <a:lnTo>
                  <a:pt x="24" y="12"/>
                </a:lnTo>
                <a:lnTo>
                  <a:pt x="40" y="45"/>
                </a:lnTo>
                <a:lnTo>
                  <a:pt x="56" y="12"/>
                </a:lnTo>
                <a:lnTo>
                  <a:pt x="56" y="8"/>
                </a:lnTo>
                <a:lnTo>
                  <a:pt x="56" y="4"/>
                </a:lnTo>
                <a:lnTo>
                  <a:pt x="56" y="0"/>
                </a:lnTo>
                <a:lnTo>
                  <a:pt x="52" y="0"/>
                </a:lnTo>
                <a:lnTo>
                  <a:pt x="48" y="0"/>
                </a:lnTo>
                <a:lnTo>
                  <a:pt x="69" y="0"/>
                </a:lnTo>
                <a:lnTo>
                  <a:pt x="65" y="0"/>
                </a:lnTo>
                <a:lnTo>
                  <a:pt x="65" y="4"/>
                </a:lnTo>
                <a:lnTo>
                  <a:pt x="61" y="4"/>
                </a:lnTo>
                <a:lnTo>
                  <a:pt x="61" y="8"/>
                </a:lnTo>
                <a:lnTo>
                  <a:pt x="61" y="12"/>
                </a:lnTo>
                <a:lnTo>
                  <a:pt x="32" y="73"/>
                </a:lnTo>
                <a:lnTo>
                  <a:pt x="28" y="85"/>
                </a:lnTo>
                <a:lnTo>
                  <a:pt x="24" y="89"/>
                </a:lnTo>
                <a:lnTo>
                  <a:pt x="16" y="93"/>
                </a:lnTo>
                <a:lnTo>
                  <a:pt x="12" y="97"/>
                </a:lnTo>
                <a:lnTo>
                  <a:pt x="8" y="97"/>
                </a:lnTo>
                <a:lnTo>
                  <a:pt x="4" y="93"/>
                </a:lnTo>
                <a:lnTo>
                  <a:pt x="4" y="89"/>
                </a:lnTo>
                <a:lnTo>
                  <a:pt x="4" y="85"/>
                </a:lnTo>
                <a:lnTo>
                  <a:pt x="4" y="81"/>
                </a:lnTo>
                <a:lnTo>
                  <a:pt x="8" y="81"/>
                </a:lnTo>
                <a:lnTo>
                  <a:pt x="12" y="81"/>
                </a:lnTo>
                <a:lnTo>
                  <a:pt x="16" y="81"/>
                </a:lnTo>
                <a:lnTo>
                  <a:pt x="20" y="81"/>
                </a:lnTo>
                <a:lnTo>
                  <a:pt x="24" y="81"/>
                </a:lnTo>
                <a:lnTo>
                  <a:pt x="28" y="77"/>
                </a:lnTo>
                <a:lnTo>
                  <a:pt x="28" y="73"/>
                </a:lnTo>
                <a:lnTo>
                  <a:pt x="36" y="61"/>
                </a:lnTo>
                <a:lnTo>
                  <a:pt x="12" y="12"/>
                </a:lnTo>
                <a:lnTo>
                  <a:pt x="8" y="8"/>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72" name="Freeform 94"/>
          <p:cNvSpPr>
            <a:spLocks/>
          </p:cNvSpPr>
          <p:nvPr/>
        </p:nvSpPr>
        <p:spPr bwMode="auto">
          <a:xfrm>
            <a:off x="1338263" y="3176588"/>
            <a:ext cx="144462" cy="163512"/>
          </a:xfrm>
          <a:custGeom>
            <a:avLst/>
            <a:gdLst>
              <a:gd name="T0" fmla="*/ 222413668 w 85"/>
              <a:gd name="T1" fmla="*/ 0 h 97"/>
              <a:gd name="T2" fmla="*/ 233967278 w 85"/>
              <a:gd name="T3" fmla="*/ 90929527 h 97"/>
              <a:gd name="T4" fmla="*/ 222413668 w 85"/>
              <a:gd name="T5" fmla="*/ 90929527 h 97"/>
              <a:gd name="T6" fmla="*/ 210858412 w 85"/>
              <a:gd name="T7" fmla="*/ 56831385 h 97"/>
              <a:gd name="T8" fmla="*/ 187751299 w 85"/>
              <a:gd name="T9" fmla="*/ 22733225 h 97"/>
              <a:gd name="T10" fmla="*/ 161754946 w 85"/>
              <a:gd name="T11" fmla="*/ 11366612 h 97"/>
              <a:gd name="T12" fmla="*/ 138647833 w 85"/>
              <a:gd name="T13" fmla="*/ 11366612 h 97"/>
              <a:gd name="T14" fmla="*/ 115539020 w 85"/>
              <a:gd name="T15" fmla="*/ 11366612 h 97"/>
              <a:gd name="T16" fmla="*/ 92431880 w 85"/>
              <a:gd name="T17" fmla="*/ 22733225 h 97"/>
              <a:gd name="T18" fmla="*/ 69323067 w 85"/>
              <a:gd name="T19" fmla="*/ 34098154 h 97"/>
              <a:gd name="T20" fmla="*/ 57769510 w 85"/>
              <a:gd name="T21" fmla="*/ 68197994 h 97"/>
              <a:gd name="T22" fmla="*/ 46215940 w 85"/>
              <a:gd name="T23" fmla="*/ 102296136 h 97"/>
              <a:gd name="T24" fmla="*/ 46215940 w 85"/>
              <a:gd name="T25" fmla="*/ 136394303 h 97"/>
              <a:gd name="T26" fmla="*/ 46215940 w 85"/>
              <a:gd name="T27" fmla="*/ 173334518 h 97"/>
              <a:gd name="T28" fmla="*/ 57769510 w 85"/>
              <a:gd name="T29" fmla="*/ 207432659 h 97"/>
              <a:gd name="T30" fmla="*/ 69323067 w 85"/>
              <a:gd name="T31" fmla="*/ 230165930 h 97"/>
              <a:gd name="T32" fmla="*/ 92431880 w 85"/>
              <a:gd name="T33" fmla="*/ 252897462 h 97"/>
              <a:gd name="T34" fmla="*/ 115539020 w 85"/>
              <a:gd name="T35" fmla="*/ 252897462 h 97"/>
              <a:gd name="T36" fmla="*/ 138647833 w 85"/>
              <a:gd name="T37" fmla="*/ 264264071 h 97"/>
              <a:gd name="T38" fmla="*/ 161754946 w 85"/>
              <a:gd name="T39" fmla="*/ 264264071 h 97"/>
              <a:gd name="T40" fmla="*/ 187751299 w 85"/>
              <a:gd name="T41" fmla="*/ 252897462 h 97"/>
              <a:gd name="T42" fmla="*/ 210858412 w 85"/>
              <a:gd name="T43" fmla="*/ 230165930 h 97"/>
              <a:gd name="T44" fmla="*/ 233967278 w 85"/>
              <a:gd name="T45" fmla="*/ 207432659 h 97"/>
              <a:gd name="T46" fmla="*/ 245520835 w 85"/>
              <a:gd name="T47" fmla="*/ 207432659 h 97"/>
              <a:gd name="T48" fmla="*/ 222413668 w 85"/>
              <a:gd name="T49" fmla="*/ 241532539 h 97"/>
              <a:gd name="T50" fmla="*/ 187751299 w 85"/>
              <a:gd name="T51" fmla="*/ 264264071 h 97"/>
              <a:gd name="T52" fmla="*/ 161754946 w 85"/>
              <a:gd name="T53" fmla="*/ 275630680 h 97"/>
              <a:gd name="T54" fmla="*/ 127092576 w 85"/>
              <a:gd name="T55" fmla="*/ 275630680 h 97"/>
              <a:gd name="T56" fmla="*/ 80876623 w 85"/>
              <a:gd name="T57" fmla="*/ 275630680 h 97"/>
              <a:gd name="T58" fmla="*/ 46215940 w 85"/>
              <a:gd name="T59" fmla="*/ 252897462 h 97"/>
              <a:gd name="T60" fmla="*/ 23107120 w 85"/>
              <a:gd name="T61" fmla="*/ 230165930 h 97"/>
              <a:gd name="T62" fmla="*/ 0 w 85"/>
              <a:gd name="T63" fmla="*/ 184701127 h 97"/>
              <a:gd name="T64" fmla="*/ 0 w 85"/>
              <a:gd name="T65" fmla="*/ 136394303 h 97"/>
              <a:gd name="T66" fmla="*/ 0 w 85"/>
              <a:gd name="T67" fmla="*/ 102296136 h 97"/>
              <a:gd name="T68" fmla="*/ 11553560 w 85"/>
              <a:gd name="T69" fmla="*/ 68197994 h 97"/>
              <a:gd name="T70" fmla="*/ 34662383 w 85"/>
              <a:gd name="T71" fmla="*/ 34098154 h 97"/>
              <a:gd name="T72" fmla="*/ 57769510 w 85"/>
              <a:gd name="T73" fmla="*/ 11366612 h 97"/>
              <a:gd name="T74" fmla="*/ 92431880 w 85"/>
              <a:gd name="T75" fmla="*/ 0 h 97"/>
              <a:gd name="T76" fmla="*/ 127092576 w 85"/>
              <a:gd name="T77" fmla="*/ 0 h 97"/>
              <a:gd name="T78" fmla="*/ 161754946 w 85"/>
              <a:gd name="T79" fmla="*/ 0 h 97"/>
              <a:gd name="T80" fmla="*/ 199304855 w 85"/>
              <a:gd name="T81" fmla="*/ 11366612 h 97"/>
              <a:gd name="T82" fmla="*/ 199304855 w 85"/>
              <a:gd name="T83" fmla="*/ 11366612 h 97"/>
              <a:gd name="T84" fmla="*/ 210858412 w 85"/>
              <a:gd name="T85" fmla="*/ 11366612 h 97"/>
              <a:gd name="T86" fmla="*/ 210858412 w 85"/>
              <a:gd name="T87" fmla="*/ 11366612 h 97"/>
              <a:gd name="T88" fmla="*/ 210858412 w 85"/>
              <a:gd name="T89" fmla="*/ 11366612 h 97"/>
              <a:gd name="T90" fmla="*/ 222413668 w 85"/>
              <a:gd name="T91" fmla="*/ 0 h 97"/>
              <a:gd name="T92" fmla="*/ 222413668 w 85"/>
              <a:gd name="T93" fmla="*/ 0 h 97"/>
              <a:gd name="T94" fmla="*/ 222413668 w 85"/>
              <a:gd name="T95" fmla="*/ 0 h 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5"/>
              <a:gd name="T145" fmla="*/ 0 h 97"/>
              <a:gd name="T146" fmla="*/ 85 w 85"/>
              <a:gd name="T147" fmla="*/ 97 h 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5" h="97">
                <a:moveTo>
                  <a:pt x="77" y="0"/>
                </a:moveTo>
                <a:lnTo>
                  <a:pt x="81" y="32"/>
                </a:lnTo>
                <a:lnTo>
                  <a:pt x="77" y="32"/>
                </a:lnTo>
                <a:lnTo>
                  <a:pt x="73" y="20"/>
                </a:lnTo>
                <a:lnTo>
                  <a:pt x="65" y="8"/>
                </a:lnTo>
                <a:lnTo>
                  <a:pt x="56" y="4"/>
                </a:lnTo>
                <a:lnTo>
                  <a:pt x="48" y="4"/>
                </a:lnTo>
                <a:lnTo>
                  <a:pt x="40" y="4"/>
                </a:lnTo>
                <a:lnTo>
                  <a:pt x="32" y="8"/>
                </a:lnTo>
                <a:lnTo>
                  <a:pt x="24" y="12"/>
                </a:lnTo>
                <a:lnTo>
                  <a:pt x="20" y="24"/>
                </a:lnTo>
                <a:lnTo>
                  <a:pt x="16" y="36"/>
                </a:lnTo>
                <a:lnTo>
                  <a:pt x="16" y="48"/>
                </a:lnTo>
                <a:lnTo>
                  <a:pt x="16" y="61"/>
                </a:lnTo>
                <a:lnTo>
                  <a:pt x="20" y="73"/>
                </a:lnTo>
                <a:lnTo>
                  <a:pt x="24" y="81"/>
                </a:lnTo>
                <a:lnTo>
                  <a:pt x="32" y="89"/>
                </a:lnTo>
                <a:lnTo>
                  <a:pt x="40" y="89"/>
                </a:lnTo>
                <a:lnTo>
                  <a:pt x="48" y="93"/>
                </a:lnTo>
                <a:lnTo>
                  <a:pt x="56" y="93"/>
                </a:lnTo>
                <a:lnTo>
                  <a:pt x="65" y="89"/>
                </a:lnTo>
                <a:lnTo>
                  <a:pt x="73" y="81"/>
                </a:lnTo>
                <a:lnTo>
                  <a:pt x="81" y="73"/>
                </a:lnTo>
                <a:lnTo>
                  <a:pt x="85" y="73"/>
                </a:lnTo>
                <a:lnTo>
                  <a:pt x="77" y="85"/>
                </a:lnTo>
                <a:lnTo>
                  <a:pt x="65" y="93"/>
                </a:lnTo>
                <a:lnTo>
                  <a:pt x="56" y="97"/>
                </a:lnTo>
                <a:lnTo>
                  <a:pt x="44" y="97"/>
                </a:lnTo>
                <a:lnTo>
                  <a:pt x="28" y="97"/>
                </a:lnTo>
                <a:lnTo>
                  <a:pt x="16" y="89"/>
                </a:lnTo>
                <a:lnTo>
                  <a:pt x="8" y="81"/>
                </a:lnTo>
                <a:lnTo>
                  <a:pt x="0" y="65"/>
                </a:lnTo>
                <a:lnTo>
                  <a:pt x="0" y="48"/>
                </a:lnTo>
                <a:lnTo>
                  <a:pt x="0" y="36"/>
                </a:lnTo>
                <a:lnTo>
                  <a:pt x="4" y="24"/>
                </a:lnTo>
                <a:lnTo>
                  <a:pt x="12" y="12"/>
                </a:lnTo>
                <a:lnTo>
                  <a:pt x="20" y="4"/>
                </a:lnTo>
                <a:lnTo>
                  <a:pt x="32" y="0"/>
                </a:lnTo>
                <a:lnTo>
                  <a:pt x="44" y="0"/>
                </a:lnTo>
                <a:lnTo>
                  <a:pt x="56" y="0"/>
                </a:lnTo>
                <a:lnTo>
                  <a:pt x="69" y="4"/>
                </a:lnTo>
                <a:lnTo>
                  <a:pt x="73" y="4"/>
                </a:lnTo>
                <a:lnTo>
                  <a:pt x="77" y="0"/>
                </a:lnTo>
                <a:close/>
              </a:path>
            </a:pathLst>
          </a:custGeom>
          <a:solidFill>
            <a:srgbClr val="000000"/>
          </a:solidFill>
          <a:ln w="0">
            <a:solidFill>
              <a:srgbClr val="000000"/>
            </a:solidFill>
            <a:round/>
            <a:headEnd/>
            <a:tailEnd/>
          </a:ln>
        </p:spPr>
        <p:txBody>
          <a:bodyPr/>
          <a:lstStyle/>
          <a:p>
            <a:endParaRPr lang="en-US"/>
          </a:p>
        </p:txBody>
      </p:sp>
      <p:sp>
        <p:nvSpPr>
          <p:cNvPr id="26673" name="Freeform 95"/>
          <p:cNvSpPr>
            <a:spLocks noEditPoints="1"/>
          </p:cNvSpPr>
          <p:nvPr/>
        </p:nvSpPr>
        <p:spPr bwMode="auto">
          <a:xfrm>
            <a:off x="1495425" y="3224213"/>
            <a:ext cx="103188" cy="115887"/>
          </a:xfrm>
          <a:custGeom>
            <a:avLst/>
            <a:gdLst>
              <a:gd name="T0" fmla="*/ 80122951 w 61"/>
              <a:gd name="T1" fmla="*/ 183351680 h 69"/>
              <a:gd name="T2" fmla="*/ 57230445 w 61"/>
              <a:gd name="T3" fmla="*/ 194634702 h 69"/>
              <a:gd name="T4" fmla="*/ 22892512 w 61"/>
              <a:gd name="T5" fmla="*/ 194634702 h 69"/>
              <a:gd name="T6" fmla="*/ 0 w 61"/>
              <a:gd name="T7" fmla="*/ 172068658 h 69"/>
              <a:gd name="T8" fmla="*/ 0 w 61"/>
              <a:gd name="T9" fmla="*/ 138219592 h 69"/>
              <a:gd name="T10" fmla="*/ 22892512 w 61"/>
              <a:gd name="T11" fmla="*/ 115651868 h 69"/>
              <a:gd name="T12" fmla="*/ 68677544 w 61"/>
              <a:gd name="T13" fmla="*/ 93085798 h 69"/>
              <a:gd name="T14" fmla="*/ 103015457 w 61"/>
              <a:gd name="T15" fmla="*/ 67699838 h 69"/>
              <a:gd name="T16" fmla="*/ 91568358 w 61"/>
              <a:gd name="T17" fmla="*/ 22566051 h 69"/>
              <a:gd name="T18" fmla="*/ 68677544 w 61"/>
              <a:gd name="T19" fmla="*/ 22566051 h 69"/>
              <a:gd name="T20" fmla="*/ 45785025 w 61"/>
              <a:gd name="T21" fmla="*/ 22566051 h 69"/>
              <a:gd name="T22" fmla="*/ 45785025 w 61"/>
              <a:gd name="T23" fmla="*/ 45132101 h 69"/>
              <a:gd name="T24" fmla="*/ 45785025 w 61"/>
              <a:gd name="T25" fmla="*/ 56415137 h 69"/>
              <a:gd name="T26" fmla="*/ 34337926 w 61"/>
              <a:gd name="T27" fmla="*/ 67699838 h 69"/>
              <a:gd name="T28" fmla="*/ 22892512 w 61"/>
              <a:gd name="T29" fmla="*/ 67699838 h 69"/>
              <a:gd name="T30" fmla="*/ 11445410 w 61"/>
              <a:gd name="T31" fmla="*/ 56415137 h 69"/>
              <a:gd name="T32" fmla="*/ 11445410 w 61"/>
              <a:gd name="T33" fmla="*/ 33849079 h 69"/>
              <a:gd name="T34" fmla="*/ 45785025 w 61"/>
              <a:gd name="T35" fmla="*/ 11283025 h 69"/>
              <a:gd name="T36" fmla="*/ 103015457 w 61"/>
              <a:gd name="T37" fmla="*/ 11283025 h 69"/>
              <a:gd name="T38" fmla="*/ 128768495 w 61"/>
              <a:gd name="T39" fmla="*/ 22566051 h 69"/>
              <a:gd name="T40" fmla="*/ 140215594 w 61"/>
              <a:gd name="T41" fmla="*/ 45132101 h 69"/>
              <a:gd name="T42" fmla="*/ 140215594 w 61"/>
              <a:gd name="T43" fmla="*/ 126934890 h 69"/>
              <a:gd name="T44" fmla="*/ 140215594 w 61"/>
              <a:gd name="T45" fmla="*/ 160785636 h 69"/>
              <a:gd name="T46" fmla="*/ 140215594 w 61"/>
              <a:gd name="T47" fmla="*/ 172068658 h 69"/>
              <a:gd name="T48" fmla="*/ 151661001 w 61"/>
              <a:gd name="T49" fmla="*/ 172068658 h 69"/>
              <a:gd name="T50" fmla="*/ 151661001 w 61"/>
              <a:gd name="T51" fmla="*/ 172068658 h 69"/>
              <a:gd name="T52" fmla="*/ 174553507 w 61"/>
              <a:gd name="T53" fmla="*/ 160785636 h 69"/>
              <a:gd name="T54" fmla="*/ 151661001 w 61"/>
              <a:gd name="T55" fmla="*/ 194634702 h 69"/>
              <a:gd name="T56" fmla="*/ 114460890 w 61"/>
              <a:gd name="T57" fmla="*/ 194634702 h 69"/>
              <a:gd name="T58" fmla="*/ 103015457 w 61"/>
              <a:gd name="T59" fmla="*/ 183351680 h 69"/>
              <a:gd name="T60" fmla="*/ 103015457 w 61"/>
              <a:gd name="T61" fmla="*/ 149502614 h 69"/>
              <a:gd name="T62" fmla="*/ 80122951 w 61"/>
              <a:gd name="T63" fmla="*/ 93085798 h 69"/>
              <a:gd name="T64" fmla="*/ 57230445 w 61"/>
              <a:gd name="T65" fmla="*/ 115651868 h 69"/>
              <a:gd name="T66" fmla="*/ 34337926 w 61"/>
              <a:gd name="T67" fmla="*/ 126934890 h 69"/>
              <a:gd name="T68" fmla="*/ 34337926 w 61"/>
              <a:gd name="T69" fmla="*/ 149502614 h 69"/>
              <a:gd name="T70" fmla="*/ 57230445 w 61"/>
              <a:gd name="T71" fmla="*/ 172068658 h 69"/>
              <a:gd name="T72" fmla="*/ 80122951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6" y="57"/>
                </a:moveTo>
                <a:lnTo>
                  <a:pt x="28" y="65"/>
                </a:lnTo>
                <a:lnTo>
                  <a:pt x="24" y="69"/>
                </a:lnTo>
                <a:lnTo>
                  <a:pt x="20" y="69"/>
                </a:lnTo>
                <a:lnTo>
                  <a:pt x="16" y="69"/>
                </a:lnTo>
                <a:lnTo>
                  <a:pt x="8" y="69"/>
                </a:lnTo>
                <a:lnTo>
                  <a:pt x="4" y="65"/>
                </a:lnTo>
                <a:lnTo>
                  <a:pt x="0" y="61"/>
                </a:lnTo>
                <a:lnTo>
                  <a:pt x="0" y="53"/>
                </a:lnTo>
                <a:lnTo>
                  <a:pt x="0" y="49"/>
                </a:lnTo>
                <a:lnTo>
                  <a:pt x="4" y="45"/>
                </a:lnTo>
                <a:lnTo>
                  <a:pt x="8" y="41"/>
                </a:lnTo>
                <a:lnTo>
                  <a:pt x="12" y="37"/>
                </a:lnTo>
                <a:lnTo>
                  <a:pt x="24" y="33"/>
                </a:lnTo>
                <a:lnTo>
                  <a:pt x="36" y="24"/>
                </a:lnTo>
                <a:lnTo>
                  <a:pt x="36" y="16"/>
                </a:lnTo>
                <a:lnTo>
                  <a:pt x="32" y="8"/>
                </a:lnTo>
                <a:lnTo>
                  <a:pt x="28" y="8"/>
                </a:lnTo>
                <a:lnTo>
                  <a:pt x="24" y="8"/>
                </a:lnTo>
                <a:lnTo>
                  <a:pt x="20" y="8"/>
                </a:lnTo>
                <a:lnTo>
                  <a:pt x="16" y="8"/>
                </a:lnTo>
                <a:lnTo>
                  <a:pt x="16" y="12"/>
                </a:lnTo>
                <a:lnTo>
                  <a:pt x="16" y="16"/>
                </a:lnTo>
                <a:lnTo>
                  <a:pt x="16" y="20"/>
                </a:lnTo>
                <a:lnTo>
                  <a:pt x="12" y="24"/>
                </a:lnTo>
                <a:lnTo>
                  <a:pt x="8" y="24"/>
                </a:lnTo>
                <a:lnTo>
                  <a:pt x="4" y="24"/>
                </a:lnTo>
                <a:lnTo>
                  <a:pt x="4" y="20"/>
                </a:lnTo>
                <a:lnTo>
                  <a:pt x="4" y="12"/>
                </a:lnTo>
                <a:lnTo>
                  <a:pt x="8" y="8"/>
                </a:lnTo>
                <a:lnTo>
                  <a:pt x="16" y="4"/>
                </a:lnTo>
                <a:lnTo>
                  <a:pt x="28" y="0"/>
                </a:lnTo>
                <a:lnTo>
                  <a:pt x="36" y="4"/>
                </a:lnTo>
                <a:lnTo>
                  <a:pt x="40"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0" y="69"/>
                </a:lnTo>
                <a:lnTo>
                  <a:pt x="36" y="65"/>
                </a:lnTo>
                <a:lnTo>
                  <a:pt x="36" y="57"/>
                </a:lnTo>
                <a:close/>
                <a:moveTo>
                  <a:pt x="36" y="53"/>
                </a:moveTo>
                <a:lnTo>
                  <a:pt x="36" y="33"/>
                </a:lnTo>
                <a:lnTo>
                  <a:pt x="28" y="33"/>
                </a:lnTo>
                <a:lnTo>
                  <a:pt x="24" y="37"/>
                </a:lnTo>
                <a:lnTo>
                  <a:pt x="20" y="41"/>
                </a:lnTo>
                <a:lnTo>
                  <a:pt x="16" y="45"/>
                </a:lnTo>
                <a:lnTo>
                  <a:pt x="12" y="45"/>
                </a:lnTo>
                <a:lnTo>
                  <a:pt x="12" y="49"/>
                </a:lnTo>
                <a:lnTo>
                  <a:pt x="12" y="53"/>
                </a:lnTo>
                <a:lnTo>
                  <a:pt x="16" y="57"/>
                </a:lnTo>
                <a:lnTo>
                  <a:pt x="20" y="61"/>
                </a:lnTo>
                <a:lnTo>
                  <a:pt x="24"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4" name="Freeform 96"/>
          <p:cNvSpPr>
            <a:spLocks/>
          </p:cNvSpPr>
          <p:nvPr/>
        </p:nvSpPr>
        <p:spPr bwMode="auto">
          <a:xfrm>
            <a:off x="1604963" y="3224213"/>
            <a:ext cx="74612" cy="115887"/>
          </a:xfrm>
          <a:custGeom>
            <a:avLst/>
            <a:gdLst>
              <a:gd name="T0" fmla="*/ 57510597 w 44"/>
              <a:gd name="T1" fmla="*/ 0 h 69"/>
              <a:gd name="T2" fmla="*/ 57510597 w 44"/>
              <a:gd name="T3" fmla="*/ 56415137 h 69"/>
              <a:gd name="T4" fmla="*/ 69011015 w 44"/>
              <a:gd name="T5" fmla="*/ 22566051 h 69"/>
              <a:gd name="T6" fmla="*/ 80513129 w 44"/>
              <a:gd name="T7" fmla="*/ 11283025 h 69"/>
              <a:gd name="T8" fmla="*/ 103517358 w 44"/>
              <a:gd name="T9" fmla="*/ 0 h 69"/>
              <a:gd name="T10" fmla="*/ 115019498 w 44"/>
              <a:gd name="T11" fmla="*/ 11283025 h 69"/>
              <a:gd name="T12" fmla="*/ 115019498 w 44"/>
              <a:gd name="T13" fmla="*/ 11283025 h 69"/>
              <a:gd name="T14" fmla="*/ 126521612 w 44"/>
              <a:gd name="T15" fmla="*/ 22566051 h 69"/>
              <a:gd name="T16" fmla="*/ 126521612 w 44"/>
              <a:gd name="T17" fmla="*/ 33849079 h 69"/>
              <a:gd name="T18" fmla="*/ 126521612 w 44"/>
              <a:gd name="T19" fmla="*/ 33849079 h 69"/>
              <a:gd name="T20" fmla="*/ 126521612 w 44"/>
              <a:gd name="T21" fmla="*/ 45132101 h 69"/>
              <a:gd name="T22" fmla="*/ 115019498 w 44"/>
              <a:gd name="T23" fmla="*/ 45132101 h 69"/>
              <a:gd name="T24" fmla="*/ 115019498 w 44"/>
              <a:gd name="T25" fmla="*/ 56415137 h 69"/>
              <a:gd name="T26" fmla="*/ 103517358 w 44"/>
              <a:gd name="T27" fmla="*/ 45132101 h 69"/>
              <a:gd name="T28" fmla="*/ 92015244 w 44"/>
              <a:gd name="T29" fmla="*/ 45132101 h 69"/>
              <a:gd name="T30" fmla="*/ 92015244 w 44"/>
              <a:gd name="T31" fmla="*/ 33849079 h 69"/>
              <a:gd name="T32" fmla="*/ 80513129 w 44"/>
              <a:gd name="T33" fmla="*/ 33849079 h 69"/>
              <a:gd name="T34" fmla="*/ 80513129 w 44"/>
              <a:gd name="T35" fmla="*/ 33849079 h 69"/>
              <a:gd name="T36" fmla="*/ 69011015 w 44"/>
              <a:gd name="T37" fmla="*/ 33849079 h 69"/>
              <a:gd name="T38" fmla="*/ 69011015 w 44"/>
              <a:gd name="T39" fmla="*/ 45132101 h 69"/>
              <a:gd name="T40" fmla="*/ 57510597 w 44"/>
              <a:gd name="T41" fmla="*/ 67699838 h 69"/>
              <a:gd name="T42" fmla="*/ 57510597 w 44"/>
              <a:gd name="T43" fmla="*/ 149502614 h 69"/>
              <a:gd name="T44" fmla="*/ 57510597 w 44"/>
              <a:gd name="T45" fmla="*/ 160785636 h 69"/>
              <a:gd name="T46" fmla="*/ 57510597 w 44"/>
              <a:gd name="T47" fmla="*/ 172068658 h 69"/>
              <a:gd name="T48" fmla="*/ 57510597 w 44"/>
              <a:gd name="T49" fmla="*/ 183351680 h 69"/>
              <a:gd name="T50" fmla="*/ 69011015 w 44"/>
              <a:gd name="T51" fmla="*/ 183351680 h 69"/>
              <a:gd name="T52" fmla="*/ 80513129 w 44"/>
              <a:gd name="T53" fmla="*/ 183351680 h 69"/>
              <a:gd name="T54" fmla="*/ 92015244 w 44"/>
              <a:gd name="T55" fmla="*/ 194634702 h 69"/>
              <a:gd name="T56" fmla="*/ 92015244 w 44"/>
              <a:gd name="T57" fmla="*/ 194634702 h 69"/>
              <a:gd name="T58" fmla="*/ 0 w 44"/>
              <a:gd name="T59" fmla="*/ 194634702 h 69"/>
              <a:gd name="T60" fmla="*/ 0 w 44"/>
              <a:gd name="T61" fmla="*/ 194634702 h 69"/>
              <a:gd name="T62" fmla="*/ 0 w 44"/>
              <a:gd name="T63" fmla="*/ 183351680 h 69"/>
              <a:gd name="T64" fmla="*/ 11502117 w 44"/>
              <a:gd name="T65" fmla="*/ 183351680 h 69"/>
              <a:gd name="T66" fmla="*/ 11502117 w 44"/>
              <a:gd name="T67" fmla="*/ 183351680 h 69"/>
              <a:gd name="T68" fmla="*/ 23004235 w 44"/>
              <a:gd name="T69" fmla="*/ 172068658 h 69"/>
              <a:gd name="T70" fmla="*/ 23004235 w 44"/>
              <a:gd name="T71" fmla="*/ 160785636 h 69"/>
              <a:gd name="T72" fmla="*/ 23004235 w 44"/>
              <a:gd name="T73" fmla="*/ 149502614 h 69"/>
              <a:gd name="T74" fmla="*/ 23004235 w 44"/>
              <a:gd name="T75" fmla="*/ 81802776 h 69"/>
              <a:gd name="T76" fmla="*/ 23004235 w 44"/>
              <a:gd name="T77" fmla="*/ 56415137 h 69"/>
              <a:gd name="T78" fmla="*/ 23004235 w 44"/>
              <a:gd name="T79" fmla="*/ 45132101 h 69"/>
              <a:gd name="T80" fmla="*/ 23004235 w 44"/>
              <a:gd name="T81" fmla="*/ 33849079 h 69"/>
              <a:gd name="T82" fmla="*/ 11502117 w 44"/>
              <a:gd name="T83" fmla="*/ 33849079 h 69"/>
              <a:gd name="T84" fmla="*/ 11502117 w 44"/>
              <a:gd name="T85" fmla="*/ 22566051 h 69"/>
              <a:gd name="T86" fmla="*/ 11502117 w 44"/>
              <a:gd name="T87" fmla="*/ 22566051 h 69"/>
              <a:gd name="T88" fmla="*/ 0 w 44"/>
              <a:gd name="T89" fmla="*/ 22566051 h 69"/>
              <a:gd name="T90" fmla="*/ 0 w 44"/>
              <a:gd name="T91" fmla="*/ 33849079 h 69"/>
              <a:gd name="T92" fmla="*/ 0 w 44"/>
              <a:gd name="T93" fmla="*/ 22566051 h 69"/>
              <a:gd name="T94" fmla="*/ 46008470 w 44"/>
              <a:gd name="T95" fmla="*/ 0 h 69"/>
              <a:gd name="T96" fmla="*/ 57510597 w 44"/>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69"/>
              <a:gd name="T149" fmla="*/ 44 w 44"/>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69">
                <a:moveTo>
                  <a:pt x="20" y="0"/>
                </a:moveTo>
                <a:lnTo>
                  <a:pt x="20" y="20"/>
                </a:lnTo>
                <a:lnTo>
                  <a:pt x="24" y="8"/>
                </a:lnTo>
                <a:lnTo>
                  <a:pt x="28" y="4"/>
                </a:lnTo>
                <a:lnTo>
                  <a:pt x="36" y="0"/>
                </a:lnTo>
                <a:lnTo>
                  <a:pt x="40" y="4"/>
                </a:lnTo>
                <a:lnTo>
                  <a:pt x="44" y="8"/>
                </a:lnTo>
                <a:lnTo>
                  <a:pt x="44" y="12"/>
                </a:lnTo>
                <a:lnTo>
                  <a:pt x="44" y="16"/>
                </a:lnTo>
                <a:lnTo>
                  <a:pt x="40" y="16"/>
                </a:lnTo>
                <a:lnTo>
                  <a:pt x="40" y="20"/>
                </a:lnTo>
                <a:lnTo>
                  <a:pt x="36" y="16"/>
                </a:lnTo>
                <a:lnTo>
                  <a:pt x="32" y="16"/>
                </a:lnTo>
                <a:lnTo>
                  <a:pt x="32" y="12"/>
                </a:lnTo>
                <a:lnTo>
                  <a:pt x="28" y="12"/>
                </a:lnTo>
                <a:lnTo>
                  <a:pt x="24" y="12"/>
                </a:lnTo>
                <a:lnTo>
                  <a:pt x="24" y="16"/>
                </a:lnTo>
                <a:lnTo>
                  <a:pt x="20" y="24"/>
                </a:lnTo>
                <a:lnTo>
                  <a:pt x="20" y="53"/>
                </a:lnTo>
                <a:lnTo>
                  <a:pt x="20" y="57"/>
                </a:lnTo>
                <a:lnTo>
                  <a:pt x="20" y="61"/>
                </a:lnTo>
                <a:lnTo>
                  <a:pt x="20" y="65"/>
                </a:lnTo>
                <a:lnTo>
                  <a:pt x="24" y="65"/>
                </a:lnTo>
                <a:lnTo>
                  <a:pt x="28" y="65"/>
                </a:lnTo>
                <a:lnTo>
                  <a:pt x="32" y="69"/>
                </a:lnTo>
                <a:lnTo>
                  <a:pt x="0" y="69"/>
                </a:lnTo>
                <a:lnTo>
                  <a:pt x="0" y="65"/>
                </a:lnTo>
                <a:lnTo>
                  <a:pt x="4" y="65"/>
                </a:lnTo>
                <a:lnTo>
                  <a:pt x="8" y="61"/>
                </a:lnTo>
                <a:lnTo>
                  <a:pt x="8" y="57"/>
                </a:lnTo>
                <a:lnTo>
                  <a:pt x="8" y="53"/>
                </a:lnTo>
                <a:lnTo>
                  <a:pt x="8" y="29"/>
                </a:lnTo>
                <a:lnTo>
                  <a:pt x="8" y="20"/>
                </a:lnTo>
                <a:lnTo>
                  <a:pt x="8" y="16"/>
                </a:lnTo>
                <a:lnTo>
                  <a:pt x="8" y="12"/>
                </a:lnTo>
                <a:lnTo>
                  <a:pt x="4" y="12"/>
                </a:lnTo>
                <a:lnTo>
                  <a:pt x="4" y="8"/>
                </a:lnTo>
                <a:lnTo>
                  <a:pt x="0" y="8"/>
                </a:lnTo>
                <a:lnTo>
                  <a:pt x="0" y="12"/>
                </a:lnTo>
                <a:lnTo>
                  <a:pt x="0" y="8"/>
                </a:lnTo>
                <a:lnTo>
                  <a:pt x="16" y="0"/>
                </a:lnTo>
                <a:lnTo>
                  <a:pt x="20" y="0"/>
                </a:lnTo>
                <a:close/>
              </a:path>
            </a:pathLst>
          </a:custGeom>
          <a:solidFill>
            <a:srgbClr val="000000"/>
          </a:solidFill>
          <a:ln w="0">
            <a:solidFill>
              <a:srgbClr val="000000"/>
            </a:solidFill>
            <a:round/>
            <a:headEnd/>
            <a:tailEnd/>
          </a:ln>
        </p:spPr>
        <p:txBody>
          <a:bodyPr/>
          <a:lstStyle/>
          <a:p>
            <a:endParaRPr lang="en-US"/>
          </a:p>
        </p:txBody>
      </p:sp>
      <p:sp>
        <p:nvSpPr>
          <p:cNvPr id="26675" name="Freeform 97"/>
          <p:cNvSpPr>
            <a:spLocks noEditPoints="1"/>
          </p:cNvSpPr>
          <p:nvPr/>
        </p:nvSpPr>
        <p:spPr bwMode="auto">
          <a:xfrm>
            <a:off x="1687513" y="3224213"/>
            <a:ext cx="101600" cy="115887"/>
          </a:xfrm>
          <a:custGeom>
            <a:avLst/>
            <a:gdLst>
              <a:gd name="T0" fmla="*/ 80450550 w 61"/>
              <a:gd name="T1" fmla="*/ 183351680 h 69"/>
              <a:gd name="T2" fmla="*/ 58256785 w 61"/>
              <a:gd name="T3" fmla="*/ 194634702 h 69"/>
              <a:gd name="T4" fmla="*/ 36063007 w 61"/>
              <a:gd name="T5" fmla="*/ 194634702 h 69"/>
              <a:gd name="T6" fmla="*/ 11096053 w 61"/>
              <a:gd name="T7" fmla="*/ 172068658 h 69"/>
              <a:gd name="T8" fmla="*/ 0 w 61"/>
              <a:gd name="T9" fmla="*/ 138219592 h 69"/>
              <a:gd name="T10" fmla="*/ 24966951 w 61"/>
              <a:gd name="T11" fmla="*/ 115651868 h 69"/>
              <a:gd name="T12" fmla="*/ 69352835 w 61"/>
              <a:gd name="T13" fmla="*/ 93085798 h 69"/>
              <a:gd name="T14" fmla="*/ 102642650 w 61"/>
              <a:gd name="T15" fmla="*/ 67699838 h 69"/>
              <a:gd name="T16" fmla="*/ 102642650 w 61"/>
              <a:gd name="T17" fmla="*/ 22566051 h 69"/>
              <a:gd name="T18" fmla="*/ 69352835 w 61"/>
              <a:gd name="T19" fmla="*/ 22566051 h 69"/>
              <a:gd name="T20" fmla="*/ 58256785 w 61"/>
              <a:gd name="T21" fmla="*/ 22566051 h 69"/>
              <a:gd name="T22" fmla="*/ 47160723 w 61"/>
              <a:gd name="T23" fmla="*/ 45132101 h 69"/>
              <a:gd name="T24" fmla="*/ 47160723 w 61"/>
              <a:gd name="T25" fmla="*/ 56415137 h 69"/>
              <a:gd name="T26" fmla="*/ 36063007 w 61"/>
              <a:gd name="T27" fmla="*/ 67699838 h 69"/>
              <a:gd name="T28" fmla="*/ 24966951 w 61"/>
              <a:gd name="T29" fmla="*/ 67699838 h 69"/>
              <a:gd name="T30" fmla="*/ 11096053 w 61"/>
              <a:gd name="T31" fmla="*/ 56415137 h 69"/>
              <a:gd name="T32" fmla="*/ 11096053 w 61"/>
              <a:gd name="T33" fmla="*/ 33849079 h 69"/>
              <a:gd name="T34" fmla="*/ 47160723 w 61"/>
              <a:gd name="T35" fmla="*/ 11283025 h 69"/>
              <a:gd name="T36" fmla="*/ 102642650 w 61"/>
              <a:gd name="T37" fmla="*/ 11283025 h 69"/>
              <a:gd name="T38" fmla="*/ 124836440 w 61"/>
              <a:gd name="T39" fmla="*/ 22566051 h 69"/>
              <a:gd name="T40" fmla="*/ 135932490 w 61"/>
              <a:gd name="T41" fmla="*/ 45132101 h 69"/>
              <a:gd name="T42" fmla="*/ 135932490 w 61"/>
              <a:gd name="T43" fmla="*/ 126934890 h 69"/>
              <a:gd name="T44" fmla="*/ 135932490 w 61"/>
              <a:gd name="T45" fmla="*/ 160785636 h 69"/>
              <a:gd name="T46" fmla="*/ 147028540 w 61"/>
              <a:gd name="T47" fmla="*/ 172068658 h 69"/>
              <a:gd name="T48" fmla="*/ 147028540 w 61"/>
              <a:gd name="T49" fmla="*/ 172068658 h 69"/>
              <a:gd name="T50" fmla="*/ 158126255 w 61"/>
              <a:gd name="T51" fmla="*/ 172068658 h 69"/>
              <a:gd name="T52" fmla="*/ 169222305 w 61"/>
              <a:gd name="T53" fmla="*/ 160785636 h 69"/>
              <a:gd name="T54" fmla="*/ 147028540 w 61"/>
              <a:gd name="T55" fmla="*/ 194634702 h 69"/>
              <a:gd name="T56" fmla="*/ 113740391 w 61"/>
              <a:gd name="T57" fmla="*/ 194634702 h 69"/>
              <a:gd name="T58" fmla="*/ 102642650 w 61"/>
              <a:gd name="T59" fmla="*/ 183351680 h 69"/>
              <a:gd name="T60" fmla="*/ 102642650 w 61"/>
              <a:gd name="T61" fmla="*/ 149502614 h 69"/>
              <a:gd name="T62" fmla="*/ 80450550 w 61"/>
              <a:gd name="T63" fmla="*/ 93085798 h 69"/>
              <a:gd name="T64" fmla="*/ 58256785 w 61"/>
              <a:gd name="T65" fmla="*/ 115651868 h 69"/>
              <a:gd name="T66" fmla="*/ 36063007 w 61"/>
              <a:gd name="T67" fmla="*/ 126934890 h 69"/>
              <a:gd name="T68" fmla="*/ 36063007 w 61"/>
              <a:gd name="T69" fmla="*/ 149502614 h 69"/>
              <a:gd name="T70" fmla="*/ 58256785 w 61"/>
              <a:gd name="T71" fmla="*/ 172068658 h 69"/>
              <a:gd name="T72" fmla="*/ 80450550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4" y="65"/>
                </a:lnTo>
                <a:lnTo>
                  <a:pt x="4" y="61"/>
                </a:lnTo>
                <a:lnTo>
                  <a:pt x="0" y="53"/>
                </a:lnTo>
                <a:lnTo>
                  <a:pt x="0" y="49"/>
                </a:lnTo>
                <a:lnTo>
                  <a:pt x="4" y="45"/>
                </a:lnTo>
                <a:lnTo>
                  <a:pt x="9" y="41"/>
                </a:lnTo>
                <a:lnTo>
                  <a:pt x="13" y="37"/>
                </a:lnTo>
                <a:lnTo>
                  <a:pt x="25" y="33"/>
                </a:lnTo>
                <a:lnTo>
                  <a:pt x="37" y="24"/>
                </a:lnTo>
                <a:lnTo>
                  <a:pt x="37" y="16"/>
                </a:lnTo>
                <a:lnTo>
                  <a:pt x="37" y="8"/>
                </a:lnTo>
                <a:lnTo>
                  <a:pt x="33" y="8"/>
                </a:lnTo>
                <a:lnTo>
                  <a:pt x="25" y="8"/>
                </a:lnTo>
                <a:lnTo>
                  <a:pt x="21" y="8"/>
                </a:lnTo>
                <a:lnTo>
                  <a:pt x="17" y="12"/>
                </a:lnTo>
                <a:lnTo>
                  <a:pt x="17" y="16"/>
                </a:lnTo>
                <a:lnTo>
                  <a:pt x="17" y="20"/>
                </a:lnTo>
                <a:lnTo>
                  <a:pt x="17" y="24"/>
                </a:lnTo>
                <a:lnTo>
                  <a:pt x="13" y="24"/>
                </a:lnTo>
                <a:lnTo>
                  <a:pt x="9" y="24"/>
                </a:lnTo>
                <a:lnTo>
                  <a:pt x="4" y="24"/>
                </a:lnTo>
                <a:lnTo>
                  <a:pt x="4" y="20"/>
                </a:lnTo>
                <a:lnTo>
                  <a:pt x="4" y="12"/>
                </a:lnTo>
                <a:lnTo>
                  <a:pt x="13" y="8"/>
                </a:lnTo>
                <a:lnTo>
                  <a:pt x="17" y="4"/>
                </a:lnTo>
                <a:lnTo>
                  <a:pt x="29" y="0"/>
                </a:lnTo>
                <a:lnTo>
                  <a:pt x="37" y="4"/>
                </a:lnTo>
                <a:lnTo>
                  <a:pt x="41" y="4"/>
                </a:lnTo>
                <a:lnTo>
                  <a:pt x="45" y="8"/>
                </a:lnTo>
                <a:lnTo>
                  <a:pt x="49" y="12"/>
                </a:lnTo>
                <a:lnTo>
                  <a:pt x="49" y="16"/>
                </a:lnTo>
                <a:lnTo>
                  <a:pt x="49" y="24"/>
                </a:lnTo>
                <a:lnTo>
                  <a:pt x="49" y="45"/>
                </a:lnTo>
                <a:lnTo>
                  <a:pt x="49" y="53"/>
                </a:lnTo>
                <a:lnTo>
                  <a:pt x="49" y="57"/>
                </a:lnTo>
                <a:lnTo>
                  <a:pt x="49" y="61"/>
                </a:lnTo>
                <a:lnTo>
                  <a:pt x="53" y="61"/>
                </a:lnTo>
                <a:lnTo>
                  <a:pt x="57" y="61"/>
                </a:lnTo>
                <a:lnTo>
                  <a:pt x="61" y="57"/>
                </a:lnTo>
                <a:lnTo>
                  <a:pt x="61" y="61"/>
                </a:lnTo>
                <a:lnTo>
                  <a:pt x="53" y="69"/>
                </a:lnTo>
                <a:lnTo>
                  <a:pt x="45" y="69"/>
                </a:lnTo>
                <a:lnTo>
                  <a:pt x="41" y="69"/>
                </a:lnTo>
                <a:lnTo>
                  <a:pt x="37" y="65"/>
                </a:lnTo>
                <a:lnTo>
                  <a:pt x="37" y="57"/>
                </a:lnTo>
                <a:close/>
                <a:moveTo>
                  <a:pt x="37" y="53"/>
                </a:moveTo>
                <a:lnTo>
                  <a:pt x="37" y="33"/>
                </a:lnTo>
                <a:lnTo>
                  <a:pt x="29" y="33"/>
                </a:lnTo>
                <a:lnTo>
                  <a:pt x="25" y="37"/>
                </a:lnTo>
                <a:lnTo>
                  <a:pt x="21" y="41"/>
                </a:lnTo>
                <a:lnTo>
                  <a:pt x="17" y="45"/>
                </a:lnTo>
                <a:lnTo>
                  <a:pt x="13" y="45"/>
                </a:lnTo>
                <a:lnTo>
                  <a:pt x="13" y="49"/>
                </a:lnTo>
                <a:lnTo>
                  <a:pt x="13"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76" name="Freeform 98"/>
          <p:cNvSpPr>
            <a:spLocks/>
          </p:cNvSpPr>
          <p:nvPr/>
        </p:nvSpPr>
        <p:spPr bwMode="auto">
          <a:xfrm>
            <a:off x="1797050" y="3224213"/>
            <a:ext cx="185738" cy="115887"/>
          </a:xfrm>
          <a:custGeom>
            <a:avLst/>
            <a:gdLst>
              <a:gd name="T0" fmla="*/ 71277808 w 110"/>
              <a:gd name="T1" fmla="*/ 33849079 h 69"/>
              <a:gd name="T2" fmla="*/ 94086428 w 110"/>
              <a:gd name="T3" fmla="*/ 11283025 h 69"/>
              <a:gd name="T4" fmla="*/ 116896763 w 110"/>
              <a:gd name="T5" fmla="*/ 11283025 h 69"/>
              <a:gd name="T6" fmla="*/ 139705383 w 110"/>
              <a:gd name="T7" fmla="*/ 11283025 h 69"/>
              <a:gd name="T8" fmla="*/ 162514004 w 110"/>
              <a:gd name="T9" fmla="*/ 22566051 h 69"/>
              <a:gd name="T10" fmla="*/ 185322624 w 110"/>
              <a:gd name="T11" fmla="*/ 22566051 h 69"/>
              <a:gd name="T12" fmla="*/ 219537242 w 110"/>
              <a:gd name="T13" fmla="*/ 11283025 h 69"/>
              <a:gd name="T14" fmla="*/ 242345915 w 110"/>
              <a:gd name="T15" fmla="*/ 11283025 h 69"/>
              <a:gd name="T16" fmla="*/ 265154535 w 110"/>
              <a:gd name="T17" fmla="*/ 22566051 h 69"/>
              <a:gd name="T18" fmla="*/ 279410767 w 110"/>
              <a:gd name="T19" fmla="*/ 45132101 h 69"/>
              <a:gd name="T20" fmla="*/ 279410767 w 110"/>
              <a:gd name="T21" fmla="*/ 149502614 h 69"/>
              <a:gd name="T22" fmla="*/ 290815077 w 110"/>
              <a:gd name="T23" fmla="*/ 172068658 h 69"/>
              <a:gd name="T24" fmla="*/ 290815077 w 110"/>
              <a:gd name="T25" fmla="*/ 183351680 h 69"/>
              <a:gd name="T26" fmla="*/ 313623697 w 110"/>
              <a:gd name="T27" fmla="*/ 194634702 h 69"/>
              <a:gd name="T28" fmla="*/ 219537242 w 110"/>
              <a:gd name="T29" fmla="*/ 194634702 h 69"/>
              <a:gd name="T30" fmla="*/ 219537242 w 110"/>
              <a:gd name="T31" fmla="*/ 194634702 h 69"/>
              <a:gd name="T32" fmla="*/ 242345915 w 110"/>
              <a:gd name="T33" fmla="*/ 183351680 h 69"/>
              <a:gd name="T34" fmla="*/ 242345915 w 110"/>
              <a:gd name="T35" fmla="*/ 172068658 h 69"/>
              <a:gd name="T36" fmla="*/ 242345915 w 110"/>
              <a:gd name="T37" fmla="*/ 149502614 h 69"/>
              <a:gd name="T38" fmla="*/ 242345915 w 110"/>
              <a:gd name="T39" fmla="*/ 56415137 h 69"/>
              <a:gd name="T40" fmla="*/ 230941605 w 110"/>
              <a:gd name="T41" fmla="*/ 33849079 h 69"/>
              <a:gd name="T42" fmla="*/ 208132932 w 110"/>
              <a:gd name="T43" fmla="*/ 33849079 h 69"/>
              <a:gd name="T44" fmla="*/ 185322624 w 110"/>
              <a:gd name="T45" fmla="*/ 45132101 h 69"/>
              <a:gd name="T46" fmla="*/ 173918314 w 110"/>
              <a:gd name="T47" fmla="*/ 56415137 h 69"/>
              <a:gd name="T48" fmla="*/ 173918314 w 110"/>
              <a:gd name="T49" fmla="*/ 149502614 h 69"/>
              <a:gd name="T50" fmla="*/ 173918314 w 110"/>
              <a:gd name="T51" fmla="*/ 172068658 h 69"/>
              <a:gd name="T52" fmla="*/ 173918314 w 110"/>
              <a:gd name="T53" fmla="*/ 183351680 h 69"/>
              <a:gd name="T54" fmla="*/ 196726934 w 110"/>
              <a:gd name="T55" fmla="*/ 194634702 h 69"/>
              <a:gd name="T56" fmla="*/ 105492427 w 110"/>
              <a:gd name="T57" fmla="*/ 194634702 h 69"/>
              <a:gd name="T58" fmla="*/ 116896763 w 110"/>
              <a:gd name="T59" fmla="*/ 183351680 h 69"/>
              <a:gd name="T60" fmla="*/ 128301073 w 110"/>
              <a:gd name="T61" fmla="*/ 183351680 h 69"/>
              <a:gd name="T62" fmla="*/ 139705383 w 110"/>
              <a:gd name="T63" fmla="*/ 160785636 h 69"/>
              <a:gd name="T64" fmla="*/ 139705383 w 110"/>
              <a:gd name="T65" fmla="*/ 67699838 h 69"/>
              <a:gd name="T66" fmla="*/ 128301073 w 110"/>
              <a:gd name="T67" fmla="*/ 45132101 h 69"/>
              <a:gd name="T68" fmla="*/ 105492427 w 110"/>
              <a:gd name="T69" fmla="*/ 33849079 h 69"/>
              <a:gd name="T70" fmla="*/ 82682118 w 110"/>
              <a:gd name="T71" fmla="*/ 33849079 h 69"/>
              <a:gd name="T72" fmla="*/ 59873498 w 110"/>
              <a:gd name="T73" fmla="*/ 56415137 h 69"/>
              <a:gd name="T74" fmla="*/ 59873498 w 110"/>
              <a:gd name="T75" fmla="*/ 172068658 h 69"/>
              <a:gd name="T76" fmla="*/ 59873498 w 110"/>
              <a:gd name="T77" fmla="*/ 183351680 h 69"/>
              <a:gd name="T78" fmla="*/ 71277808 w 110"/>
              <a:gd name="T79" fmla="*/ 183351680 h 69"/>
              <a:gd name="T80" fmla="*/ 82682118 w 110"/>
              <a:gd name="T81" fmla="*/ 194634702 h 69"/>
              <a:gd name="T82" fmla="*/ 0 w 110"/>
              <a:gd name="T83" fmla="*/ 194634702 h 69"/>
              <a:gd name="T84" fmla="*/ 11404313 w 110"/>
              <a:gd name="T85" fmla="*/ 183351680 h 69"/>
              <a:gd name="T86" fmla="*/ 22808627 w 110"/>
              <a:gd name="T87" fmla="*/ 172068658 h 69"/>
              <a:gd name="T88" fmla="*/ 22808627 w 110"/>
              <a:gd name="T89" fmla="*/ 149502614 h 69"/>
              <a:gd name="T90" fmla="*/ 22808627 w 110"/>
              <a:gd name="T91" fmla="*/ 56415137 h 69"/>
              <a:gd name="T92" fmla="*/ 22808627 w 110"/>
              <a:gd name="T93" fmla="*/ 33849079 h 69"/>
              <a:gd name="T94" fmla="*/ 11404313 w 110"/>
              <a:gd name="T95" fmla="*/ 22566051 h 69"/>
              <a:gd name="T96" fmla="*/ 0 w 110"/>
              <a:gd name="T97" fmla="*/ 22566051 h 69"/>
              <a:gd name="T98" fmla="*/ 0 w 110"/>
              <a:gd name="T99" fmla="*/ 22566051 h 69"/>
              <a:gd name="T100" fmla="*/ 59873498 w 110"/>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9"/>
              <a:gd name="T155" fmla="*/ 110 w 110"/>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9">
                <a:moveTo>
                  <a:pt x="21" y="16"/>
                </a:moveTo>
                <a:lnTo>
                  <a:pt x="25" y="12"/>
                </a:lnTo>
                <a:lnTo>
                  <a:pt x="29" y="8"/>
                </a:lnTo>
                <a:lnTo>
                  <a:pt x="33" y="4"/>
                </a:lnTo>
                <a:lnTo>
                  <a:pt x="37" y="4"/>
                </a:lnTo>
                <a:lnTo>
                  <a:pt x="41" y="4"/>
                </a:lnTo>
                <a:lnTo>
                  <a:pt x="41" y="0"/>
                </a:lnTo>
                <a:lnTo>
                  <a:pt x="49" y="4"/>
                </a:lnTo>
                <a:lnTo>
                  <a:pt x="53" y="4"/>
                </a:lnTo>
                <a:lnTo>
                  <a:pt x="57" y="8"/>
                </a:lnTo>
                <a:lnTo>
                  <a:pt x="61" y="16"/>
                </a:lnTo>
                <a:lnTo>
                  <a:pt x="65" y="8"/>
                </a:lnTo>
                <a:lnTo>
                  <a:pt x="73" y="4"/>
                </a:lnTo>
                <a:lnTo>
                  <a:pt x="77" y="4"/>
                </a:lnTo>
                <a:lnTo>
                  <a:pt x="81" y="0"/>
                </a:lnTo>
                <a:lnTo>
                  <a:pt x="85" y="4"/>
                </a:lnTo>
                <a:lnTo>
                  <a:pt x="89" y="4"/>
                </a:lnTo>
                <a:lnTo>
                  <a:pt x="93" y="8"/>
                </a:lnTo>
                <a:lnTo>
                  <a:pt x="98" y="12"/>
                </a:lnTo>
                <a:lnTo>
                  <a:pt x="98" y="16"/>
                </a:lnTo>
                <a:lnTo>
                  <a:pt x="98" y="24"/>
                </a:lnTo>
                <a:lnTo>
                  <a:pt x="98" y="53"/>
                </a:lnTo>
                <a:lnTo>
                  <a:pt x="98" y="61"/>
                </a:lnTo>
                <a:lnTo>
                  <a:pt x="102" y="61"/>
                </a:lnTo>
                <a:lnTo>
                  <a:pt x="102" y="65"/>
                </a:lnTo>
                <a:lnTo>
                  <a:pt x="106" y="65"/>
                </a:lnTo>
                <a:lnTo>
                  <a:pt x="110" y="69"/>
                </a:lnTo>
                <a:lnTo>
                  <a:pt x="77" y="69"/>
                </a:lnTo>
                <a:lnTo>
                  <a:pt x="81" y="65"/>
                </a:lnTo>
                <a:lnTo>
                  <a:pt x="85" y="65"/>
                </a:lnTo>
                <a:lnTo>
                  <a:pt x="85" y="61"/>
                </a:lnTo>
                <a:lnTo>
                  <a:pt x="85" y="57"/>
                </a:lnTo>
                <a:lnTo>
                  <a:pt x="85" y="53"/>
                </a:lnTo>
                <a:lnTo>
                  <a:pt x="85" y="24"/>
                </a:lnTo>
                <a:lnTo>
                  <a:pt x="85" y="20"/>
                </a:lnTo>
                <a:lnTo>
                  <a:pt x="85" y="16"/>
                </a:lnTo>
                <a:lnTo>
                  <a:pt x="81" y="12"/>
                </a:lnTo>
                <a:lnTo>
                  <a:pt x="77" y="12"/>
                </a:lnTo>
                <a:lnTo>
                  <a:pt x="73" y="12"/>
                </a:lnTo>
                <a:lnTo>
                  <a:pt x="69" y="12"/>
                </a:lnTo>
                <a:lnTo>
                  <a:pt x="65" y="16"/>
                </a:lnTo>
                <a:lnTo>
                  <a:pt x="61" y="20"/>
                </a:lnTo>
                <a:lnTo>
                  <a:pt x="61" y="24"/>
                </a:lnTo>
                <a:lnTo>
                  <a:pt x="61" y="53"/>
                </a:lnTo>
                <a:lnTo>
                  <a:pt x="61" y="61"/>
                </a:lnTo>
                <a:lnTo>
                  <a:pt x="61" y="65"/>
                </a:lnTo>
                <a:lnTo>
                  <a:pt x="65" y="65"/>
                </a:lnTo>
                <a:lnTo>
                  <a:pt x="69" y="69"/>
                </a:lnTo>
                <a:lnTo>
                  <a:pt x="37" y="69"/>
                </a:lnTo>
                <a:lnTo>
                  <a:pt x="41" y="65"/>
                </a:lnTo>
                <a:lnTo>
                  <a:pt x="45" y="65"/>
                </a:lnTo>
                <a:lnTo>
                  <a:pt x="49" y="61"/>
                </a:lnTo>
                <a:lnTo>
                  <a:pt x="49" y="57"/>
                </a:lnTo>
                <a:lnTo>
                  <a:pt x="49" y="53"/>
                </a:lnTo>
                <a:lnTo>
                  <a:pt x="49" y="24"/>
                </a:lnTo>
                <a:lnTo>
                  <a:pt x="45" y="20"/>
                </a:lnTo>
                <a:lnTo>
                  <a:pt x="45" y="16"/>
                </a:lnTo>
                <a:lnTo>
                  <a:pt x="41" y="12"/>
                </a:lnTo>
                <a:lnTo>
                  <a:pt x="37" y="12"/>
                </a:lnTo>
                <a:lnTo>
                  <a:pt x="33" y="12"/>
                </a:lnTo>
                <a:lnTo>
                  <a:pt x="29" y="12"/>
                </a:lnTo>
                <a:lnTo>
                  <a:pt x="25" y="16"/>
                </a:lnTo>
                <a:lnTo>
                  <a:pt x="21" y="20"/>
                </a:lnTo>
                <a:lnTo>
                  <a:pt x="21" y="53"/>
                </a:lnTo>
                <a:lnTo>
                  <a:pt x="21" y="61"/>
                </a:lnTo>
                <a:lnTo>
                  <a:pt x="21" y="65"/>
                </a:lnTo>
                <a:lnTo>
                  <a:pt x="25" y="65"/>
                </a:lnTo>
                <a:lnTo>
                  <a:pt x="29" y="69"/>
                </a:lnTo>
                <a:lnTo>
                  <a:pt x="0" y="69"/>
                </a:lnTo>
                <a:lnTo>
                  <a:pt x="0" y="65"/>
                </a:lnTo>
                <a:lnTo>
                  <a:pt x="4" y="65"/>
                </a:lnTo>
                <a:lnTo>
                  <a:pt x="8" y="61"/>
                </a:lnTo>
                <a:lnTo>
                  <a:pt x="8" y="53"/>
                </a:lnTo>
                <a:lnTo>
                  <a:pt x="8" y="29"/>
                </a:lnTo>
                <a:lnTo>
                  <a:pt x="8" y="20"/>
                </a:lnTo>
                <a:lnTo>
                  <a:pt x="8" y="12"/>
                </a:lnTo>
                <a:lnTo>
                  <a:pt x="4" y="12"/>
                </a:lnTo>
                <a:lnTo>
                  <a:pt x="4" y="8"/>
                </a:lnTo>
                <a:lnTo>
                  <a:pt x="0" y="8"/>
                </a:lnTo>
                <a:lnTo>
                  <a:pt x="0" y="12"/>
                </a:lnTo>
                <a:lnTo>
                  <a:pt x="0" y="8"/>
                </a:lnTo>
                <a:lnTo>
                  <a:pt x="16" y="0"/>
                </a:lnTo>
                <a:lnTo>
                  <a:pt x="21" y="0"/>
                </a:lnTo>
                <a:lnTo>
                  <a:pt x="21" y="16"/>
                </a:lnTo>
                <a:close/>
              </a:path>
            </a:pathLst>
          </a:custGeom>
          <a:solidFill>
            <a:srgbClr val="000000"/>
          </a:solidFill>
          <a:ln w="0">
            <a:solidFill>
              <a:srgbClr val="000000"/>
            </a:solidFill>
            <a:round/>
            <a:headEnd/>
            <a:tailEnd/>
          </a:ln>
        </p:spPr>
        <p:txBody>
          <a:bodyPr/>
          <a:lstStyle/>
          <a:p>
            <a:endParaRPr lang="en-US"/>
          </a:p>
        </p:txBody>
      </p:sp>
      <p:sp>
        <p:nvSpPr>
          <p:cNvPr id="26677" name="Freeform 99"/>
          <p:cNvSpPr>
            <a:spLocks noEditPoints="1"/>
          </p:cNvSpPr>
          <p:nvPr/>
        </p:nvSpPr>
        <p:spPr bwMode="auto">
          <a:xfrm>
            <a:off x="1989138" y="3170238"/>
            <a:ext cx="109537" cy="169862"/>
          </a:xfrm>
          <a:custGeom>
            <a:avLst/>
            <a:gdLst>
              <a:gd name="T0" fmla="*/ 56797462 w 65"/>
              <a:gd name="T1" fmla="*/ 135765158 h 101"/>
              <a:gd name="T2" fmla="*/ 79515425 w 65"/>
              <a:gd name="T3" fmla="*/ 101824696 h 101"/>
              <a:gd name="T4" fmla="*/ 113593239 w 65"/>
              <a:gd name="T5" fmla="*/ 90511218 h 101"/>
              <a:gd name="T6" fmla="*/ 136312887 w 65"/>
              <a:gd name="T7" fmla="*/ 101824696 h 101"/>
              <a:gd name="T8" fmla="*/ 159030850 w 65"/>
              <a:gd name="T9" fmla="*/ 124451680 h 101"/>
              <a:gd name="T10" fmla="*/ 184590033 w 65"/>
              <a:gd name="T11" fmla="*/ 147080318 h 101"/>
              <a:gd name="T12" fmla="*/ 184590033 w 65"/>
              <a:gd name="T13" fmla="*/ 183849544 h 101"/>
              <a:gd name="T14" fmla="*/ 184590033 w 65"/>
              <a:gd name="T15" fmla="*/ 217791661 h 101"/>
              <a:gd name="T16" fmla="*/ 173230209 w 65"/>
              <a:gd name="T17" fmla="*/ 240418671 h 101"/>
              <a:gd name="T18" fmla="*/ 147672711 w 65"/>
              <a:gd name="T19" fmla="*/ 263047310 h 101"/>
              <a:gd name="T20" fmla="*/ 124953063 w 65"/>
              <a:gd name="T21" fmla="*/ 285674267 h 101"/>
              <a:gd name="T22" fmla="*/ 90875249 w 65"/>
              <a:gd name="T23" fmla="*/ 285674267 h 101"/>
              <a:gd name="T24" fmla="*/ 68155601 w 65"/>
              <a:gd name="T25" fmla="*/ 285674267 h 101"/>
              <a:gd name="T26" fmla="*/ 56797462 w 65"/>
              <a:gd name="T27" fmla="*/ 285674267 h 101"/>
              <a:gd name="T28" fmla="*/ 45437625 w 65"/>
              <a:gd name="T29" fmla="*/ 274360788 h 101"/>
              <a:gd name="T30" fmla="*/ 22717970 w 65"/>
              <a:gd name="T31" fmla="*/ 263047310 h 101"/>
              <a:gd name="T32" fmla="*/ 22717970 w 65"/>
              <a:gd name="T33" fmla="*/ 79196058 h 101"/>
              <a:gd name="T34" fmla="*/ 22717970 w 65"/>
              <a:gd name="T35" fmla="*/ 45255609 h 101"/>
              <a:gd name="T36" fmla="*/ 22717970 w 65"/>
              <a:gd name="T37" fmla="*/ 33942130 h 101"/>
              <a:gd name="T38" fmla="*/ 22717970 w 65"/>
              <a:gd name="T39" fmla="*/ 22626964 h 101"/>
              <a:gd name="T40" fmla="*/ 22717970 w 65"/>
              <a:gd name="T41" fmla="*/ 22626964 h 101"/>
              <a:gd name="T42" fmla="*/ 11359827 w 65"/>
              <a:gd name="T43" fmla="*/ 22626964 h 101"/>
              <a:gd name="T44" fmla="*/ 11359827 w 65"/>
              <a:gd name="T45" fmla="*/ 22626964 h 101"/>
              <a:gd name="T46" fmla="*/ 11359827 w 65"/>
              <a:gd name="T47" fmla="*/ 22626964 h 101"/>
              <a:gd name="T48" fmla="*/ 0 w 65"/>
              <a:gd name="T49" fmla="*/ 22626964 h 101"/>
              <a:gd name="T50" fmla="*/ 0 w 65"/>
              <a:gd name="T51" fmla="*/ 22626964 h 101"/>
              <a:gd name="T52" fmla="*/ 45437625 w 65"/>
              <a:gd name="T53" fmla="*/ 0 h 101"/>
              <a:gd name="T54" fmla="*/ 56797462 w 65"/>
              <a:gd name="T55" fmla="*/ 0 h 101"/>
              <a:gd name="T56" fmla="*/ 56797462 w 65"/>
              <a:gd name="T57" fmla="*/ 135765158 h 101"/>
              <a:gd name="T58" fmla="*/ 56797462 w 65"/>
              <a:gd name="T59" fmla="*/ 147080318 h 101"/>
              <a:gd name="T60" fmla="*/ 56797462 w 65"/>
              <a:gd name="T61" fmla="*/ 251732149 h 101"/>
              <a:gd name="T62" fmla="*/ 68155601 w 65"/>
              <a:gd name="T63" fmla="*/ 263047310 h 101"/>
              <a:gd name="T64" fmla="*/ 79515425 w 65"/>
              <a:gd name="T65" fmla="*/ 274360788 h 101"/>
              <a:gd name="T66" fmla="*/ 90875249 w 65"/>
              <a:gd name="T67" fmla="*/ 274360788 h 101"/>
              <a:gd name="T68" fmla="*/ 102235073 w 65"/>
              <a:gd name="T69" fmla="*/ 274360788 h 101"/>
              <a:gd name="T70" fmla="*/ 113593239 w 65"/>
              <a:gd name="T71" fmla="*/ 274360788 h 101"/>
              <a:gd name="T72" fmla="*/ 136312887 w 65"/>
              <a:gd name="T73" fmla="*/ 251732149 h 101"/>
              <a:gd name="T74" fmla="*/ 147672711 w 65"/>
              <a:gd name="T75" fmla="*/ 229105192 h 101"/>
              <a:gd name="T76" fmla="*/ 147672711 w 65"/>
              <a:gd name="T77" fmla="*/ 195163023 h 101"/>
              <a:gd name="T78" fmla="*/ 147672711 w 65"/>
              <a:gd name="T79" fmla="*/ 172536066 h 101"/>
              <a:gd name="T80" fmla="*/ 136312887 w 65"/>
              <a:gd name="T81" fmla="*/ 147080318 h 101"/>
              <a:gd name="T82" fmla="*/ 113593239 w 65"/>
              <a:gd name="T83" fmla="*/ 124451680 h 101"/>
              <a:gd name="T84" fmla="*/ 102235073 w 65"/>
              <a:gd name="T85" fmla="*/ 124451680 h 101"/>
              <a:gd name="T86" fmla="*/ 90875249 w 65"/>
              <a:gd name="T87" fmla="*/ 124451680 h 101"/>
              <a:gd name="T88" fmla="*/ 79515425 w 65"/>
              <a:gd name="T89" fmla="*/ 135765158 h 101"/>
              <a:gd name="T90" fmla="*/ 68155601 w 65"/>
              <a:gd name="T91" fmla="*/ 135765158 h 101"/>
              <a:gd name="T92" fmla="*/ 56797462 w 65"/>
              <a:gd name="T93" fmla="*/ 147080318 h 1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01"/>
              <a:gd name="T143" fmla="*/ 65 w 65"/>
              <a:gd name="T144" fmla="*/ 101 h 1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01">
                <a:moveTo>
                  <a:pt x="20" y="48"/>
                </a:moveTo>
                <a:lnTo>
                  <a:pt x="28" y="36"/>
                </a:lnTo>
                <a:lnTo>
                  <a:pt x="40" y="32"/>
                </a:lnTo>
                <a:lnTo>
                  <a:pt x="48" y="36"/>
                </a:lnTo>
                <a:lnTo>
                  <a:pt x="56" y="44"/>
                </a:lnTo>
                <a:lnTo>
                  <a:pt x="65" y="52"/>
                </a:lnTo>
                <a:lnTo>
                  <a:pt x="65" y="65"/>
                </a:lnTo>
                <a:lnTo>
                  <a:pt x="65" y="77"/>
                </a:lnTo>
                <a:lnTo>
                  <a:pt x="61" y="85"/>
                </a:lnTo>
                <a:lnTo>
                  <a:pt x="52" y="93"/>
                </a:lnTo>
                <a:lnTo>
                  <a:pt x="44" y="101"/>
                </a:lnTo>
                <a:lnTo>
                  <a:pt x="32" y="101"/>
                </a:lnTo>
                <a:lnTo>
                  <a:pt x="24" y="101"/>
                </a:lnTo>
                <a:lnTo>
                  <a:pt x="20" y="101"/>
                </a:lnTo>
                <a:lnTo>
                  <a:pt x="16" y="97"/>
                </a:lnTo>
                <a:lnTo>
                  <a:pt x="8" y="93"/>
                </a:lnTo>
                <a:lnTo>
                  <a:pt x="8" y="28"/>
                </a:lnTo>
                <a:lnTo>
                  <a:pt x="8" y="16"/>
                </a:lnTo>
                <a:lnTo>
                  <a:pt x="8" y="12"/>
                </a:lnTo>
                <a:lnTo>
                  <a:pt x="8" y="8"/>
                </a:lnTo>
                <a:lnTo>
                  <a:pt x="4" y="8"/>
                </a:lnTo>
                <a:lnTo>
                  <a:pt x="0" y="8"/>
                </a:lnTo>
                <a:lnTo>
                  <a:pt x="16" y="0"/>
                </a:lnTo>
                <a:lnTo>
                  <a:pt x="20" y="0"/>
                </a:lnTo>
                <a:lnTo>
                  <a:pt x="20" y="48"/>
                </a:lnTo>
                <a:close/>
                <a:moveTo>
                  <a:pt x="20" y="52"/>
                </a:moveTo>
                <a:lnTo>
                  <a:pt x="20" y="89"/>
                </a:lnTo>
                <a:lnTo>
                  <a:pt x="24" y="93"/>
                </a:lnTo>
                <a:lnTo>
                  <a:pt x="28" y="97"/>
                </a:lnTo>
                <a:lnTo>
                  <a:pt x="32" y="97"/>
                </a:lnTo>
                <a:lnTo>
                  <a:pt x="36" y="97"/>
                </a:lnTo>
                <a:lnTo>
                  <a:pt x="40" y="97"/>
                </a:lnTo>
                <a:lnTo>
                  <a:pt x="48" y="89"/>
                </a:lnTo>
                <a:lnTo>
                  <a:pt x="52" y="81"/>
                </a:lnTo>
                <a:lnTo>
                  <a:pt x="52" y="69"/>
                </a:lnTo>
                <a:lnTo>
                  <a:pt x="52" y="61"/>
                </a:lnTo>
                <a:lnTo>
                  <a:pt x="48" y="52"/>
                </a:lnTo>
                <a:lnTo>
                  <a:pt x="40" y="44"/>
                </a:lnTo>
                <a:lnTo>
                  <a:pt x="36" y="44"/>
                </a:lnTo>
                <a:lnTo>
                  <a:pt x="32" y="44"/>
                </a:lnTo>
                <a:lnTo>
                  <a:pt x="28" y="48"/>
                </a:lnTo>
                <a:lnTo>
                  <a:pt x="24" y="48"/>
                </a:lnTo>
                <a:lnTo>
                  <a:pt x="20" y="52"/>
                </a:lnTo>
                <a:close/>
              </a:path>
            </a:pathLst>
          </a:custGeom>
          <a:solidFill>
            <a:srgbClr val="000000"/>
          </a:solidFill>
          <a:ln w="0">
            <a:solidFill>
              <a:srgbClr val="000000"/>
            </a:solidFill>
            <a:round/>
            <a:headEnd/>
            <a:tailEnd/>
          </a:ln>
        </p:spPr>
        <p:txBody>
          <a:bodyPr/>
          <a:lstStyle/>
          <a:p>
            <a:endParaRPr lang="en-US"/>
          </a:p>
        </p:txBody>
      </p:sp>
      <p:sp>
        <p:nvSpPr>
          <p:cNvPr id="26678" name="Freeform 100"/>
          <p:cNvSpPr>
            <a:spLocks noEditPoints="1"/>
          </p:cNvSpPr>
          <p:nvPr/>
        </p:nvSpPr>
        <p:spPr bwMode="auto">
          <a:xfrm>
            <a:off x="2119313" y="3224213"/>
            <a:ext cx="93662" cy="115887"/>
          </a:xfrm>
          <a:custGeom>
            <a:avLst/>
            <a:gdLst>
              <a:gd name="T0" fmla="*/ 67137264 w 56"/>
              <a:gd name="T1" fmla="*/ 183351680 h 69"/>
              <a:gd name="T2" fmla="*/ 44758729 w 56"/>
              <a:gd name="T3" fmla="*/ 194634702 h 69"/>
              <a:gd name="T4" fmla="*/ 22378528 w 56"/>
              <a:gd name="T5" fmla="*/ 194634702 h 69"/>
              <a:gd name="T6" fmla="*/ 0 w 56"/>
              <a:gd name="T7" fmla="*/ 172068658 h 69"/>
              <a:gd name="T8" fmla="*/ 0 w 56"/>
              <a:gd name="T9" fmla="*/ 138219592 h 69"/>
              <a:gd name="T10" fmla="*/ 11189264 w 56"/>
              <a:gd name="T11" fmla="*/ 115651868 h 69"/>
              <a:gd name="T12" fmla="*/ 55948003 w 56"/>
              <a:gd name="T13" fmla="*/ 93085798 h 69"/>
              <a:gd name="T14" fmla="*/ 100705047 w 56"/>
              <a:gd name="T15" fmla="*/ 67699838 h 69"/>
              <a:gd name="T16" fmla="*/ 89515786 w 56"/>
              <a:gd name="T17" fmla="*/ 22566051 h 69"/>
              <a:gd name="T18" fmla="*/ 67137264 w 56"/>
              <a:gd name="T19" fmla="*/ 22566051 h 69"/>
              <a:gd name="T20" fmla="*/ 44758729 w 56"/>
              <a:gd name="T21" fmla="*/ 22566051 h 69"/>
              <a:gd name="T22" fmla="*/ 33567796 w 56"/>
              <a:gd name="T23" fmla="*/ 45132101 h 69"/>
              <a:gd name="T24" fmla="*/ 33567796 w 56"/>
              <a:gd name="T25" fmla="*/ 56415137 h 69"/>
              <a:gd name="T26" fmla="*/ 22378528 w 56"/>
              <a:gd name="T27" fmla="*/ 67699838 h 69"/>
              <a:gd name="T28" fmla="*/ 11189264 w 56"/>
              <a:gd name="T29" fmla="*/ 67699838 h 69"/>
              <a:gd name="T30" fmla="*/ 0 w 56"/>
              <a:gd name="T31" fmla="*/ 56415137 h 69"/>
              <a:gd name="T32" fmla="*/ 11189264 w 56"/>
              <a:gd name="T33" fmla="*/ 33849079 h 69"/>
              <a:gd name="T34" fmla="*/ 44758729 w 56"/>
              <a:gd name="T35" fmla="*/ 11283025 h 69"/>
              <a:gd name="T36" fmla="*/ 89515786 w 56"/>
              <a:gd name="T37" fmla="*/ 11283025 h 69"/>
              <a:gd name="T38" fmla="*/ 123085267 w 56"/>
              <a:gd name="T39" fmla="*/ 22566051 h 69"/>
              <a:gd name="T40" fmla="*/ 123085267 w 56"/>
              <a:gd name="T41" fmla="*/ 45132101 h 69"/>
              <a:gd name="T42" fmla="*/ 134274528 w 56"/>
              <a:gd name="T43" fmla="*/ 126934890 h 69"/>
              <a:gd name="T44" fmla="*/ 134274528 w 56"/>
              <a:gd name="T45" fmla="*/ 160785636 h 69"/>
              <a:gd name="T46" fmla="*/ 134274528 w 56"/>
              <a:gd name="T47" fmla="*/ 172068658 h 69"/>
              <a:gd name="T48" fmla="*/ 134274528 w 56"/>
              <a:gd name="T49" fmla="*/ 172068658 h 69"/>
              <a:gd name="T50" fmla="*/ 145463789 w 56"/>
              <a:gd name="T51" fmla="*/ 172068658 h 69"/>
              <a:gd name="T52" fmla="*/ 156653050 w 56"/>
              <a:gd name="T53" fmla="*/ 160785636 h 69"/>
              <a:gd name="T54" fmla="*/ 134274528 w 56"/>
              <a:gd name="T55" fmla="*/ 194634702 h 69"/>
              <a:gd name="T56" fmla="*/ 111894334 w 56"/>
              <a:gd name="T57" fmla="*/ 194634702 h 69"/>
              <a:gd name="T58" fmla="*/ 100705047 w 56"/>
              <a:gd name="T59" fmla="*/ 183351680 h 69"/>
              <a:gd name="T60" fmla="*/ 100705047 w 56"/>
              <a:gd name="T61" fmla="*/ 149502614 h 69"/>
              <a:gd name="T62" fmla="*/ 67137264 w 56"/>
              <a:gd name="T63" fmla="*/ 93085798 h 69"/>
              <a:gd name="T64" fmla="*/ 44758729 w 56"/>
              <a:gd name="T65" fmla="*/ 115651868 h 69"/>
              <a:gd name="T66" fmla="*/ 33567796 w 56"/>
              <a:gd name="T67" fmla="*/ 126934890 h 69"/>
              <a:gd name="T68" fmla="*/ 33567796 w 56"/>
              <a:gd name="T69" fmla="*/ 149502614 h 69"/>
              <a:gd name="T70" fmla="*/ 44758729 w 56"/>
              <a:gd name="T71" fmla="*/ 172068658 h 69"/>
              <a:gd name="T72" fmla="*/ 78326525 w 56"/>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69"/>
              <a:gd name="T113" fmla="*/ 56 w 56"/>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69">
                <a:moveTo>
                  <a:pt x="36" y="57"/>
                </a:moveTo>
                <a:lnTo>
                  <a:pt x="24" y="65"/>
                </a:lnTo>
                <a:lnTo>
                  <a:pt x="20" y="69"/>
                </a:lnTo>
                <a:lnTo>
                  <a:pt x="16" y="69"/>
                </a:lnTo>
                <a:lnTo>
                  <a:pt x="12" y="69"/>
                </a:lnTo>
                <a:lnTo>
                  <a:pt x="8" y="69"/>
                </a:lnTo>
                <a:lnTo>
                  <a:pt x="4" y="65"/>
                </a:lnTo>
                <a:lnTo>
                  <a:pt x="0" y="61"/>
                </a:lnTo>
                <a:lnTo>
                  <a:pt x="0" y="53"/>
                </a:lnTo>
                <a:lnTo>
                  <a:pt x="0" y="49"/>
                </a:lnTo>
                <a:lnTo>
                  <a:pt x="0" y="45"/>
                </a:lnTo>
                <a:lnTo>
                  <a:pt x="4" y="41"/>
                </a:lnTo>
                <a:lnTo>
                  <a:pt x="12" y="37"/>
                </a:lnTo>
                <a:lnTo>
                  <a:pt x="20" y="33"/>
                </a:lnTo>
                <a:lnTo>
                  <a:pt x="36" y="24"/>
                </a:lnTo>
                <a:lnTo>
                  <a:pt x="32" y="16"/>
                </a:lnTo>
                <a:lnTo>
                  <a:pt x="32" y="8"/>
                </a:lnTo>
                <a:lnTo>
                  <a:pt x="28" y="8"/>
                </a:lnTo>
                <a:lnTo>
                  <a:pt x="24" y="8"/>
                </a:lnTo>
                <a:lnTo>
                  <a:pt x="20" y="8"/>
                </a:lnTo>
                <a:lnTo>
                  <a:pt x="16" y="8"/>
                </a:lnTo>
                <a:lnTo>
                  <a:pt x="12" y="12"/>
                </a:lnTo>
                <a:lnTo>
                  <a:pt x="12" y="16"/>
                </a:lnTo>
                <a:lnTo>
                  <a:pt x="12" y="20"/>
                </a:lnTo>
                <a:lnTo>
                  <a:pt x="12" y="24"/>
                </a:lnTo>
                <a:lnTo>
                  <a:pt x="8" y="24"/>
                </a:lnTo>
                <a:lnTo>
                  <a:pt x="4" y="24"/>
                </a:lnTo>
                <a:lnTo>
                  <a:pt x="0" y="20"/>
                </a:lnTo>
                <a:lnTo>
                  <a:pt x="4" y="12"/>
                </a:lnTo>
                <a:lnTo>
                  <a:pt x="8" y="8"/>
                </a:lnTo>
                <a:lnTo>
                  <a:pt x="16" y="4"/>
                </a:lnTo>
                <a:lnTo>
                  <a:pt x="24" y="0"/>
                </a:lnTo>
                <a:lnTo>
                  <a:pt x="32" y="4"/>
                </a:lnTo>
                <a:lnTo>
                  <a:pt x="40" y="4"/>
                </a:lnTo>
                <a:lnTo>
                  <a:pt x="44" y="8"/>
                </a:lnTo>
                <a:lnTo>
                  <a:pt x="44" y="12"/>
                </a:lnTo>
                <a:lnTo>
                  <a:pt x="44" y="16"/>
                </a:lnTo>
                <a:lnTo>
                  <a:pt x="48" y="24"/>
                </a:lnTo>
                <a:lnTo>
                  <a:pt x="48" y="45"/>
                </a:lnTo>
                <a:lnTo>
                  <a:pt x="48" y="53"/>
                </a:lnTo>
                <a:lnTo>
                  <a:pt x="48" y="57"/>
                </a:lnTo>
                <a:lnTo>
                  <a:pt x="48" y="61"/>
                </a:lnTo>
                <a:lnTo>
                  <a:pt x="52" y="61"/>
                </a:lnTo>
                <a:lnTo>
                  <a:pt x="56" y="57"/>
                </a:lnTo>
                <a:lnTo>
                  <a:pt x="56" y="61"/>
                </a:lnTo>
                <a:lnTo>
                  <a:pt x="48" y="69"/>
                </a:lnTo>
                <a:lnTo>
                  <a:pt x="40" y="69"/>
                </a:lnTo>
                <a:lnTo>
                  <a:pt x="36" y="69"/>
                </a:lnTo>
                <a:lnTo>
                  <a:pt x="36" y="65"/>
                </a:lnTo>
                <a:lnTo>
                  <a:pt x="36" y="57"/>
                </a:lnTo>
                <a:close/>
                <a:moveTo>
                  <a:pt x="36" y="53"/>
                </a:moveTo>
                <a:lnTo>
                  <a:pt x="36" y="33"/>
                </a:lnTo>
                <a:lnTo>
                  <a:pt x="24" y="33"/>
                </a:lnTo>
                <a:lnTo>
                  <a:pt x="20" y="37"/>
                </a:lnTo>
                <a:lnTo>
                  <a:pt x="16" y="41"/>
                </a:lnTo>
                <a:lnTo>
                  <a:pt x="12" y="45"/>
                </a:lnTo>
                <a:lnTo>
                  <a:pt x="12" y="49"/>
                </a:lnTo>
                <a:lnTo>
                  <a:pt x="12" y="53"/>
                </a:lnTo>
                <a:lnTo>
                  <a:pt x="12" y="57"/>
                </a:lnTo>
                <a:lnTo>
                  <a:pt x="16" y="61"/>
                </a:lnTo>
                <a:lnTo>
                  <a:pt x="20" y="61"/>
                </a:lnTo>
                <a:lnTo>
                  <a:pt x="28" y="61"/>
                </a:lnTo>
                <a:lnTo>
                  <a:pt x="36" y="53"/>
                </a:lnTo>
                <a:close/>
              </a:path>
            </a:pathLst>
          </a:custGeom>
          <a:solidFill>
            <a:srgbClr val="000000"/>
          </a:solidFill>
          <a:ln w="0">
            <a:solidFill>
              <a:srgbClr val="000000"/>
            </a:solidFill>
            <a:round/>
            <a:headEnd/>
            <a:tailEnd/>
          </a:ln>
        </p:spPr>
        <p:txBody>
          <a:bodyPr/>
          <a:lstStyle/>
          <a:p>
            <a:endParaRPr lang="en-US"/>
          </a:p>
        </p:txBody>
      </p:sp>
      <p:sp>
        <p:nvSpPr>
          <p:cNvPr id="26679" name="Freeform 101"/>
          <p:cNvSpPr>
            <a:spLocks/>
          </p:cNvSpPr>
          <p:nvPr/>
        </p:nvSpPr>
        <p:spPr bwMode="auto">
          <a:xfrm>
            <a:off x="2892425" y="3224213"/>
            <a:ext cx="68263" cy="115887"/>
          </a:xfrm>
          <a:custGeom>
            <a:avLst/>
            <a:gdLst>
              <a:gd name="T0" fmla="*/ 104846835 w 40"/>
              <a:gd name="T1" fmla="*/ 0 h 69"/>
              <a:gd name="T2" fmla="*/ 104846835 w 40"/>
              <a:gd name="T3" fmla="*/ 67699838 h 69"/>
              <a:gd name="T4" fmla="*/ 104846835 w 40"/>
              <a:gd name="T5" fmla="*/ 67699838 h 69"/>
              <a:gd name="T6" fmla="*/ 93196052 w 40"/>
              <a:gd name="T7" fmla="*/ 45132101 h 69"/>
              <a:gd name="T8" fmla="*/ 81546975 w 40"/>
              <a:gd name="T9" fmla="*/ 22566051 h 69"/>
              <a:gd name="T10" fmla="*/ 69897899 w 40"/>
              <a:gd name="T11" fmla="*/ 22566051 h 69"/>
              <a:gd name="T12" fmla="*/ 58248822 w 40"/>
              <a:gd name="T13" fmla="*/ 22566051 h 69"/>
              <a:gd name="T14" fmla="*/ 34948949 w 40"/>
              <a:gd name="T15" fmla="*/ 22566051 h 69"/>
              <a:gd name="T16" fmla="*/ 34948949 w 40"/>
              <a:gd name="T17" fmla="*/ 22566051 h 69"/>
              <a:gd name="T18" fmla="*/ 23299866 w 40"/>
              <a:gd name="T19" fmla="*/ 33849079 h 69"/>
              <a:gd name="T20" fmla="*/ 23299866 w 40"/>
              <a:gd name="T21" fmla="*/ 45132101 h 69"/>
              <a:gd name="T22" fmla="*/ 23299866 w 40"/>
              <a:gd name="T23" fmla="*/ 45132101 h 69"/>
              <a:gd name="T24" fmla="*/ 23299866 w 40"/>
              <a:gd name="T25" fmla="*/ 56415137 h 69"/>
              <a:gd name="T26" fmla="*/ 34948949 w 40"/>
              <a:gd name="T27" fmla="*/ 67699838 h 69"/>
              <a:gd name="T28" fmla="*/ 46598026 w 40"/>
              <a:gd name="T29" fmla="*/ 81802776 h 69"/>
              <a:gd name="T30" fmla="*/ 81546975 w 40"/>
              <a:gd name="T31" fmla="*/ 93085798 h 69"/>
              <a:gd name="T32" fmla="*/ 104846835 w 40"/>
              <a:gd name="T33" fmla="*/ 104368820 h 69"/>
              <a:gd name="T34" fmla="*/ 116495938 w 40"/>
              <a:gd name="T35" fmla="*/ 126934890 h 69"/>
              <a:gd name="T36" fmla="*/ 116495938 w 40"/>
              <a:gd name="T37" fmla="*/ 138219592 h 69"/>
              <a:gd name="T38" fmla="*/ 116495938 w 40"/>
              <a:gd name="T39" fmla="*/ 160785636 h 69"/>
              <a:gd name="T40" fmla="*/ 104846835 w 40"/>
              <a:gd name="T41" fmla="*/ 183351680 h 69"/>
              <a:gd name="T42" fmla="*/ 81546975 w 40"/>
              <a:gd name="T43" fmla="*/ 194634702 h 69"/>
              <a:gd name="T44" fmla="*/ 58248822 w 40"/>
              <a:gd name="T45" fmla="*/ 194634702 h 69"/>
              <a:gd name="T46" fmla="*/ 34948949 w 40"/>
              <a:gd name="T47" fmla="*/ 194634702 h 69"/>
              <a:gd name="T48" fmla="*/ 11649080 w 40"/>
              <a:gd name="T49" fmla="*/ 194634702 h 69"/>
              <a:gd name="T50" fmla="*/ 11649080 w 40"/>
              <a:gd name="T51" fmla="*/ 194634702 h 69"/>
              <a:gd name="T52" fmla="*/ 11649080 w 40"/>
              <a:gd name="T53" fmla="*/ 194634702 h 69"/>
              <a:gd name="T54" fmla="*/ 0 w 40"/>
              <a:gd name="T55" fmla="*/ 194634702 h 69"/>
              <a:gd name="T56" fmla="*/ 0 w 40"/>
              <a:gd name="T57" fmla="*/ 194634702 h 69"/>
              <a:gd name="T58" fmla="*/ 0 w 40"/>
              <a:gd name="T59" fmla="*/ 194634702 h 69"/>
              <a:gd name="T60" fmla="*/ 0 w 40"/>
              <a:gd name="T61" fmla="*/ 138219592 h 69"/>
              <a:gd name="T62" fmla="*/ 0 w 40"/>
              <a:gd name="T63" fmla="*/ 138219592 h 69"/>
              <a:gd name="T64" fmla="*/ 11649080 w 40"/>
              <a:gd name="T65" fmla="*/ 160785636 h 69"/>
              <a:gd name="T66" fmla="*/ 23299866 w 40"/>
              <a:gd name="T67" fmla="*/ 172068658 h 69"/>
              <a:gd name="T68" fmla="*/ 34948949 w 40"/>
              <a:gd name="T69" fmla="*/ 183351680 h 69"/>
              <a:gd name="T70" fmla="*/ 58248822 w 40"/>
              <a:gd name="T71" fmla="*/ 183351680 h 69"/>
              <a:gd name="T72" fmla="*/ 69897899 w 40"/>
              <a:gd name="T73" fmla="*/ 183351680 h 69"/>
              <a:gd name="T74" fmla="*/ 81546975 w 40"/>
              <a:gd name="T75" fmla="*/ 172068658 h 69"/>
              <a:gd name="T76" fmla="*/ 93196052 w 40"/>
              <a:gd name="T77" fmla="*/ 172068658 h 69"/>
              <a:gd name="T78" fmla="*/ 93196052 w 40"/>
              <a:gd name="T79" fmla="*/ 160785636 h 69"/>
              <a:gd name="T80" fmla="*/ 93196052 w 40"/>
              <a:gd name="T81" fmla="*/ 149502614 h 69"/>
              <a:gd name="T82" fmla="*/ 81546975 w 40"/>
              <a:gd name="T83" fmla="*/ 138219592 h 69"/>
              <a:gd name="T84" fmla="*/ 69897899 w 40"/>
              <a:gd name="T85" fmla="*/ 126934890 h 69"/>
              <a:gd name="T86" fmla="*/ 46598026 w 40"/>
              <a:gd name="T87" fmla="*/ 115651868 h 69"/>
              <a:gd name="T88" fmla="*/ 23299866 w 40"/>
              <a:gd name="T89" fmla="*/ 104368820 h 69"/>
              <a:gd name="T90" fmla="*/ 0 w 40"/>
              <a:gd name="T91" fmla="*/ 81802776 h 69"/>
              <a:gd name="T92" fmla="*/ 0 w 40"/>
              <a:gd name="T93" fmla="*/ 67699838 h 69"/>
              <a:gd name="T94" fmla="*/ 0 w 40"/>
              <a:gd name="T95" fmla="*/ 56415137 h 69"/>
              <a:gd name="T96" fmla="*/ 0 w 40"/>
              <a:gd name="T97" fmla="*/ 33849079 h 69"/>
              <a:gd name="T98" fmla="*/ 11649080 w 40"/>
              <a:gd name="T99" fmla="*/ 22566051 h 69"/>
              <a:gd name="T100" fmla="*/ 23299866 w 40"/>
              <a:gd name="T101" fmla="*/ 11283025 h 69"/>
              <a:gd name="T102" fmla="*/ 46598026 w 40"/>
              <a:gd name="T103" fmla="*/ 0 h 69"/>
              <a:gd name="T104" fmla="*/ 69897899 w 40"/>
              <a:gd name="T105" fmla="*/ 11283025 h 69"/>
              <a:gd name="T106" fmla="*/ 81546975 w 40"/>
              <a:gd name="T107" fmla="*/ 11283025 h 69"/>
              <a:gd name="T108" fmla="*/ 93196052 w 40"/>
              <a:gd name="T109" fmla="*/ 11283025 h 69"/>
              <a:gd name="T110" fmla="*/ 93196052 w 40"/>
              <a:gd name="T111" fmla="*/ 11283025 h 69"/>
              <a:gd name="T112" fmla="*/ 93196052 w 40"/>
              <a:gd name="T113" fmla="*/ 11283025 h 69"/>
              <a:gd name="T114" fmla="*/ 104846835 w 40"/>
              <a:gd name="T115" fmla="*/ 11283025 h 69"/>
              <a:gd name="T116" fmla="*/ 104846835 w 40"/>
              <a:gd name="T117" fmla="*/ 11283025 h 69"/>
              <a:gd name="T118" fmla="*/ 104846835 w 40"/>
              <a:gd name="T119" fmla="*/ 0 h 69"/>
              <a:gd name="T120" fmla="*/ 104846835 w 40"/>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0"/>
              <a:gd name="T184" fmla="*/ 0 h 69"/>
              <a:gd name="T185" fmla="*/ 40 w 40"/>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0" h="69">
                <a:moveTo>
                  <a:pt x="36" y="0"/>
                </a:moveTo>
                <a:lnTo>
                  <a:pt x="36" y="24"/>
                </a:lnTo>
                <a:lnTo>
                  <a:pt x="32" y="16"/>
                </a:lnTo>
                <a:lnTo>
                  <a:pt x="28" y="8"/>
                </a:lnTo>
                <a:lnTo>
                  <a:pt x="24" y="8"/>
                </a:lnTo>
                <a:lnTo>
                  <a:pt x="20" y="8"/>
                </a:lnTo>
                <a:lnTo>
                  <a:pt x="12" y="8"/>
                </a:lnTo>
                <a:lnTo>
                  <a:pt x="8" y="12"/>
                </a:lnTo>
                <a:lnTo>
                  <a:pt x="8" y="16"/>
                </a:lnTo>
                <a:lnTo>
                  <a:pt x="8" y="20"/>
                </a:lnTo>
                <a:lnTo>
                  <a:pt x="12" y="24"/>
                </a:lnTo>
                <a:lnTo>
                  <a:pt x="16" y="29"/>
                </a:lnTo>
                <a:lnTo>
                  <a:pt x="28" y="33"/>
                </a:lnTo>
                <a:lnTo>
                  <a:pt x="36" y="37"/>
                </a:lnTo>
                <a:lnTo>
                  <a:pt x="40" y="45"/>
                </a:lnTo>
                <a:lnTo>
                  <a:pt x="40" y="49"/>
                </a:lnTo>
                <a:lnTo>
                  <a:pt x="40" y="57"/>
                </a:lnTo>
                <a:lnTo>
                  <a:pt x="36" y="65"/>
                </a:lnTo>
                <a:lnTo>
                  <a:pt x="28" y="69"/>
                </a:lnTo>
                <a:lnTo>
                  <a:pt x="20" y="69"/>
                </a:lnTo>
                <a:lnTo>
                  <a:pt x="12" y="69"/>
                </a:lnTo>
                <a:lnTo>
                  <a:pt x="4" y="69"/>
                </a:lnTo>
                <a:lnTo>
                  <a:pt x="0" y="69"/>
                </a:lnTo>
                <a:lnTo>
                  <a:pt x="0" y="49"/>
                </a:lnTo>
                <a:lnTo>
                  <a:pt x="4" y="57"/>
                </a:lnTo>
                <a:lnTo>
                  <a:pt x="8" y="61"/>
                </a:lnTo>
                <a:lnTo>
                  <a:pt x="12" y="65"/>
                </a:lnTo>
                <a:lnTo>
                  <a:pt x="20" y="65"/>
                </a:lnTo>
                <a:lnTo>
                  <a:pt x="24" y="65"/>
                </a:lnTo>
                <a:lnTo>
                  <a:pt x="28" y="61"/>
                </a:lnTo>
                <a:lnTo>
                  <a:pt x="32" y="61"/>
                </a:lnTo>
                <a:lnTo>
                  <a:pt x="32" y="57"/>
                </a:lnTo>
                <a:lnTo>
                  <a:pt x="32" y="53"/>
                </a:lnTo>
                <a:lnTo>
                  <a:pt x="28" y="49"/>
                </a:lnTo>
                <a:lnTo>
                  <a:pt x="24" y="45"/>
                </a:lnTo>
                <a:lnTo>
                  <a:pt x="16" y="41"/>
                </a:lnTo>
                <a:lnTo>
                  <a:pt x="8" y="37"/>
                </a:lnTo>
                <a:lnTo>
                  <a:pt x="0" y="29"/>
                </a:lnTo>
                <a:lnTo>
                  <a:pt x="0" y="24"/>
                </a:lnTo>
                <a:lnTo>
                  <a:pt x="0" y="20"/>
                </a:lnTo>
                <a:lnTo>
                  <a:pt x="0" y="12"/>
                </a:lnTo>
                <a:lnTo>
                  <a:pt x="4" y="8"/>
                </a:lnTo>
                <a:lnTo>
                  <a:pt x="8" y="4"/>
                </a:lnTo>
                <a:lnTo>
                  <a:pt x="16" y="0"/>
                </a:lnTo>
                <a:lnTo>
                  <a:pt x="24" y="4"/>
                </a:lnTo>
                <a:lnTo>
                  <a:pt x="28" y="4"/>
                </a:lnTo>
                <a:lnTo>
                  <a:pt x="32" y="4"/>
                </a:lnTo>
                <a:lnTo>
                  <a:pt x="36" y="4"/>
                </a:lnTo>
                <a:lnTo>
                  <a:pt x="36" y="0"/>
                </a:lnTo>
                <a:close/>
              </a:path>
            </a:pathLst>
          </a:custGeom>
          <a:solidFill>
            <a:srgbClr val="000000"/>
          </a:solidFill>
          <a:ln w="0">
            <a:solidFill>
              <a:srgbClr val="000000"/>
            </a:solidFill>
            <a:round/>
            <a:headEnd/>
            <a:tailEnd/>
          </a:ln>
        </p:spPr>
        <p:txBody>
          <a:bodyPr/>
          <a:lstStyle/>
          <a:p>
            <a:endParaRPr lang="en-US"/>
          </a:p>
        </p:txBody>
      </p:sp>
      <p:sp>
        <p:nvSpPr>
          <p:cNvPr id="26680" name="Freeform 102"/>
          <p:cNvSpPr>
            <a:spLocks noEditPoints="1"/>
          </p:cNvSpPr>
          <p:nvPr/>
        </p:nvSpPr>
        <p:spPr bwMode="auto">
          <a:xfrm>
            <a:off x="2979738" y="3224213"/>
            <a:ext cx="90487" cy="115887"/>
          </a:xfrm>
          <a:custGeom>
            <a:avLst/>
            <a:gdLst>
              <a:gd name="T0" fmla="*/ 23318329 w 53"/>
              <a:gd name="T1" fmla="*/ 81802776 h 69"/>
              <a:gd name="T2" fmla="*/ 34979204 w 53"/>
              <a:gd name="T3" fmla="*/ 115651868 h 69"/>
              <a:gd name="T4" fmla="*/ 49552729 w 53"/>
              <a:gd name="T5" fmla="*/ 138219592 h 69"/>
              <a:gd name="T6" fmla="*/ 72872772 w 53"/>
              <a:gd name="T7" fmla="*/ 160785636 h 69"/>
              <a:gd name="T8" fmla="*/ 96191095 w 53"/>
              <a:gd name="T9" fmla="*/ 160785636 h 69"/>
              <a:gd name="T10" fmla="*/ 119509444 w 53"/>
              <a:gd name="T11" fmla="*/ 160785636 h 69"/>
              <a:gd name="T12" fmla="*/ 131170312 w 53"/>
              <a:gd name="T13" fmla="*/ 160785636 h 69"/>
              <a:gd name="T14" fmla="*/ 142829473 w 53"/>
              <a:gd name="T15" fmla="*/ 138219592 h 69"/>
              <a:gd name="T16" fmla="*/ 154488635 w 53"/>
              <a:gd name="T17" fmla="*/ 126934890 h 69"/>
              <a:gd name="T18" fmla="*/ 154488635 w 53"/>
              <a:gd name="T19" fmla="*/ 126934890 h 69"/>
              <a:gd name="T20" fmla="*/ 142829473 w 53"/>
              <a:gd name="T21" fmla="*/ 149502614 h 69"/>
              <a:gd name="T22" fmla="*/ 131170312 w 53"/>
              <a:gd name="T23" fmla="*/ 172068658 h 69"/>
              <a:gd name="T24" fmla="*/ 107850256 w 53"/>
              <a:gd name="T25" fmla="*/ 194634702 h 69"/>
              <a:gd name="T26" fmla="*/ 84531933 w 53"/>
              <a:gd name="T27" fmla="*/ 194634702 h 69"/>
              <a:gd name="T28" fmla="*/ 49552729 w 53"/>
              <a:gd name="T29" fmla="*/ 194634702 h 69"/>
              <a:gd name="T30" fmla="*/ 23318329 w 53"/>
              <a:gd name="T31" fmla="*/ 172068658 h 69"/>
              <a:gd name="T32" fmla="*/ 0 w 53"/>
              <a:gd name="T33" fmla="*/ 138219592 h 69"/>
              <a:gd name="T34" fmla="*/ 0 w 53"/>
              <a:gd name="T35" fmla="*/ 104368820 h 69"/>
              <a:gd name="T36" fmla="*/ 0 w 53"/>
              <a:gd name="T37" fmla="*/ 56415137 h 69"/>
              <a:gd name="T38" fmla="*/ 23318329 w 53"/>
              <a:gd name="T39" fmla="*/ 33849079 h 69"/>
              <a:gd name="T40" fmla="*/ 49552729 w 53"/>
              <a:gd name="T41" fmla="*/ 11283025 h 69"/>
              <a:gd name="T42" fmla="*/ 84531933 w 53"/>
              <a:gd name="T43" fmla="*/ 0 h 69"/>
              <a:gd name="T44" fmla="*/ 107850256 w 53"/>
              <a:gd name="T45" fmla="*/ 11283025 h 69"/>
              <a:gd name="T46" fmla="*/ 131170312 w 53"/>
              <a:gd name="T47" fmla="*/ 22566051 h 69"/>
              <a:gd name="T48" fmla="*/ 154488635 w 53"/>
              <a:gd name="T49" fmla="*/ 45132101 h 69"/>
              <a:gd name="T50" fmla="*/ 154488635 w 53"/>
              <a:gd name="T51" fmla="*/ 81802776 h 69"/>
              <a:gd name="T52" fmla="*/ 23318329 w 53"/>
              <a:gd name="T53" fmla="*/ 81802776 h 69"/>
              <a:gd name="T54" fmla="*/ 23318329 w 53"/>
              <a:gd name="T55" fmla="*/ 67699838 h 69"/>
              <a:gd name="T56" fmla="*/ 107850256 w 53"/>
              <a:gd name="T57" fmla="*/ 67699838 h 69"/>
              <a:gd name="T58" fmla="*/ 107850256 w 53"/>
              <a:gd name="T59" fmla="*/ 45132101 h 69"/>
              <a:gd name="T60" fmla="*/ 107850256 w 53"/>
              <a:gd name="T61" fmla="*/ 45132101 h 69"/>
              <a:gd name="T62" fmla="*/ 107850256 w 53"/>
              <a:gd name="T63" fmla="*/ 33849079 h 69"/>
              <a:gd name="T64" fmla="*/ 96191095 w 53"/>
              <a:gd name="T65" fmla="*/ 22566051 h 69"/>
              <a:gd name="T66" fmla="*/ 84531933 w 53"/>
              <a:gd name="T67" fmla="*/ 22566051 h 69"/>
              <a:gd name="T68" fmla="*/ 72872772 w 53"/>
              <a:gd name="T69" fmla="*/ 22566051 h 69"/>
              <a:gd name="T70" fmla="*/ 61211904 w 53"/>
              <a:gd name="T71" fmla="*/ 22566051 h 69"/>
              <a:gd name="T72" fmla="*/ 49552729 w 53"/>
              <a:gd name="T73" fmla="*/ 33849079 h 69"/>
              <a:gd name="T74" fmla="*/ 34979204 w 53"/>
              <a:gd name="T75" fmla="*/ 45132101 h 69"/>
              <a:gd name="T76" fmla="*/ 23318329 w 53"/>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69"/>
              <a:gd name="T119" fmla="*/ 53 w 5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69">
                <a:moveTo>
                  <a:pt x="8" y="29"/>
                </a:moveTo>
                <a:lnTo>
                  <a:pt x="12" y="41"/>
                </a:lnTo>
                <a:lnTo>
                  <a:pt x="17" y="49"/>
                </a:lnTo>
                <a:lnTo>
                  <a:pt x="25" y="57"/>
                </a:lnTo>
                <a:lnTo>
                  <a:pt x="33" y="57"/>
                </a:lnTo>
                <a:lnTo>
                  <a:pt x="41" y="57"/>
                </a:lnTo>
                <a:lnTo>
                  <a:pt x="45" y="57"/>
                </a:lnTo>
                <a:lnTo>
                  <a:pt x="49" y="49"/>
                </a:lnTo>
                <a:lnTo>
                  <a:pt x="53" y="45"/>
                </a:lnTo>
                <a:lnTo>
                  <a:pt x="49" y="53"/>
                </a:lnTo>
                <a:lnTo>
                  <a:pt x="45" y="61"/>
                </a:lnTo>
                <a:lnTo>
                  <a:pt x="37" y="69"/>
                </a:lnTo>
                <a:lnTo>
                  <a:pt x="29" y="69"/>
                </a:lnTo>
                <a:lnTo>
                  <a:pt x="17" y="69"/>
                </a:lnTo>
                <a:lnTo>
                  <a:pt x="8" y="61"/>
                </a:lnTo>
                <a:lnTo>
                  <a:pt x="0" y="49"/>
                </a:lnTo>
                <a:lnTo>
                  <a:pt x="0" y="37"/>
                </a:lnTo>
                <a:lnTo>
                  <a:pt x="0" y="20"/>
                </a:lnTo>
                <a:lnTo>
                  <a:pt x="8" y="12"/>
                </a:lnTo>
                <a:lnTo>
                  <a:pt x="17" y="4"/>
                </a:lnTo>
                <a:lnTo>
                  <a:pt x="29" y="0"/>
                </a:lnTo>
                <a:lnTo>
                  <a:pt x="37" y="4"/>
                </a:lnTo>
                <a:lnTo>
                  <a:pt x="45" y="8"/>
                </a:lnTo>
                <a:lnTo>
                  <a:pt x="53" y="16"/>
                </a:lnTo>
                <a:lnTo>
                  <a:pt x="53" y="29"/>
                </a:lnTo>
                <a:lnTo>
                  <a:pt x="8" y="29"/>
                </a:lnTo>
                <a:close/>
                <a:moveTo>
                  <a:pt x="8" y="24"/>
                </a:moveTo>
                <a:lnTo>
                  <a:pt x="37" y="24"/>
                </a:lnTo>
                <a:lnTo>
                  <a:pt x="37" y="16"/>
                </a:lnTo>
                <a:lnTo>
                  <a:pt x="37" y="12"/>
                </a:lnTo>
                <a:lnTo>
                  <a:pt x="33" y="8"/>
                </a:lnTo>
                <a:lnTo>
                  <a:pt x="29" y="8"/>
                </a:lnTo>
                <a:lnTo>
                  <a:pt x="25" y="8"/>
                </a:lnTo>
                <a:lnTo>
                  <a:pt x="21" y="8"/>
                </a:lnTo>
                <a:lnTo>
                  <a:pt x="17" y="12"/>
                </a:lnTo>
                <a:lnTo>
                  <a:pt x="12" y="16"/>
                </a:lnTo>
                <a:lnTo>
                  <a:pt x="8" y="24"/>
                </a:lnTo>
                <a:close/>
              </a:path>
            </a:pathLst>
          </a:custGeom>
          <a:solidFill>
            <a:srgbClr val="000000"/>
          </a:solidFill>
          <a:ln w="0">
            <a:solidFill>
              <a:srgbClr val="000000"/>
            </a:solidFill>
            <a:round/>
            <a:headEnd/>
            <a:tailEnd/>
          </a:ln>
        </p:spPr>
        <p:txBody>
          <a:bodyPr/>
          <a:lstStyle/>
          <a:p>
            <a:endParaRPr lang="en-US"/>
          </a:p>
        </p:txBody>
      </p:sp>
      <p:sp>
        <p:nvSpPr>
          <p:cNvPr id="26681" name="Freeform 103"/>
          <p:cNvSpPr>
            <a:spLocks/>
          </p:cNvSpPr>
          <p:nvPr/>
        </p:nvSpPr>
        <p:spPr bwMode="auto">
          <a:xfrm>
            <a:off x="3082925" y="3224213"/>
            <a:ext cx="82550" cy="115887"/>
          </a:xfrm>
          <a:custGeom>
            <a:avLst/>
            <a:gdLst>
              <a:gd name="T0" fmla="*/ 56764084 w 49"/>
              <a:gd name="T1" fmla="*/ 0 h 69"/>
              <a:gd name="T2" fmla="*/ 56764084 w 49"/>
              <a:gd name="T3" fmla="*/ 56415137 h 69"/>
              <a:gd name="T4" fmla="*/ 79468696 w 49"/>
              <a:gd name="T5" fmla="*/ 22566051 h 69"/>
              <a:gd name="T6" fmla="*/ 93660553 w 49"/>
              <a:gd name="T7" fmla="*/ 11283025 h 69"/>
              <a:gd name="T8" fmla="*/ 105013702 w 49"/>
              <a:gd name="T9" fmla="*/ 0 h 69"/>
              <a:gd name="T10" fmla="*/ 116365192 w 49"/>
              <a:gd name="T11" fmla="*/ 11283025 h 69"/>
              <a:gd name="T12" fmla="*/ 127718340 w 49"/>
              <a:gd name="T13" fmla="*/ 11283025 h 69"/>
              <a:gd name="T14" fmla="*/ 127718340 w 49"/>
              <a:gd name="T15" fmla="*/ 22566051 h 69"/>
              <a:gd name="T16" fmla="*/ 139071489 w 49"/>
              <a:gd name="T17" fmla="*/ 33849079 h 69"/>
              <a:gd name="T18" fmla="*/ 139071489 w 49"/>
              <a:gd name="T19" fmla="*/ 33849079 h 69"/>
              <a:gd name="T20" fmla="*/ 127718340 w 49"/>
              <a:gd name="T21" fmla="*/ 45132101 h 69"/>
              <a:gd name="T22" fmla="*/ 127718340 w 49"/>
              <a:gd name="T23" fmla="*/ 45132101 h 69"/>
              <a:gd name="T24" fmla="*/ 116365192 w 49"/>
              <a:gd name="T25" fmla="*/ 56415137 h 69"/>
              <a:gd name="T26" fmla="*/ 116365192 w 49"/>
              <a:gd name="T27" fmla="*/ 45132101 h 69"/>
              <a:gd name="T28" fmla="*/ 105013702 w 49"/>
              <a:gd name="T29" fmla="*/ 45132101 h 69"/>
              <a:gd name="T30" fmla="*/ 93660553 w 49"/>
              <a:gd name="T31" fmla="*/ 33849079 h 69"/>
              <a:gd name="T32" fmla="*/ 93660553 w 49"/>
              <a:gd name="T33" fmla="*/ 33849079 h 69"/>
              <a:gd name="T34" fmla="*/ 79468696 w 49"/>
              <a:gd name="T35" fmla="*/ 33849079 h 69"/>
              <a:gd name="T36" fmla="*/ 79468696 w 49"/>
              <a:gd name="T37" fmla="*/ 33849079 h 69"/>
              <a:gd name="T38" fmla="*/ 68117233 w 49"/>
              <a:gd name="T39" fmla="*/ 45132101 h 69"/>
              <a:gd name="T40" fmla="*/ 56764084 w 49"/>
              <a:gd name="T41" fmla="*/ 67699838 h 69"/>
              <a:gd name="T42" fmla="*/ 56764084 w 49"/>
              <a:gd name="T43" fmla="*/ 149502614 h 69"/>
              <a:gd name="T44" fmla="*/ 56764084 w 49"/>
              <a:gd name="T45" fmla="*/ 160785636 h 69"/>
              <a:gd name="T46" fmla="*/ 68117233 w 49"/>
              <a:gd name="T47" fmla="*/ 172068658 h 69"/>
              <a:gd name="T48" fmla="*/ 68117233 w 49"/>
              <a:gd name="T49" fmla="*/ 183351680 h 69"/>
              <a:gd name="T50" fmla="*/ 68117233 w 49"/>
              <a:gd name="T51" fmla="*/ 183351680 h 69"/>
              <a:gd name="T52" fmla="*/ 79468696 w 49"/>
              <a:gd name="T53" fmla="*/ 183351680 h 69"/>
              <a:gd name="T54" fmla="*/ 93660553 w 49"/>
              <a:gd name="T55" fmla="*/ 194634702 h 69"/>
              <a:gd name="T56" fmla="*/ 93660553 w 49"/>
              <a:gd name="T57" fmla="*/ 194634702 h 69"/>
              <a:gd name="T58" fmla="*/ 0 w 49"/>
              <a:gd name="T59" fmla="*/ 194634702 h 69"/>
              <a:gd name="T60" fmla="*/ 0 w 49"/>
              <a:gd name="T61" fmla="*/ 194634702 h 69"/>
              <a:gd name="T62" fmla="*/ 11353152 w 49"/>
              <a:gd name="T63" fmla="*/ 183351680 h 69"/>
              <a:gd name="T64" fmla="*/ 22706304 w 49"/>
              <a:gd name="T65" fmla="*/ 183351680 h 69"/>
              <a:gd name="T66" fmla="*/ 22706304 w 49"/>
              <a:gd name="T67" fmla="*/ 183351680 h 69"/>
              <a:gd name="T68" fmla="*/ 22706304 w 49"/>
              <a:gd name="T69" fmla="*/ 172068658 h 69"/>
              <a:gd name="T70" fmla="*/ 22706304 w 49"/>
              <a:gd name="T71" fmla="*/ 160785636 h 69"/>
              <a:gd name="T72" fmla="*/ 22706304 w 49"/>
              <a:gd name="T73" fmla="*/ 149502614 h 69"/>
              <a:gd name="T74" fmla="*/ 22706304 w 49"/>
              <a:gd name="T75" fmla="*/ 81802776 h 69"/>
              <a:gd name="T76" fmla="*/ 22706304 w 49"/>
              <a:gd name="T77" fmla="*/ 56415137 h 69"/>
              <a:gd name="T78" fmla="*/ 22706304 w 49"/>
              <a:gd name="T79" fmla="*/ 45132101 h 69"/>
              <a:gd name="T80" fmla="*/ 22706304 w 49"/>
              <a:gd name="T81" fmla="*/ 33849079 h 69"/>
              <a:gd name="T82" fmla="*/ 22706304 w 49"/>
              <a:gd name="T83" fmla="*/ 33849079 h 69"/>
              <a:gd name="T84" fmla="*/ 22706304 w 49"/>
              <a:gd name="T85" fmla="*/ 22566051 h 69"/>
              <a:gd name="T86" fmla="*/ 11353152 w 49"/>
              <a:gd name="T87" fmla="*/ 22566051 h 69"/>
              <a:gd name="T88" fmla="*/ 11353152 w 49"/>
              <a:gd name="T89" fmla="*/ 22566051 h 69"/>
              <a:gd name="T90" fmla="*/ 0 w 49"/>
              <a:gd name="T91" fmla="*/ 33849079 h 69"/>
              <a:gd name="T92" fmla="*/ 0 w 49"/>
              <a:gd name="T93" fmla="*/ 22566051 h 69"/>
              <a:gd name="T94" fmla="*/ 56764084 w 49"/>
              <a:gd name="T95" fmla="*/ 0 h 69"/>
              <a:gd name="T96" fmla="*/ 56764084 w 49"/>
              <a:gd name="T97" fmla="*/ 0 h 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
              <a:gd name="T148" fmla="*/ 0 h 69"/>
              <a:gd name="T149" fmla="*/ 49 w 49"/>
              <a:gd name="T150" fmla="*/ 69 h 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 h="69">
                <a:moveTo>
                  <a:pt x="20" y="0"/>
                </a:moveTo>
                <a:lnTo>
                  <a:pt x="20" y="20"/>
                </a:lnTo>
                <a:lnTo>
                  <a:pt x="28" y="8"/>
                </a:lnTo>
                <a:lnTo>
                  <a:pt x="33" y="4"/>
                </a:lnTo>
                <a:lnTo>
                  <a:pt x="37" y="0"/>
                </a:lnTo>
                <a:lnTo>
                  <a:pt x="41" y="4"/>
                </a:lnTo>
                <a:lnTo>
                  <a:pt x="45" y="4"/>
                </a:lnTo>
                <a:lnTo>
                  <a:pt x="45" y="8"/>
                </a:lnTo>
                <a:lnTo>
                  <a:pt x="49" y="12"/>
                </a:lnTo>
                <a:lnTo>
                  <a:pt x="45" y="16"/>
                </a:lnTo>
                <a:lnTo>
                  <a:pt x="41" y="20"/>
                </a:lnTo>
                <a:lnTo>
                  <a:pt x="41" y="16"/>
                </a:lnTo>
                <a:lnTo>
                  <a:pt x="37" y="16"/>
                </a:lnTo>
                <a:lnTo>
                  <a:pt x="33" y="12"/>
                </a:lnTo>
                <a:lnTo>
                  <a:pt x="28" y="12"/>
                </a:lnTo>
                <a:lnTo>
                  <a:pt x="24" y="16"/>
                </a:lnTo>
                <a:lnTo>
                  <a:pt x="20" y="24"/>
                </a:lnTo>
                <a:lnTo>
                  <a:pt x="20" y="53"/>
                </a:lnTo>
                <a:lnTo>
                  <a:pt x="20" y="57"/>
                </a:lnTo>
                <a:lnTo>
                  <a:pt x="24" y="61"/>
                </a:lnTo>
                <a:lnTo>
                  <a:pt x="24" y="65"/>
                </a:lnTo>
                <a:lnTo>
                  <a:pt x="28" y="65"/>
                </a:lnTo>
                <a:lnTo>
                  <a:pt x="33" y="69"/>
                </a:lnTo>
                <a:lnTo>
                  <a:pt x="0" y="69"/>
                </a:lnTo>
                <a:lnTo>
                  <a:pt x="4" y="65"/>
                </a:lnTo>
                <a:lnTo>
                  <a:pt x="8" y="65"/>
                </a:lnTo>
                <a:lnTo>
                  <a:pt x="8" y="61"/>
                </a:lnTo>
                <a:lnTo>
                  <a:pt x="8" y="57"/>
                </a:lnTo>
                <a:lnTo>
                  <a:pt x="8" y="53"/>
                </a:lnTo>
                <a:lnTo>
                  <a:pt x="8" y="29"/>
                </a:lnTo>
                <a:lnTo>
                  <a:pt x="8" y="20"/>
                </a:lnTo>
                <a:lnTo>
                  <a:pt x="8" y="16"/>
                </a:lnTo>
                <a:lnTo>
                  <a:pt x="8" y="12"/>
                </a:lnTo>
                <a:lnTo>
                  <a:pt x="8" y="8"/>
                </a:lnTo>
                <a:lnTo>
                  <a:pt x="4" y="8"/>
                </a:lnTo>
                <a:lnTo>
                  <a:pt x="0" y="12"/>
                </a:lnTo>
                <a:lnTo>
                  <a:pt x="0" y="8"/>
                </a:lnTo>
                <a:lnTo>
                  <a:pt x="20" y="0"/>
                </a:lnTo>
                <a:close/>
              </a:path>
            </a:pathLst>
          </a:custGeom>
          <a:solidFill>
            <a:srgbClr val="000000"/>
          </a:solidFill>
          <a:ln w="0">
            <a:solidFill>
              <a:srgbClr val="000000"/>
            </a:solidFill>
            <a:round/>
            <a:headEnd/>
            <a:tailEnd/>
          </a:ln>
        </p:spPr>
        <p:txBody>
          <a:bodyPr/>
          <a:lstStyle/>
          <a:p>
            <a:endParaRPr lang="en-US"/>
          </a:p>
        </p:txBody>
      </p:sp>
      <p:sp>
        <p:nvSpPr>
          <p:cNvPr id="26682" name="Freeform 104"/>
          <p:cNvSpPr>
            <a:spLocks/>
          </p:cNvSpPr>
          <p:nvPr/>
        </p:nvSpPr>
        <p:spPr bwMode="auto">
          <a:xfrm>
            <a:off x="3165475" y="3230563"/>
            <a:ext cx="117475" cy="109537"/>
          </a:xfrm>
          <a:custGeom>
            <a:avLst/>
            <a:gdLst>
              <a:gd name="T0" fmla="*/ 0 w 69"/>
              <a:gd name="T1" fmla="*/ 0 h 65"/>
              <a:gd name="T2" fmla="*/ 92755862 w 69"/>
              <a:gd name="T3" fmla="*/ 0 h 65"/>
              <a:gd name="T4" fmla="*/ 92755862 w 69"/>
              <a:gd name="T5" fmla="*/ 0 h 65"/>
              <a:gd name="T6" fmla="*/ 81161595 w 69"/>
              <a:gd name="T7" fmla="*/ 0 h 65"/>
              <a:gd name="T8" fmla="*/ 69567329 w 69"/>
              <a:gd name="T9" fmla="*/ 0 h 65"/>
              <a:gd name="T10" fmla="*/ 69567329 w 69"/>
              <a:gd name="T11" fmla="*/ 11359827 h 65"/>
              <a:gd name="T12" fmla="*/ 69567329 w 69"/>
              <a:gd name="T13" fmla="*/ 11359827 h 65"/>
              <a:gd name="T14" fmla="*/ 69567329 w 69"/>
              <a:gd name="T15" fmla="*/ 11359827 h 65"/>
              <a:gd name="T16" fmla="*/ 69567329 w 69"/>
              <a:gd name="T17" fmla="*/ 22717970 h 65"/>
              <a:gd name="T18" fmla="*/ 69567329 w 69"/>
              <a:gd name="T19" fmla="*/ 34077800 h 65"/>
              <a:gd name="T20" fmla="*/ 115944422 w 69"/>
              <a:gd name="T21" fmla="*/ 139152422 h 65"/>
              <a:gd name="T22" fmla="*/ 150728924 w 69"/>
              <a:gd name="T23" fmla="*/ 34077800 h 65"/>
              <a:gd name="T24" fmla="*/ 150728924 w 69"/>
              <a:gd name="T25" fmla="*/ 22717970 h 65"/>
              <a:gd name="T26" fmla="*/ 162323191 w 69"/>
              <a:gd name="T27" fmla="*/ 11359827 h 65"/>
              <a:gd name="T28" fmla="*/ 162323191 w 69"/>
              <a:gd name="T29" fmla="*/ 11359827 h 65"/>
              <a:gd name="T30" fmla="*/ 150728924 w 69"/>
              <a:gd name="T31" fmla="*/ 11359827 h 65"/>
              <a:gd name="T32" fmla="*/ 150728924 w 69"/>
              <a:gd name="T33" fmla="*/ 0 h 65"/>
              <a:gd name="T34" fmla="*/ 150728924 w 69"/>
              <a:gd name="T35" fmla="*/ 0 h 65"/>
              <a:gd name="T36" fmla="*/ 139134658 w 69"/>
              <a:gd name="T37" fmla="*/ 0 h 65"/>
              <a:gd name="T38" fmla="*/ 139134658 w 69"/>
              <a:gd name="T39" fmla="*/ 0 h 65"/>
              <a:gd name="T40" fmla="*/ 139134658 w 69"/>
              <a:gd name="T41" fmla="*/ 0 h 65"/>
              <a:gd name="T42" fmla="*/ 200005409 w 69"/>
              <a:gd name="T43" fmla="*/ 0 h 65"/>
              <a:gd name="T44" fmla="*/ 200005409 w 69"/>
              <a:gd name="T45" fmla="*/ 0 h 65"/>
              <a:gd name="T46" fmla="*/ 188411142 w 69"/>
              <a:gd name="T47" fmla="*/ 0 h 65"/>
              <a:gd name="T48" fmla="*/ 188411142 w 69"/>
              <a:gd name="T49" fmla="*/ 11359827 h 65"/>
              <a:gd name="T50" fmla="*/ 176816875 w 69"/>
              <a:gd name="T51" fmla="*/ 11359827 h 65"/>
              <a:gd name="T52" fmla="*/ 162323191 w 69"/>
              <a:gd name="T53" fmla="*/ 34077800 h 65"/>
              <a:gd name="T54" fmla="*/ 104350129 w 69"/>
              <a:gd name="T55" fmla="*/ 184590033 h 65"/>
              <a:gd name="T56" fmla="*/ 92755862 w 69"/>
              <a:gd name="T57" fmla="*/ 184590033 h 65"/>
              <a:gd name="T58" fmla="*/ 34782813 w 69"/>
              <a:gd name="T59" fmla="*/ 34077800 h 65"/>
              <a:gd name="T60" fmla="*/ 23188540 w 69"/>
              <a:gd name="T61" fmla="*/ 22717970 h 65"/>
              <a:gd name="T62" fmla="*/ 23188540 w 69"/>
              <a:gd name="T63" fmla="*/ 11359827 h 65"/>
              <a:gd name="T64" fmla="*/ 11594270 w 69"/>
              <a:gd name="T65" fmla="*/ 11359827 h 65"/>
              <a:gd name="T66" fmla="*/ 11594270 w 69"/>
              <a:gd name="T67" fmla="*/ 0 h 65"/>
              <a:gd name="T68" fmla="*/ 11594270 w 69"/>
              <a:gd name="T69" fmla="*/ 0 h 65"/>
              <a:gd name="T70" fmla="*/ 0 w 69"/>
              <a:gd name="T71" fmla="*/ 0 h 65"/>
              <a:gd name="T72" fmla="*/ 0 w 69"/>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
              <a:gd name="T112" fmla="*/ 0 h 65"/>
              <a:gd name="T113" fmla="*/ 69 w 69"/>
              <a:gd name="T114" fmla="*/ 65 h 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 h="65">
                <a:moveTo>
                  <a:pt x="0" y="0"/>
                </a:moveTo>
                <a:lnTo>
                  <a:pt x="32" y="0"/>
                </a:lnTo>
                <a:lnTo>
                  <a:pt x="28" y="0"/>
                </a:lnTo>
                <a:lnTo>
                  <a:pt x="24" y="0"/>
                </a:lnTo>
                <a:lnTo>
                  <a:pt x="24" y="4"/>
                </a:lnTo>
                <a:lnTo>
                  <a:pt x="24" y="8"/>
                </a:lnTo>
                <a:lnTo>
                  <a:pt x="24" y="12"/>
                </a:lnTo>
                <a:lnTo>
                  <a:pt x="40" y="49"/>
                </a:lnTo>
                <a:lnTo>
                  <a:pt x="52" y="12"/>
                </a:lnTo>
                <a:lnTo>
                  <a:pt x="52" y="8"/>
                </a:lnTo>
                <a:lnTo>
                  <a:pt x="56" y="4"/>
                </a:lnTo>
                <a:lnTo>
                  <a:pt x="52" y="4"/>
                </a:lnTo>
                <a:lnTo>
                  <a:pt x="52" y="0"/>
                </a:lnTo>
                <a:lnTo>
                  <a:pt x="48" y="0"/>
                </a:lnTo>
                <a:lnTo>
                  <a:pt x="69" y="0"/>
                </a:lnTo>
                <a:lnTo>
                  <a:pt x="65" y="0"/>
                </a:lnTo>
                <a:lnTo>
                  <a:pt x="65" y="4"/>
                </a:lnTo>
                <a:lnTo>
                  <a:pt x="61" y="4"/>
                </a:lnTo>
                <a:lnTo>
                  <a:pt x="56" y="12"/>
                </a:lnTo>
                <a:lnTo>
                  <a:pt x="36" y="65"/>
                </a:lnTo>
                <a:lnTo>
                  <a:pt x="32" y="65"/>
                </a:lnTo>
                <a:lnTo>
                  <a:pt x="12" y="12"/>
                </a:lnTo>
                <a:lnTo>
                  <a:pt x="8" y="8"/>
                </a:lnTo>
                <a:lnTo>
                  <a:pt x="8" y="4"/>
                </a:lnTo>
                <a:lnTo>
                  <a:pt x="4" y="4"/>
                </a:lnTo>
                <a:lnTo>
                  <a:pt x="4" y="0"/>
                </a:lnTo>
                <a:lnTo>
                  <a:pt x="0" y="0"/>
                </a:lnTo>
                <a:close/>
              </a:path>
            </a:pathLst>
          </a:custGeom>
          <a:solidFill>
            <a:srgbClr val="000000"/>
          </a:solidFill>
          <a:ln w="0">
            <a:solidFill>
              <a:srgbClr val="000000"/>
            </a:solidFill>
            <a:round/>
            <a:headEnd/>
            <a:tailEnd/>
          </a:ln>
        </p:spPr>
        <p:txBody>
          <a:bodyPr/>
          <a:lstStyle/>
          <a:p>
            <a:endParaRPr lang="en-US"/>
          </a:p>
        </p:txBody>
      </p:sp>
      <p:sp>
        <p:nvSpPr>
          <p:cNvPr id="26683" name="Freeform 105"/>
          <p:cNvSpPr>
            <a:spLocks noEditPoints="1"/>
          </p:cNvSpPr>
          <p:nvPr/>
        </p:nvSpPr>
        <p:spPr bwMode="auto">
          <a:xfrm>
            <a:off x="3289300" y="3224213"/>
            <a:ext cx="87313" cy="115887"/>
          </a:xfrm>
          <a:custGeom>
            <a:avLst/>
            <a:gdLst>
              <a:gd name="T0" fmla="*/ 33832112 w 52"/>
              <a:gd name="T1" fmla="*/ 81802776 h 69"/>
              <a:gd name="T2" fmla="*/ 33832112 w 52"/>
              <a:gd name="T3" fmla="*/ 115651868 h 69"/>
              <a:gd name="T4" fmla="*/ 45110597 w 52"/>
              <a:gd name="T5" fmla="*/ 138219592 h 69"/>
              <a:gd name="T6" fmla="*/ 67664223 w 52"/>
              <a:gd name="T7" fmla="*/ 160785636 h 69"/>
              <a:gd name="T8" fmla="*/ 90219515 w 52"/>
              <a:gd name="T9" fmla="*/ 160785636 h 69"/>
              <a:gd name="T10" fmla="*/ 112774833 w 52"/>
              <a:gd name="T11" fmla="*/ 160785636 h 69"/>
              <a:gd name="T12" fmla="*/ 124051640 w 52"/>
              <a:gd name="T13" fmla="*/ 160785636 h 69"/>
              <a:gd name="T14" fmla="*/ 135330125 w 52"/>
              <a:gd name="T15" fmla="*/ 138219592 h 69"/>
              <a:gd name="T16" fmla="*/ 146606932 w 52"/>
              <a:gd name="T17" fmla="*/ 126934890 h 69"/>
              <a:gd name="T18" fmla="*/ 146606932 w 52"/>
              <a:gd name="T19" fmla="*/ 126934890 h 69"/>
              <a:gd name="T20" fmla="*/ 146606932 w 52"/>
              <a:gd name="T21" fmla="*/ 149502614 h 69"/>
              <a:gd name="T22" fmla="*/ 124051640 w 52"/>
              <a:gd name="T23" fmla="*/ 172068658 h 69"/>
              <a:gd name="T24" fmla="*/ 101496322 w 52"/>
              <a:gd name="T25" fmla="*/ 194634702 h 69"/>
              <a:gd name="T26" fmla="*/ 78942709 w 52"/>
              <a:gd name="T27" fmla="*/ 194634702 h 69"/>
              <a:gd name="T28" fmla="*/ 45110597 w 52"/>
              <a:gd name="T29" fmla="*/ 194634702 h 69"/>
              <a:gd name="T30" fmla="*/ 22555299 w 52"/>
              <a:gd name="T31" fmla="*/ 172068658 h 69"/>
              <a:gd name="T32" fmla="*/ 0 w 52"/>
              <a:gd name="T33" fmla="*/ 138219592 h 69"/>
              <a:gd name="T34" fmla="*/ 0 w 52"/>
              <a:gd name="T35" fmla="*/ 104368820 h 69"/>
              <a:gd name="T36" fmla="*/ 0 w 52"/>
              <a:gd name="T37" fmla="*/ 56415137 h 69"/>
              <a:gd name="T38" fmla="*/ 22555299 w 52"/>
              <a:gd name="T39" fmla="*/ 33849079 h 69"/>
              <a:gd name="T40" fmla="*/ 45110597 w 52"/>
              <a:gd name="T41" fmla="*/ 11283025 h 69"/>
              <a:gd name="T42" fmla="*/ 78942709 w 52"/>
              <a:gd name="T43" fmla="*/ 0 h 69"/>
              <a:gd name="T44" fmla="*/ 112774833 w 52"/>
              <a:gd name="T45" fmla="*/ 11283025 h 69"/>
              <a:gd name="T46" fmla="*/ 135330125 w 52"/>
              <a:gd name="T47" fmla="*/ 22566051 h 69"/>
              <a:gd name="T48" fmla="*/ 146606932 w 52"/>
              <a:gd name="T49" fmla="*/ 45132101 h 69"/>
              <a:gd name="T50" fmla="*/ 146606932 w 52"/>
              <a:gd name="T51" fmla="*/ 81802776 h 69"/>
              <a:gd name="T52" fmla="*/ 33832112 w 52"/>
              <a:gd name="T53" fmla="*/ 81802776 h 69"/>
              <a:gd name="T54" fmla="*/ 33832112 w 52"/>
              <a:gd name="T55" fmla="*/ 67699838 h 69"/>
              <a:gd name="T56" fmla="*/ 112774833 w 52"/>
              <a:gd name="T57" fmla="*/ 67699838 h 69"/>
              <a:gd name="T58" fmla="*/ 112774833 w 52"/>
              <a:gd name="T59" fmla="*/ 45132101 h 69"/>
              <a:gd name="T60" fmla="*/ 101496322 w 52"/>
              <a:gd name="T61" fmla="*/ 45132101 h 69"/>
              <a:gd name="T62" fmla="*/ 101496322 w 52"/>
              <a:gd name="T63" fmla="*/ 33849079 h 69"/>
              <a:gd name="T64" fmla="*/ 90219515 w 52"/>
              <a:gd name="T65" fmla="*/ 22566051 h 69"/>
              <a:gd name="T66" fmla="*/ 78942709 w 52"/>
              <a:gd name="T67" fmla="*/ 22566051 h 69"/>
              <a:gd name="T68" fmla="*/ 67664223 w 52"/>
              <a:gd name="T69" fmla="*/ 22566051 h 69"/>
              <a:gd name="T70" fmla="*/ 56387417 w 52"/>
              <a:gd name="T71" fmla="*/ 22566051 h 69"/>
              <a:gd name="T72" fmla="*/ 45110597 w 52"/>
              <a:gd name="T73" fmla="*/ 33849079 h 69"/>
              <a:gd name="T74" fmla="*/ 33832112 w 52"/>
              <a:gd name="T75" fmla="*/ 45132101 h 69"/>
              <a:gd name="T76" fmla="*/ 33832112 w 52"/>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
              <a:gd name="T118" fmla="*/ 0 h 69"/>
              <a:gd name="T119" fmla="*/ 52 w 52"/>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 h="69">
                <a:moveTo>
                  <a:pt x="12" y="29"/>
                </a:moveTo>
                <a:lnTo>
                  <a:pt x="12" y="41"/>
                </a:lnTo>
                <a:lnTo>
                  <a:pt x="16" y="49"/>
                </a:lnTo>
                <a:lnTo>
                  <a:pt x="24" y="57"/>
                </a:lnTo>
                <a:lnTo>
                  <a:pt x="32" y="57"/>
                </a:lnTo>
                <a:lnTo>
                  <a:pt x="40" y="57"/>
                </a:lnTo>
                <a:lnTo>
                  <a:pt x="44" y="57"/>
                </a:lnTo>
                <a:lnTo>
                  <a:pt x="48" y="49"/>
                </a:lnTo>
                <a:lnTo>
                  <a:pt x="52" y="45"/>
                </a:lnTo>
                <a:lnTo>
                  <a:pt x="52" y="53"/>
                </a:lnTo>
                <a:lnTo>
                  <a:pt x="44" y="61"/>
                </a:lnTo>
                <a:lnTo>
                  <a:pt x="36" y="69"/>
                </a:lnTo>
                <a:lnTo>
                  <a:pt x="28" y="69"/>
                </a:lnTo>
                <a:lnTo>
                  <a:pt x="16" y="69"/>
                </a:lnTo>
                <a:lnTo>
                  <a:pt x="8" y="61"/>
                </a:lnTo>
                <a:lnTo>
                  <a:pt x="0" y="49"/>
                </a:lnTo>
                <a:lnTo>
                  <a:pt x="0" y="37"/>
                </a:lnTo>
                <a:lnTo>
                  <a:pt x="0" y="20"/>
                </a:lnTo>
                <a:lnTo>
                  <a:pt x="8" y="12"/>
                </a:lnTo>
                <a:lnTo>
                  <a:pt x="16" y="4"/>
                </a:lnTo>
                <a:lnTo>
                  <a:pt x="28" y="0"/>
                </a:lnTo>
                <a:lnTo>
                  <a:pt x="40" y="4"/>
                </a:lnTo>
                <a:lnTo>
                  <a:pt x="48" y="8"/>
                </a:lnTo>
                <a:lnTo>
                  <a:pt x="52" y="16"/>
                </a:lnTo>
                <a:lnTo>
                  <a:pt x="52" y="29"/>
                </a:lnTo>
                <a:lnTo>
                  <a:pt x="12" y="29"/>
                </a:lnTo>
                <a:close/>
                <a:moveTo>
                  <a:pt x="12" y="24"/>
                </a:moveTo>
                <a:lnTo>
                  <a:pt x="40" y="24"/>
                </a:lnTo>
                <a:lnTo>
                  <a:pt x="40" y="16"/>
                </a:lnTo>
                <a:lnTo>
                  <a:pt x="36" y="16"/>
                </a:lnTo>
                <a:lnTo>
                  <a:pt x="36" y="12"/>
                </a:lnTo>
                <a:lnTo>
                  <a:pt x="32" y="8"/>
                </a:lnTo>
                <a:lnTo>
                  <a:pt x="28" y="8"/>
                </a:lnTo>
                <a:lnTo>
                  <a:pt x="24"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4" name="Freeform 106"/>
          <p:cNvSpPr>
            <a:spLocks/>
          </p:cNvSpPr>
          <p:nvPr/>
        </p:nvSpPr>
        <p:spPr bwMode="auto">
          <a:xfrm>
            <a:off x="3406775" y="3224213"/>
            <a:ext cx="73025" cy="115887"/>
          </a:xfrm>
          <a:custGeom>
            <a:avLst/>
            <a:gdLst>
              <a:gd name="T0" fmla="*/ 110178142 w 44"/>
              <a:gd name="T1" fmla="*/ 0 h 69"/>
              <a:gd name="T2" fmla="*/ 110178142 w 44"/>
              <a:gd name="T3" fmla="*/ 67699838 h 69"/>
              <a:gd name="T4" fmla="*/ 99161303 w 44"/>
              <a:gd name="T5" fmla="*/ 67699838 h 69"/>
              <a:gd name="T6" fmla="*/ 88142830 w 44"/>
              <a:gd name="T7" fmla="*/ 45132101 h 69"/>
              <a:gd name="T8" fmla="*/ 77124357 w 44"/>
              <a:gd name="T9" fmla="*/ 22566051 h 69"/>
              <a:gd name="T10" fmla="*/ 66107544 w 44"/>
              <a:gd name="T11" fmla="*/ 22566051 h 69"/>
              <a:gd name="T12" fmla="*/ 55089071 w 44"/>
              <a:gd name="T13" fmla="*/ 22566051 h 69"/>
              <a:gd name="T14" fmla="*/ 44072245 w 44"/>
              <a:gd name="T15" fmla="*/ 22566051 h 69"/>
              <a:gd name="T16" fmla="*/ 33053772 w 44"/>
              <a:gd name="T17" fmla="*/ 22566051 h 69"/>
              <a:gd name="T18" fmla="*/ 22035293 w 44"/>
              <a:gd name="T19" fmla="*/ 33849079 h 69"/>
              <a:gd name="T20" fmla="*/ 22035293 w 44"/>
              <a:gd name="T21" fmla="*/ 45132101 h 69"/>
              <a:gd name="T22" fmla="*/ 22035293 w 44"/>
              <a:gd name="T23" fmla="*/ 45132101 h 69"/>
              <a:gd name="T24" fmla="*/ 22035293 w 44"/>
              <a:gd name="T25" fmla="*/ 56415137 h 69"/>
              <a:gd name="T26" fmla="*/ 33053772 w 44"/>
              <a:gd name="T27" fmla="*/ 67699838 h 69"/>
              <a:gd name="T28" fmla="*/ 55089071 w 44"/>
              <a:gd name="T29" fmla="*/ 81802776 h 69"/>
              <a:gd name="T30" fmla="*/ 77124357 w 44"/>
              <a:gd name="T31" fmla="*/ 93085798 h 69"/>
              <a:gd name="T32" fmla="*/ 99161303 w 44"/>
              <a:gd name="T33" fmla="*/ 104368820 h 69"/>
              <a:gd name="T34" fmla="*/ 110178142 w 44"/>
              <a:gd name="T35" fmla="*/ 126934890 h 69"/>
              <a:gd name="T36" fmla="*/ 121196615 w 44"/>
              <a:gd name="T37" fmla="*/ 138219592 h 69"/>
              <a:gd name="T38" fmla="*/ 110178142 w 44"/>
              <a:gd name="T39" fmla="*/ 160785636 h 69"/>
              <a:gd name="T40" fmla="*/ 99161303 w 44"/>
              <a:gd name="T41" fmla="*/ 183351680 h 69"/>
              <a:gd name="T42" fmla="*/ 77124357 w 44"/>
              <a:gd name="T43" fmla="*/ 194634702 h 69"/>
              <a:gd name="T44" fmla="*/ 55089071 w 44"/>
              <a:gd name="T45" fmla="*/ 194634702 h 69"/>
              <a:gd name="T46" fmla="*/ 44072245 w 44"/>
              <a:gd name="T47" fmla="*/ 194634702 h 69"/>
              <a:gd name="T48" fmla="*/ 22035293 w 44"/>
              <a:gd name="T49" fmla="*/ 194634702 h 69"/>
              <a:gd name="T50" fmla="*/ 11018476 w 44"/>
              <a:gd name="T51" fmla="*/ 194634702 h 69"/>
              <a:gd name="T52" fmla="*/ 11018476 w 44"/>
              <a:gd name="T53" fmla="*/ 194634702 h 69"/>
              <a:gd name="T54" fmla="*/ 0 w 44"/>
              <a:gd name="T55" fmla="*/ 194634702 h 69"/>
              <a:gd name="T56" fmla="*/ 0 w 44"/>
              <a:gd name="T57" fmla="*/ 194634702 h 69"/>
              <a:gd name="T58" fmla="*/ 0 w 44"/>
              <a:gd name="T59" fmla="*/ 194634702 h 69"/>
              <a:gd name="T60" fmla="*/ 0 w 44"/>
              <a:gd name="T61" fmla="*/ 138219592 h 69"/>
              <a:gd name="T62" fmla="*/ 0 w 44"/>
              <a:gd name="T63" fmla="*/ 138219592 h 69"/>
              <a:gd name="T64" fmla="*/ 11018476 w 44"/>
              <a:gd name="T65" fmla="*/ 160785636 h 69"/>
              <a:gd name="T66" fmla="*/ 22035293 w 44"/>
              <a:gd name="T67" fmla="*/ 172068658 h 69"/>
              <a:gd name="T68" fmla="*/ 44072245 w 44"/>
              <a:gd name="T69" fmla="*/ 183351680 h 69"/>
              <a:gd name="T70" fmla="*/ 55089071 w 44"/>
              <a:gd name="T71" fmla="*/ 183351680 h 69"/>
              <a:gd name="T72" fmla="*/ 66107544 w 44"/>
              <a:gd name="T73" fmla="*/ 183351680 h 69"/>
              <a:gd name="T74" fmla="*/ 77124357 w 44"/>
              <a:gd name="T75" fmla="*/ 172068658 h 69"/>
              <a:gd name="T76" fmla="*/ 88142830 w 44"/>
              <a:gd name="T77" fmla="*/ 172068658 h 69"/>
              <a:gd name="T78" fmla="*/ 88142830 w 44"/>
              <a:gd name="T79" fmla="*/ 160785636 h 69"/>
              <a:gd name="T80" fmla="*/ 88142830 w 44"/>
              <a:gd name="T81" fmla="*/ 149502614 h 69"/>
              <a:gd name="T82" fmla="*/ 77124357 w 44"/>
              <a:gd name="T83" fmla="*/ 138219592 h 69"/>
              <a:gd name="T84" fmla="*/ 66107544 w 44"/>
              <a:gd name="T85" fmla="*/ 126934890 h 69"/>
              <a:gd name="T86" fmla="*/ 44072245 w 44"/>
              <a:gd name="T87" fmla="*/ 115651868 h 69"/>
              <a:gd name="T88" fmla="*/ 22035293 w 44"/>
              <a:gd name="T89" fmla="*/ 104368820 h 69"/>
              <a:gd name="T90" fmla="*/ 11018476 w 44"/>
              <a:gd name="T91" fmla="*/ 81802776 h 69"/>
              <a:gd name="T92" fmla="*/ 0 w 44"/>
              <a:gd name="T93" fmla="*/ 67699838 h 69"/>
              <a:gd name="T94" fmla="*/ 0 w 44"/>
              <a:gd name="T95" fmla="*/ 56415137 h 69"/>
              <a:gd name="T96" fmla="*/ 0 w 44"/>
              <a:gd name="T97" fmla="*/ 33849079 h 69"/>
              <a:gd name="T98" fmla="*/ 11018476 w 44"/>
              <a:gd name="T99" fmla="*/ 22566051 h 69"/>
              <a:gd name="T100" fmla="*/ 33053772 w 44"/>
              <a:gd name="T101" fmla="*/ 11283025 h 69"/>
              <a:gd name="T102" fmla="*/ 55089071 w 44"/>
              <a:gd name="T103" fmla="*/ 0 h 69"/>
              <a:gd name="T104" fmla="*/ 66107544 w 44"/>
              <a:gd name="T105" fmla="*/ 11283025 h 69"/>
              <a:gd name="T106" fmla="*/ 77124357 w 44"/>
              <a:gd name="T107" fmla="*/ 11283025 h 69"/>
              <a:gd name="T108" fmla="*/ 88142830 w 44"/>
              <a:gd name="T109" fmla="*/ 11283025 h 69"/>
              <a:gd name="T110" fmla="*/ 88142830 w 44"/>
              <a:gd name="T111" fmla="*/ 11283025 h 69"/>
              <a:gd name="T112" fmla="*/ 99161303 w 44"/>
              <a:gd name="T113" fmla="*/ 11283025 h 69"/>
              <a:gd name="T114" fmla="*/ 99161303 w 44"/>
              <a:gd name="T115" fmla="*/ 11283025 h 69"/>
              <a:gd name="T116" fmla="*/ 99161303 w 44"/>
              <a:gd name="T117" fmla="*/ 11283025 h 69"/>
              <a:gd name="T118" fmla="*/ 99161303 w 44"/>
              <a:gd name="T119" fmla="*/ 0 h 69"/>
              <a:gd name="T120" fmla="*/ 110178142 w 44"/>
              <a:gd name="T121" fmla="*/ 0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69"/>
              <a:gd name="T185" fmla="*/ 44 w 44"/>
              <a:gd name="T186" fmla="*/ 69 h 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69">
                <a:moveTo>
                  <a:pt x="40" y="0"/>
                </a:moveTo>
                <a:lnTo>
                  <a:pt x="40" y="24"/>
                </a:lnTo>
                <a:lnTo>
                  <a:pt x="36" y="24"/>
                </a:lnTo>
                <a:lnTo>
                  <a:pt x="32" y="16"/>
                </a:lnTo>
                <a:lnTo>
                  <a:pt x="28" y="8"/>
                </a:lnTo>
                <a:lnTo>
                  <a:pt x="24" y="8"/>
                </a:lnTo>
                <a:lnTo>
                  <a:pt x="20" y="8"/>
                </a:lnTo>
                <a:lnTo>
                  <a:pt x="16" y="8"/>
                </a:lnTo>
                <a:lnTo>
                  <a:pt x="12" y="8"/>
                </a:lnTo>
                <a:lnTo>
                  <a:pt x="8" y="12"/>
                </a:lnTo>
                <a:lnTo>
                  <a:pt x="8" y="16"/>
                </a:lnTo>
                <a:lnTo>
                  <a:pt x="8" y="20"/>
                </a:lnTo>
                <a:lnTo>
                  <a:pt x="12" y="24"/>
                </a:lnTo>
                <a:lnTo>
                  <a:pt x="20" y="29"/>
                </a:lnTo>
                <a:lnTo>
                  <a:pt x="28" y="33"/>
                </a:lnTo>
                <a:lnTo>
                  <a:pt x="36" y="37"/>
                </a:lnTo>
                <a:lnTo>
                  <a:pt x="40" y="45"/>
                </a:lnTo>
                <a:lnTo>
                  <a:pt x="44" y="49"/>
                </a:lnTo>
                <a:lnTo>
                  <a:pt x="40" y="57"/>
                </a:lnTo>
                <a:lnTo>
                  <a:pt x="36" y="65"/>
                </a:lnTo>
                <a:lnTo>
                  <a:pt x="28" y="69"/>
                </a:lnTo>
                <a:lnTo>
                  <a:pt x="20" y="69"/>
                </a:lnTo>
                <a:lnTo>
                  <a:pt x="16" y="69"/>
                </a:lnTo>
                <a:lnTo>
                  <a:pt x="8" y="69"/>
                </a:lnTo>
                <a:lnTo>
                  <a:pt x="4" y="69"/>
                </a:lnTo>
                <a:lnTo>
                  <a:pt x="0" y="69"/>
                </a:lnTo>
                <a:lnTo>
                  <a:pt x="0" y="49"/>
                </a:lnTo>
                <a:lnTo>
                  <a:pt x="4" y="57"/>
                </a:lnTo>
                <a:lnTo>
                  <a:pt x="8" y="61"/>
                </a:lnTo>
                <a:lnTo>
                  <a:pt x="16" y="65"/>
                </a:lnTo>
                <a:lnTo>
                  <a:pt x="20" y="65"/>
                </a:lnTo>
                <a:lnTo>
                  <a:pt x="24" y="65"/>
                </a:lnTo>
                <a:lnTo>
                  <a:pt x="28" y="61"/>
                </a:lnTo>
                <a:lnTo>
                  <a:pt x="32" y="61"/>
                </a:lnTo>
                <a:lnTo>
                  <a:pt x="32" y="57"/>
                </a:lnTo>
                <a:lnTo>
                  <a:pt x="32" y="53"/>
                </a:lnTo>
                <a:lnTo>
                  <a:pt x="28" y="49"/>
                </a:lnTo>
                <a:lnTo>
                  <a:pt x="24" y="45"/>
                </a:lnTo>
                <a:lnTo>
                  <a:pt x="16" y="41"/>
                </a:lnTo>
                <a:lnTo>
                  <a:pt x="8" y="37"/>
                </a:lnTo>
                <a:lnTo>
                  <a:pt x="4" y="29"/>
                </a:lnTo>
                <a:lnTo>
                  <a:pt x="0" y="24"/>
                </a:lnTo>
                <a:lnTo>
                  <a:pt x="0" y="20"/>
                </a:lnTo>
                <a:lnTo>
                  <a:pt x="0" y="12"/>
                </a:lnTo>
                <a:lnTo>
                  <a:pt x="4" y="8"/>
                </a:lnTo>
                <a:lnTo>
                  <a:pt x="12" y="4"/>
                </a:lnTo>
                <a:lnTo>
                  <a:pt x="20" y="0"/>
                </a:lnTo>
                <a:lnTo>
                  <a:pt x="24" y="4"/>
                </a:lnTo>
                <a:lnTo>
                  <a:pt x="28" y="4"/>
                </a:lnTo>
                <a:lnTo>
                  <a:pt x="32" y="4"/>
                </a:lnTo>
                <a:lnTo>
                  <a:pt x="36" y="4"/>
                </a:lnTo>
                <a:lnTo>
                  <a:pt x="36" y="0"/>
                </a:lnTo>
                <a:lnTo>
                  <a:pt x="40" y="0"/>
                </a:lnTo>
                <a:close/>
              </a:path>
            </a:pathLst>
          </a:custGeom>
          <a:solidFill>
            <a:srgbClr val="000000"/>
          </a:solidFill>
          <a:ln w="0">
            <a:solidFill>
              <a:srgbClr val="000000"/>
            </a:solidFill>
            <a:round/>
            <a:headEnd/>
            <a:tailEnd/>
          </a:ln>
        </p:spPr>
        <p:txBody>
          <a:bodyPr/>
          <a:lstStyle/>
          <a:p>
            <a:endParaRPr lang="en-US"/>
          </a:p>
        </p:txBody>
      </p:sp>
      <p:sp>
        <p:nvSpPr>
          <p:cNvPr id="26685" name="Freeform 107"/>
          <p:cNvSpPr>
            <a:spLocks/>
          </p:cNvSpPr>
          <p:nvPr/>
        </p:nvSpPr>
        <p:spPr bwMode="auto">
          <a:xfrm>
            <a:off x="4116388" y="3224213"/>
            <a:ext cx="184150" cy="115887"/>
          </a:xfrm>
          <a:custGeom>
            <a:avLst/>
            <a:gdLst>
              <a:gd name="T0" fmla="*/ 79919415 w 109"/>
              <a:gd name="T1" fmla="*/ 33849079 h 69"/>
              <a:gd name="T2" fmla="*/ 102752319 w 109"/>
              <a:gd name="T3" fmla="*/ 11283025 h 69"/>
              <a:gd name="T4" fmla="*/ 117023121 w 109"/>
              <a:gd name="T5" fmla="*/ 11283025 h 69"/>
              <a:gd name="T6" fmla="*/ 151275012 w 109"/>
              <a:gd name="T7" fmla="*/ 11283025 h 69"/>
              <a:gd name="T8" fmla="*/ 174107916 w 109"/>
              <a:gd name="T9" fmla="*/ 22566051 h 69"/>
              <a:gd name="T10" fmla="*/ 196942510 w 109"/>
              <a:gd name="T11" fmla="*/ 22566051 h 69"/>
              <a:gd name="T12" fmla="*/ 231192763 w 109"/>
              <a:gd name="T13" fmla="*/ 11283025 h 69"/>
              <a:gd name="T14" fmla="*/ 254027357 w 109"/>
              <a:gd name="T15" fmla="*/ 11283025 h 69"/>
              <a:gd name="T16" fmla="*/ 276861951 w 109"/>
              <a:gd name="T17" fmla="*/ 22566051 h 69"/>
              <a:gd name="T18" fmla="*/ 288277558 w 109"/>
              <a:gd name="T19" fmla="*/ 45132101 h 69"/>
              <a:gd name="T20" fmla="*/ 288277558 w 109"/>
              <a:gd name="T21" fmla="*/ 149502614 h 69"/>
              <a:gd name="T22" fmla="*/ 288277558 w 109"/>
              <a:gd name="T23" fmla="*/ 172068658 h 69"/>
              <a:gd name="T24" fmla="*/ 299694855 w 109"/>
              <a:gd name="T25" fmla="*/ 183351680 h 69"/>
              <a:gd name="T26" fmla="*/ 311112152 w 109"/>
              <a:gd name="T27" fmla="*/ 194634702 h 69"/>
              <a:gd name="T28" fmla="*/ 231192763 w 109"/>
              <a:gd name="T29" fmla="*/ 194634702 h 69"/>
              <a:gd name="T30" fmla="*/ 231192763 w 109"/>
              <a:gd name="T31" fmla="*/ 194634702 h 69"/>
              <a:gd name="T32" fmla="*/ 254027357 w 109"/>
              <a:gd name="T33" fmla="*/ 183351680 h 69"/>
              <a:gd name="T34" fmla="*/ 254027357 w 109"/>
              <a:gd name="T35" fmla="*/ 172068658 h 69"/>
              <a:gd name="T36" fmla="*/ 254027357 w 109"/>
              <a:gd name="T37" fmla="*/ 149502614 h 69"/>
              <a:gd name="T38" fmla="*/ 254027357 w 109"/>
              <a:gd name="T39" fmla="*/ 56415137 h 69"/>
              <a:gd name="T40" fmla="*/ 242610060 w 109"/>
              <a:gd name="T41" fmla="*/ 33849079 h 69"/>
              <a:gd name="T42" fmla="*/ 219777103 w 109"/>
              <a:gd name="T43" fmla="*/ 33849079 h 69"/>
              <a:gd name="T44" fmla="*/ 196942510 w 109"/>
              <a:gd name="T45" fmla="*/ 45132101 h 69"/>
              <a:gd name="T46" fmla="*/ 174107916 w 109"/>
              <a:gd name="T47" fmla="*/ 56415137 h 69"/>
              <a:gd name="T48" fmla="*/ 174107916 w 109"/>
              <a:gd name="T49" fmla="*/ 149502614 h 69"/>
              <a:gd name="T50" fmla="*/ 185525213 w 109"/>
              <a:gd name="T51" fmla="*/ 172068658 h 69"/>
              <a:gd name="T52" fmla="*/ 185525213 w 109"/>
              <a:gd name="T53" fmla="*/ 183351680 h 69"/>
              <a:gd name="T54" fmla="*/ 208359806 w 109"/>
              <a:gd name="T55" fmla="*/ 194634702 h 69"/>
              <a:gd name="T56" fmla="*/ 117023121 w 109"/>
              <a:gd name="T57" fmla="*/ 194634702 h 69"/>
              <a:gd name="T58" fmla="*/ 128440418 w 109"/>
              <a:gd name="T59" fmla="*/ 183351680 h 69"/>
              <a:gd name="T60" fmla="*/ 139857715 w 109"/>
              <a:gd name="T61" fmla="*/ 183351680 h 69"/>
              <a:gd name="T62" fmla="*/ 139857715 w 109"/>
              <a:gd name="T63" fmla="*/ 160785636 h 69"/>
              <a:gd name="T64" fmla="*/ 139857715 w 109"/>
              <a:gd name="T65" fmla="*/ 67699838 h 69"/>
              <a:gd name="T66" fmla="*/ 139857715 w 109"/>
              <a:gd name="T67" fmla="*/ 45132101 h 69"/>
              <a:gd name="T68" fmla="*/ 117023121 w 109"/>
              <a:gd name="T69" fmla="*/ 33849079 h 69"/>
              <a:gd name="T70" fmla="*/ 91335022 w 109"/>
              <a:gd name="T71" fmla="*/ 33849079 h 69"/>
              <a:gd name="T72" fmla="*/ 68502118 w 109"/>
              <a:gd name="T73" fmla="*/ 56415137 h 69"/>
              <a:gd name="T74" fmla="*/ 68502118 w 109"/>
              <a:gd name="T75" fmla="*/ 172068658 h 69"/>
              <a:gd name="T76" fmla="*/ 68502118 w 109"/>
              <a:gd name="T77" fmla="*/ 183351680 h 69"/>
              <a:gd name="T78" fmla="*/ 79919415 w 109"/>
              <a:gd name="T79" fmla="*/ 183351680 h 69"/>
              <a:gd name="T80" fmla="*/ 91335022 w 109"/>
              <a:gd name="T81" fmla="*/ 194634702 h 69"/>
              <a:gd name="T82" fmla="*/ 0 w 109"/>
              <a:gd name="T83" fmla="*/ 194634702 h 69"/>
              <a:gd name="T84" fmla="*/ 22834600 w 109"/>
              <a:gd name="T85" fmla="*/ 183351680 h 69"/>
              <a:gd name="T86" fmla="*/ 22834600 w 109"/>
              <a:gd name="T87" fmla="*/ 172068658 h 69"/>
              <a:gd name="T88" fmla="*/ 34250214 w 109"/>
              <a:gd name="T89" fmla="*/ 149502614 h 69"/>
              <a:gd name="T90" fmla="*/ 34250214 w 109"/>
              <a:gd name="T91" fmla="*/ 56415137 h 69"/>
              <a:gd name="T92" fmla="*/ 22834600 w 109"/>
              <a:gd name="T93" fmla="*/ 33849079 h 69"/>
              <a:gd name="T94" fmla="*/ 22834600 w 109"/>
              <a:gd name="T95" fmla="*/ 22566051 h 69"/>
              <a:gd name="T96" fmla="*/ 11417300 w 109"/>
              <a:gd name="T97" fmla="*/ 22566051 h 69"/>
              <a:gd name="T98" fmla="*/ 0 w 109"/>
              <a:gd name="T99" fmla="*/ 22566051 h 69"/>
              <a:gd name="T100" fmla="*/ 68502118 w 109"/>
              <a:gd name="T101" fmla="*/ 0 h 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69"/>
              <a:gd name="T155" fmla="*/ 109 w 109"/>
              <a:gd name="T156" fmla="*/ 69 h 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69">
                <a:moveTo>
                  <a:pt x="24" y="16"/>
                </a:moveTo>
                <a:lnTo>
                  <a:pt x="28" y="12"/>
                </a:lnTo>
                <a:lnTo>
                  <a:pt x="32" y="8"/>
                </a:lnTo>
                <a:lnTo>
                  <a:pt x="36" y="4"/>
                </a:lnTo>
                <a:lnTo>
                  <a:pt x="41" y="4"/>
                </a:lnTo>
                <a:lnTo>
                  <a:pt x="45" y="0"/>
                </a:lnTo>
                <a:lnTo>
                  <a:pt x="53" y="4"/>
                </a:lnTo>
                <a:lnTo>
                  <a:pt x="57" y="4"/>
                </a:lnTo>
                <a:lnTo>
                  <a:pt x="61" y="8"/>
                </a:lnTo>
                <a:lnTo>
                  <a:pt x="61" y="16"/>
                </a:lnTo>
                <a:lnTo>
                  <a:pt x="69" y="8"/>
                </a:lnTo>
                <a:lnTo>
                  <a:pt x="73" y="4"/>
                </a:lnTo>
                <a:lnTo>
                  <a:pt x="81" y="4"/>
                </a:lnTo>
                <a:lnTo>
                  <a:pt x="85" y="0"/>
                </a:lnTo>
                <a:lnTo>
                  <a:pt x="89" y="4"/>
                </a:lnTo>
                <a:lnTo>
                  <a:pt x="93" y="4"/>
                </a:lnTo>
                <a:lnTo>
                  <a:pt x="97" y="8"/>
                </a:lnTo>
                <a:lnTo>
                  <a:pt x="101" y="12"/>
                </a:lnTo>
                <a:lnTo>
                  <a:pt x="101" y="16"/>
                </a:lnTo>
                <a:lnTo>
                  <a:pt x="101" y="24"/>
                </a:lnTo>
                <a:lnTo>
                  <a:pt x="101" y="53"/>
                </a:lnTo>
                <a:lnTo>
                  <a:pt x="101" y="61"/>
                </a:lnTo>
                <a:lnTo>
                  <a:pt x="105" y="65"/>
                </a:lnTo>
                <a:lnTo>
                  <a:pt x="109" y="65"/>
                </a:lnTo>
                <a:lnTo>
                  <a:pt x="109" y="69"/>
                </a:lnTo>
                <a:lnTo>
                  <a:pt x="81" y="69"/>
                </a:lnTo>
                <a:lnTo>
                  <a:pt x="85" y="65"/>
                </a:lnTo>
                <a:lnTo>
                  <a:pt x="89" y="65"/>
                </a:lnTo>
                <a:lnTo>
                  <a:pt x="89" y="61"/>
                </a:lnTo>
                <a:lnTo>
                  <a:pt x="89" y="57"/>
                </a:lnTo>
                <a:lnTo>
                  <a:pt x="89" y="53"/>
                </a:lnTo>
                <a:lnTo>
                  <a:pt x="89" y="24"/>
                </a:lnTo>
                <a:lnTo>
                  <a:pt x="89" y="20"/>
                </a:lnTo>
                <a:lnTo>
                  <a:pt x="89" y="16"/>
                </a:lnTo>
                <a:lnTo>
                  <a:pt x="85" y="12"/>
                </a:lnTo>
                <a:lnTo>
                  <a:pt x="81" y="12"/>
                </a:lnTo>
                <a:lnTo>
                  <a:pt x="77" y="12"/>
                </a:lnTo>
                <a:lnTo>
                  <a:pt x="73" y="12"/>
                </a:lnTo>
                <a:lnTo>
                  <a:pt x="69" y="16"/>
                </a:lnTo>
                <a:lnTo>
                  <a:pt x="61" y="20"/>
                </a:lnTo>
                <a:lnTo>
                  <a:pt x="61" y="24"/>
                </a:lnTo>
                <a:lnTo>
                  <a:pt x="61" y="53"/>
                </a:lnTo>
                <a:lnTo>
                  <a:pt x="61" y="61"/>
                </a:lnTo>
                <a:lnTo>
                  <a:pt x="65" y="61"/>
                </a:lnTo>
                <a:lnTo>
                  <a:pt x="65" y="65"/>
                </a:lnTo>
                <a:lnTo>
                  <a:pt x="69" y="65"/>
                </a:lnTo>
                <a:lnTo>
                  <a:pt x="73" y="69"/>
                </a:lnTo>
                <a:lnTo>
                  <a:pt x="41" y="69"/>
                </a:lnTo>
                <a:lnTo>
                  <a:pt x="45" y="65"/>
                </a:lnTo>
                <a:lnTo>
                  <a:pt x="49" y="65"/>
                </a:lnTo>
                <a:lnTo>
                  <a:pt x="49" y="61"/>
                </a:lnTo>
                <a:lnTo>
                  <a:pt x="49" y="57"/>
                </a:lnTo>
                <a:lnTo>
                  <a:pt x="49" y="53"/>
                </a:lnTo>
                <a:lnTo>
                  <a:pt x="49" y="24"/>
                </a:lnTo>
                <a:lnTo>
                  <a:pt x="49" y="20"/>
                </a:lnTo>
                <a:lnTo>
                  <a:pt x="49" y="16"/>
                </a:lnTo>
                <a:lnTo>
                  <a:pt x="45" y="12"/>
                </a:lnTo>
                <a:lnTo>
                  <a:pt x="41" y="12"/>
                </a:lnTo>
                <a:lnTo>
                  <a:pt x="36" y="12"/>
                </a:lnTo>
                <a:lnTo>
                  <a:pt x="32" y="12"/>
                </a:lnTo>
                <a:lnTo>
                  <a:pt x="28" y="16"/>
                </a:lnTo>
                <a:lnTo>
                  <a:pt x="24" y="20"/>
                </a:lnTo>
                <a:lnTo>
                  <a:pt x="24" y="53"/>
                </a:lnTo>
                <a:lnTo>
                  <a:pt x="24" y="61"/>
                </a:lnTo>
                <a:lnTo>
                  <a:pt x="24" y="65"/>
                </a:lnTo>
                <a:lnTo>
                  <a:pt x="28" y="65"/>
                </a:lnTo>
                <a:lnTo>
                  <a:pt x="32" y="69"/>
                </a:lnTo>
                <a:lnTo>
                  <a:pt x="0" y="69"/>
                </a:lnTo>
                <a:lnTo>
                  <a:pt x="4" y="65"/>
                </a:lnTo>
                <a:lnTo>
                  <a:pt x="8" y="65"/>
                </a:lnTo>
                <a:lnTo>
                  <a:pt x="8" y="61"/>
                </a:lnTo>
                <a:lnTo>
                  <a:pt x="12" y="61"/>
                </a:lnTo>
                <a:lnTo>
                  <a:pt x="12" y="53"/>
                </a:lnTo>
                <a:lnTo>
                  <a:pt x="12" y="29"/>
                </a:lnTo>
                <a:lnTo>
                  <a:pt x="12" y="20"/>
                </a:lnTo>
                <a:lnTo>
                  <a:pt x="12" y="12"/>
                </a:lnTo>
                <a:lnTo>
                  <a:pt x="8" y="12"/>
                </a:lnTo>
                <a:lnTo>
                  <a:pt x="8" y="8"/>
                </a:lnTo>
                <a:lnTo>
                  <a:pt x="4" y="8"/>
                </a:lnTo>
                <a:lnTo>
                  <a:pt x="4" y="12"/>
                </a:lnTo>
                <a:lnTo>
                  <a:pt x="0" y="8"/>
                </a:lnTo>
                <a:lnTo>
                  <a:pt x="20" y="0"/>
                </a:lnTo>
                <a:lnTo>
                  <a:pt x="24" y="0"/>
                </a:lnTo>
                <a:lnTo>
                  <a:pt x="24" y="16"/>
                </a:lnTo>
                <a:close/>
              </a:path>
            </a:pathLst>
          </a:custGeom>
          <a:solidFill>
            <a:srgbClr val="000000"/>
          </a:solidFill>
          <a:ln w="0">
            <a:solidFill>
              <a:srgbClr val="000000"/>
            </a:solidFill>
            <a:round/>
            <a:headEnd/>
            <a:tailEnd/>
          </a:ln>
        </p:spPr>
        <p:txBody>
          <a:bodyPr/>
          <a:lstStyle/>
          <a:p>
            <a:endParaRPr lang="en-US"/>
          </a:p>
        </p:txBody>
      </p:sp>
      <p:sp>
        <p:nvSpPr>
          <p:cNvPr id="26686" name="Freeform 108"/>
          <p:cNvSpPr>
            <a:spLocks noEditPoints="1"/>
          </p:cNvSpPr>
          <p:nvPr/>
        </p:nvSpPr>
        <p:spPr bwMode="auto">
          <a:xfrm>
            <a:off x="4316413" y="3224213"/>
            <a:ext cx="95250" cy="115887"/>
          </a:xfrm>
          <a:custGeom>
            <a:avLst/>
            <a:gdLst>
              <a:gd name="T0" fmla="*/ 34716928 w 56"/>
              <a:gd name="T1" fmla="*/ 81802776 h 69"/>
              <a:gd name="T2" fmla="*/ 34716928 w 56"/>
              <a:gd name="T3" fmla="*/ 115651868 h 69"/>
              <a:gd name="T4" fmla="*/ 57860984 w 56"/>
              <a:gd name="T5" fmla="*/ 138219592 h 69"/>
              <a:gd name="T6" fmla="*/ 81005027 w 56"/>
              <a:gd name="T7" fmla="*/ 160785636 h 69"/>
              <a:gd name="T8" fmla="*/ 104149070 w 56"/>
              <a:gd name="T9" fmla="*/ 160785636 h 69"/>
              <a:gd name="T10" fmla="*/ 115721968 w 56"/>
              <a:gd name="T11" fmla="*/ 160785636 h 69"/>
              <a:gd name="T12" fmla="*/ 138866011 w 56"/>
              <a:gd name="T13" fmla="*/ 160785636 h 69"/>
              <a:gd name="T14" fmla="*/ 150437182 w 56"/>
              <a:gd name="T15" fmla="*/ 138219592 h 69"/>
              <a:gd name="T16" fmla="*/ 150437182 w 56"/>
              <a:gd name="T17" fmla="*/ 126934890 h 69"/>
              <a:gd name="T18" fmla="*/ 162010054 w 56"/>
              <a:gd name="T19" fmla="*/ 126934890 h 69"/>
              <a:gd name="T20" fmla="*/ 150437182 w 56"/>
              <a:gd name="T21" fmla="*/ 149502614 h 69"/>
              <a:gd name="T22" fmla="*/ 138866011 w 56"/>
              <a:gd name="T23" fmla="*/ 172068658 h 69"/>
              <a:gd name="T24" fmla="*/ 115721968 w 56"/>
              <a:gd name="T25" fmla="*/ 194634702 h 69"/>
              <a:gd name="T26" fmla="*/ 81005027 w 56"/>
              <a:gd name="T27" fmla="*/ 194634702 h 69"/>
              <a:gd name="T28" fmla="*/ 57860984 w 56"/>
              <a:gd name="T29" fmla="*/ 194634702 h 69"/>
              <a:gd name="T30" fmla="*/ 23144049 w 56"/>
              <a:gd name="T31" fmla="*/ 172068658 h 69"/>
              <a:gd name="T32" fmla="*/ 11572875 w 56"/>
              <a:gd name="T33" fmla="*/ 138219592 h 69"/>
              <a:gd name="T34" fmla="*/ 0 w 56"/>
              <a:gd name="T35" fmla="*/ 104368820 h 69"/>
              <a:gd name="T36" fmla="*/ 11572875 w 56"/>
              <a:gd name="T37" fmla="*/ 56415137 h 69"/>
              <a:gd name="T38" fmla="*/ 23144049 w 56"/>
              <a:gd name="T39" fmla="*/ 33849079 h 69"/>
              <a:gd name="T40" fmla="*/ 57860984 w 56"/>
              <a:gd name="T41" fmla="*/ 11283025 h 69"/>
              <a:gd name="T42" fmla="*/ 92577899 w 56"/>
              <a:gd name="T43" fmla="*/ 0 h 69"/>
              <a:gd name="T44" fmla="*/ 115721968 w 56"/>
              <a:gd name="T45" fmla="*/ 11283025 h 69"/>
              <a:gd name="T46" fmla="*/ 138866011 w 56"/>
              <a:gd name="T47" fmla="*/ 22566051 h 69"/>
              <a:gd name="T48" fmla="*/ 150437182 w 56"/>
              <a:gd name="T49" fmla="*/ 45132101 h 69"/>
              <a:gd name="T50" fmla="*/ 162010054 w 56"/>
              <a:gd name="T51" fmla="*/ 81802776 h 69"/>
              <a:gd name="T52" fmla="*/ 34716928 w 56"/>
              <a:gd name="T53" fmla="*/ 81802776 h 69"/>
              <a:gd name="T54" fmla="*/ 34716928 w 56"/>
              <a:gd name="T55" fmla="*/ 67699838 h 69"/>
              <a:gd name="T56" fmla="*/ 115721968 w 56"/>
              <a:gd name="T57" fmla="*/ 67699838 h 69"/>
              <a:gd name="T58" fmla="*/ 115721968 w 56"/>
              <a:gd name="T59" fmla="*/ 45132101 h 69"/>
              <a:gd name="T60" fmla="*/ 115721968 w 56"/>
              <a:gd name="T61" fmla="*/ 45132101 h 69"/>
              <a:gd name="T62" fmla="*/ 104149070 w 56"/>
              <a:gd name="T63" fmla="*/ 33849079 h 69"/>
              <a:gd name="T64" fmla="*/ 92577899 w 56"/>
              <a:gd name="T65" fmla="*/ 22566051 h 69"/>
              <a:gd name="T66" fmla="*/ 92577899 w 56"/>
              <a:gd name="T67" fmla="*/ 22566051 h 69"/>
              <a:gd name="T68" fmla="*/ 81005027 w 56"/>
              <a:gd name="T69" fmla="*/ 22566051 h 69"/>
              <a:gd name="T70" fmla="*/ 57860984 w 56"/>
              <a:gd name="T71" fmla="*/ 22566051 h 69"/>
              <a:gd name="T72" fmla="*/ 46288099 w 56"/>
              <a:gd name="T73" fmla="*/ 33849079 h 69"/>
              <a:gd name="T74" fmla="*/ 34716928 w 56"/>
              <a:gd name="T75" fmla="*/ 45132101 h 69"/>
              <a:gd name="T76" fmla="*/ 34716928 w 56"/>
              <a:gd name="T77" fmla="*/ 67699838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
              <a:gd name="T118" fmla="*/ 0 h 69"/>
              <a:gd name="T119" fmla="*/ 56 w 56"/>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 h="69">
                <a:moveTo>
                  <a:pt x="12" y="29"/>
                </a:moveTo>
                <a:lnTo>
                  <a:pt x="12" y="41"/>
                </a:lnTo>
                <a:lnTo>
                  <a:pt x="20" y="49"/>
                </a:lnTo>
                <a:lnTo>
                  <a:pt x="28" y="57"/>
                </a:lnTo>
                <a:lnTo>
                  <a:pt x="36" y="57"/>
                </a:lnTo>
                <a:lnTo>
                  <a:pt x="40" y="57"/>
                </a:lnTo>
                <a:lnTo>
                  <a:pt x="48" y="57"/>
                </a:lnTo>
                <a:lnTo>
                  <a:pt x="52" y="49"/>
                </a:lnTo>
                <a:lnTo>
                  <a:pt x="52" y="45"/>
                </a:lnTo>
                <a:lnTo>
                  <a:pt x="56" y="45"/>
                </a:lnTo>
                <a:lnTo>
                  <a:pt x="52" y="53"/>
                </a:lnTo>
                <a:lnTo>
                  <a:pt x="48" y="61"/>
                </a:lnTo>
                <a:lnTo>
                  <a:pt x="40" y="69"/>
                </a:lnTo>
                <a:lnTo>
                  <a:pt x="28" y="69"/>
                </a:lnTo>
                <a:lnTo>
                  <a:pt x="20" y="69"/>
                </a:lnTo>
                <a:lnTo>
                  <a:pt x="8" y="61"/>
                </a:lnTo>
                <a:lnTo>
                  <a:pt x="4" y="49"/>
                </a:lnTo>
                <a:lnTo>
                  <a:pt x="0" y="37"/>
                </a:lnTo>
                <a:lnTo>
                  <a:pt x="4" y="20"/>
                </a:lnTo>
                <a:lnTo>
                  <a:pt x="8" y="12"/>
                </a:lnTo>
                <a:lnTo>
                  <a:pt x="20" y="4"/>
                </a:lnTo>
                <a:lnTo>
                  <a:pt x="32" y="0"/>
                </a:lnTo>
                <a:lnTo>
                  <a:pt x="40" y="4"/>
                </a:lnTo>
                <a:lnTo>
                  <a:pt x="48" y="8"/>
                </a:lnTo>
                <a:lnTo>
                  <a:pt x="52" y="16"/>
                </a:lnTo>
                <a:lnTo>
                  <a:pt x="56" y="29"/>
                </a:lnTo>
                <a:lnTo>
                  <a:pt x="12" y="29"/>
                </a:lnTo>
                <a:close/>
                <a:moveTo>
                  <a:pt x="12" y="24"/>
                </a:moveTo>
                <a:lnTo>
                  <a:pt x="40" y="24"/>
                </a:lnTo>
                <a:lnTo>
                  <a:pt x="40" y="16"/>
                </a:lnTo>
                <a:lnTo>
                  <a:pt x="36" y="12"/>
                </a:lnTo>
                <a:lnTo>
                  <a:pt x="32" y="8"/>
                </a:lnTo>
                <a:lnTo>
                  <a:pt x="28" y="8"/>
                </a:lnTo>
                <a:lnTo>
                  <a:pt x="20" y="8"/>
                </a:lnTo>
                <a:lnTo>
                  <a:pt x="16" y="12"/>
                </a:lnTo>
                <a:lnTo>
                  <a:pt x="12" y="16"/>
                </a:lnTo>
                <a:lnTo>
                  <a:pt x="12" y="24"/>
                </a:lnTo>
                <a:close/>
              </a:path>
            </a:pathLst>
          </a:custGeom>
          <a:solidFill>
            <a:srgbClr val="000000"/>
          </a:solidFill>
          <a:ln w="0">
            <a:solidFill>
              <a:srgbClr val="000000"/>
            </a:solidFill>
            <a:round/>
            <a:headEnd/>
            <a:tailEnd/>
          </a:ln>
        </p:spPr>
        <p:txBody>
          <a:bodyPr/>
          <a:lstStyle/>
          <a:p>
            <a:endParaRPr lang="en-US"/>
          </a:p>
        </p:txBody>
      </p:sp>
      <p:sp>
        <p:nvSpPr>
          <p:cNvPr id="26687" name="Freeform 109"/>
          <p:cNvSpPr>
            <a:spLocks noEditPoints="1"/>
          </p:cNvSpPr>
          <p:nvPr/>
        </p:nvSpPr>
        <p:spPr bwMode="auto">
          <a:xfrm>
            <a:off x="4424363" y="3224213"/>
            <a:ext cx="103187" cy="115887"/>
          </a:xfrm>
          <a:custGeom>
            <a:avLst/>
            <a:gdLst>
              <a:gd name="T0" fmla="*/ 82982653 w 61"/>
              <a:gd name="T1" fmla="*/ 183351680 h 69"/>
              <a:gd name="T2" fmla="*/ 60090369 w 61"/>
              <a:gd name="T3" fmla="*/ 194634702 h 69"/>
              <a:gd name="T4" fmla="*/ 37199763 w 61"/>
              <a:gd name="T5" fmla="*/ 194634702 h 69"/>
              <a:gd name="T6" fmla="*/ 11445299 w 61"/>
              <a:gd name="T7" fmla="*/ 172068658 h 69"/>
              <a:gd name="T8" fmla="*/ 11445299 w 61"/>
              <a:gd name="T9" fmla="*/ 138219592 h 69"/>
              <a:gd name="T10" fmla="*/ 22892291 w 61"/>
              <a:gd name="T11" fmla="*/ 115651868 h 69"/>
              <a:gd name="T12" fmla="*/ 71537357 w 61"/>
              <a:gd name="T13" fmla="*/ 93085798 h 69"/>
              <a:gd name="T14" fmla="*/ 105874937 w 61"/>
              <a:gd name="T15" fmla="*/ 67699838 h 69"/>
              <a:gd name="T16" fmla="*/ 105874937 w 61"/>
              <a:gd name="T17" fmla="*/ 22566051 h 69"/>
              <a:gd name="T18" fmla="*/ 82982653 w 61"/>
              <a:gd name="T19" fmla="*/ 22566051 h 69"/>
              <a:gd name="T20" fmla="*/ 60090369 w 61"/>
              <a:gd name="T21" fmla="*/ 22566051 h 69"/>
              <a:gd name="T22" fmla="*/ 48645059 w 61"/>
              <a:gd name="T23" fmla="*/ 45132101 h 69"/>
              <a:gd name="T24" fmla="*/ 48645059 w 61"/>
              <a:gd name="T25" fmla="*/ 56415137 h 69"/>
              <a:gd name="T26" fmla="*/ 37199763 w 61"/>
              <a:gd name="T27" fmla="*/ 67699838 h 69"/>
              <a:gd name="T28" fmla="*/ 22892291 w 61"/>
              <a:gd name="T29" fmla="*/ 67699838 h 69"/>
              <a:gd name="T30" fmla="*/ 11445299 w 61"/>
              <a:gd name="T31" fmla="*/ 56415137 h 69"/>
              <a:gd name="T32" fmla="*/ 22892291 w 61"/>
              <a:gd name="T33" fmla="*/ 33849079 h 69"/>
              <a:gd name="T34" fmla="*/ 60090369 w 61"/>
              <a:gd name="T35" fmla="*/ 11283025 h 69"/>
              <a:gd name="T36" fmla="*/ 105874937 w 61"/>
              <a:gd name="T37" fmla="*/ 11283025 h 69"/>
              <a:gd name="T38" fmla="*/ 140212543 w 61"/>
              <a:gd name="T39" fmla="*/ 22566051 h 69"/>
              <a:gd name="T40" fmla="*/ 140212543 w 61"/>
              <a:gd name="T41" fmla="*/ 45132101 h 69"/>
              <a:gd name="T42" fmla="*/ 140212543 w 61"/>
              <a:gd name="T43" fmla="*/ 126934890 h 69"/>
              <a:gd name="T44" fmla="*/ 151657839 w 61"/>
              <a:gd name="T45" fmla="*/ 160785636 h 69"/>
              <a:gd name="T46" fmla="*/ 151657839 w 61"/>
              <a:gd name="T47" fmla="*/ 172068658 h 69"/>
              <a:gd name="T48" fmla="*/ 151657839 w 61"/>
              <a:gd name="T49" fmla="*/ 172068658 h 69"/>
              <a:gd name="T50" fmla="*/ 163104827 w 61"/>
              <a:gd name="T51" fmla="*/ 172068658 h 69"/>
              <a:gd name="T52" fmla="*/ 174550123 w 61"/>
              <a:gd name="T53" fmla="*/ 160785636 h 69"/>
              <a:gd name="T54" fmla="*/ 151657839 w 61"/>
              <a:gd name="T55" fmla="*/ 194634702 h 69"/>
              <a:gd name="T56" fmla="*/ 128767247 w 61"/>
              <a:gd name="T57" fmla="*/ 194634702 h 69"/>
              <a:gd name="T58" fmla="*/ 117320259 w 61"/>
              <a:gd name="T59" fmla="*/ 183351680 h 69"/>
              <a:gd name="T60" fmla="*/ 105874937 w 61"/>
              <a:gd name="T61" fmla="*/ 149502614 h 69"/>
              <a:gd name="T62" fmla="*/ 82982653 w 61"/>
              <a:gd name="T63" fmla="*/ 93085798 h 69"/>
              <a:gd name="T64" fmla="*/ 60090369 w 61"/>
              <a:gd name="T65" fmla="*/ 115651868 h 69"/>
              <a:gd name="T66" fmla="*/ 48645059 w 61"/>
              <a:gd name="T67" fmla="*/ 126934890 h 69"/>
              <a:gd name="T68" fmla="*/ 48645059 w 61"/>
              <a:gd name="T69" fmla="*/ 149502614 h 69"/>
              <a:gd name="T70" fmla="*/ 60090369 w 61"/>
              <a:gd name="T71" fmla="*/ 172068658 h 69"/>
              <a:gd name="T72" fmla="*/ 82982653 w 61"/>
              <a:gd name="T73" fmla="*/ 172068658 h 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
              <a:gd name="T112" fmla="*/ 0 h 69"/>
              <a:gd name="T113" fmla="*/ 61 w 61"/>
              <a:gd name="T114" fmla="*/ 69 h 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 h="69">
                <a:moveTo>
                  <a:pt x="37" y="57"/>
                </a:moveTo>
                <a:lnTo>
                  <a:pt x="29" y="65"/>
                </a:lnTo>
                <a:lnTo>
                  <a:pt x="25" y="69"/>
                </a:lnTo>
                <a:lnTo>
                  <a:pt x="21" y="69"/>
                </a:lnTo>
                <a:lnTo>
                  <a:pt x="17" y="69"/>
                </a:lnTo>
                <a:lnTo>
                  <a:pt x="13" y="69"/>
                </a:lnTo>
                <a:lnTo>
                  <a:pt x="8" y="65"/>
                </a:lnTo>
                <a:lnTo>
                  <a:pt x="4" y="61"/>
                </a:lnTo>
                <a:lnTo>
                  <a:pt x="0" y="53"/>
                </a:lnTo>
                <a:lnTo>
                  <a:pt x="4" y="49"/>
                </a:lnTo>
                <a:lnTo>
                  <a:pt x="4" y="45"/>
                </a:lnTo>
                <a:lnTo>
                  <a:pt x="8" y="41"/>
                </a:lnTo>
                <a:lnTo>
                  <a:pt x="13" y="37"/>
                </a:lnTo>
                <a:lnTo>
                  <a:pt x="25" y="33"/>
                </a:lnTo>
                <a:lnTo>
                  <a:pt x="37" y="24"/>
                </a:lnTo>
                <a:lnTo>
                  <a:pt x="37" y="16"/>
                </a:lnTo>
                <a:lnTo>
                  <a:pt x="37" y="8"/>
                </a:lnTo>
                <a:lnTo>
                  <a:pt x="33" y="8"/>
                </a:lnTo>
                <a:lnTo>
                  <a:pt x="29" y="8"/>
                </a:lnTo>
                <a:lnTo>
                  <a:pt x="25" y="8"/>
                </a:lnTo>
                <a:lnTo>
                  <a:pt x="21" y="8"/>
                </a:lnTo>
                <a:lnTo>
                  <a:pt x="17" y="12"/>
                </a:lnTo>
                <a:lnTo>
                  <a:pt x="17" y="16"/>
                </a:lnTo>
                <a:lnTo>
                  <a:pt x="17" y="20"/>
                </a:lnTo>
                <a:lnTo>
                  <a:pt x="17" y="24"/>
                </a:lnTo>
                <a:lnTo>
                  <a:pt x="13" y="24"/>
                </a:lnTo>
                <a:lnTo>
                  <a:pt x="8" y="24"/>
                </a:lnTo>
                <a:lnTo>
                  <a:pt x="4" y="20"/>
                </a:lnTo>
                <a:lnTo>
                  <a:pt x="8" y="12"/>
                </a:lnTo>
                <a:lnTo>
                  <a:pt x="13" y="8"/>
                </a:lnTo>
                <a:lnTo>
                  <a:pt x="21" y="4"/>
                </a:lnTo>
                <a:lnTo>
                  <a:pt x="29" y="0"/>
                </a:lnTo>
                <a:lnTo>
                  <a:pt x="37" y="4"/>
                </a:lnTo>
                <a:lnTo>
                  <a:pt x="45" y="4"/>
                </a:lnTo>
                <a:lnTo>
                  <a:pt x="49" y="8"/>
                </a:lnTo>
                <a:lnTo>
                  <a:pt x="49" y="12"/>
                </a:lnTo>
                <a:lnTo>
                  <a:pt x="49" y="16"/>
                </a:lnTo>
                <a:lnTo>
                  <a:pt x="49" y="24"/>
                </a:lnTo>
                <a:lnTo>
                  <a:pt x="49" y="45"/>
                </a:lnTo>
                <a:lnTo>
                  <a:pt x="49" y="53"/>
                </a:lnTo>
                <a:lnTo>
                  <a:pt x="53" y="57"/>
                </a:lnTo>
                <a:lnTo>
                  <a:pt x="53" y="61"/>
                </a:lnTo>
                <a:lnTo>
                  <a:pt x="57" y="61"/>
                </a:lnTo>
                <a:lnTo>
                  <a:pt x="61" y="57"/>
                </a:lnTo>
                <a:lnTo>
                  <a:pt x="61" y="61"/>
                </a:lnTo>
                <a:lnTo>
                  <a:pt x="53" y="69"/>
                </a:lnTo>
                <a:lnTo>
                  <a:pt x="45" y="69"/>
                </a:lnTo>
                <a:lnTo>
                  <a:pt x="41" y="69"/>
                </a:lnTo>
                <a:lnTo>
                  <a:pt x="41" y="65"/>
                </a:lnTo>
                <a:lnTo>
                  <a:pt x="37" y="57"/>
                </a:lnTo>
                <a:close/>
                <a:moveTo>
                  <a:pt x="37" y="53"/>
                </a:moveTo>
                <a:lnTo>
                  <a:pt x="37" y="33"/>
                </a:lnTo>
                <a:lnTo>
                  <a:pt x="29" y="33"/>
                </a:lnTo>
                <a:lnTo>
                  <a:pt x="25" y="37"/>
                </a:lnTo>
                <a:lnTo>
                  <a:pt x="21" y="41"/>
                </a:lnTo>
                <a:lnTo>
                  <a:pt x="17" y="45"/>
                </a:lnTo>
                <a:lnTo>
                  <a:pt x="13" y="49"/>
                </a:lnTo>
                <a:lnTo>
                  <a:pt x="17" y="53"/>
                </a:lnTo>
                <a:lnTo>
                  <a:pt x="17" y="57"/>
                </a:lnTo>
                <a:lnTo>
                  <a:pt x="21" y="61"/>
                </a:lnTo>
                <a:lnTo>
                  <a:pt x="25" y="61"/>
                </a:lnTo>
                <a:lnTo>
                  <a:pt x="29" y="61"/>
                </a:lnTo>
                <a:lnTo>
                  <a:pt x="37" y="53"/>
                </a:lnTo>
                <a:close/>
              </a:path>
            </a:pathLst>
          </a:custGeom>
          <a:solidFill>
            <a:srgbClr val="000000"/>
          </a:solidFill>
          <a:ln w="0">
            <a:solidFill>
              <a:srgbClr val="000000"/>
            </a:solidFill>
            <a:round/>
            <a:headEnd/>
            <a:tailEnd/>
          </a:ln>
        </p:spPr>
        <p:txBody>
          <a:bodyPr/>
          <a:lstStyle/>
          <a:p>
            <a:endParaRPr lang="en-US"/>
          </a:p>
        </p:txBody>
      </p:sp>
      <p:sp>
        <p:nvSpPr>
          <p:cNvPr id="26688" name="Freeform 110"/>
          <p:cNvSpPr>
            <a:spLocks/>
          </p:cNvSpPr>
          <p:nvPr/>
        </p:nvSpPr>
        <p:spPr bwMode="auto">
          <a:xfrm>
            <a:off x="4527550" y="3197225"/>
            <a:ext cx="76200" cy="142875"/>
          </a:xfrm>
          <a:custGeom>
            <a:avLst/>
            <a:gdLst>
              <a:gd name="T0" fmla="*/ 68817070 w 45"/>
              <a:gd name="T1" fmla="*/ 0 h 85"/>
              <a:gd name="T2" fmla="*/ 68817070 w 45"/>
              <a:gd name="T3" fmla="*/ 56507909 h 85"/>
              <a:gd name="T4" fmla="*/ 117563066 w 45"/>
              <a:gd name="T5" fmla="*/ 56507909 h 85"/>
              <a:gd name="T6" fmla="*/ 117563066 w 45"/>
              <a:gd name="T7" fmla="*/ 67808477 h 85"/>
              <a:gd name="T8" fmla="*/ 68817070 w 45"/>
              <a:gd name="T9" fmla="*/ 67808477 h 85"/>
              <a:gd name="T10" fmla="*/ 68817070 w 45"/>
              <a:gd name="T11" fmla="*/ 183648150 h 85"/>
              <a:gd name="T12" fmla="*/ 68817070 w 45"/>
              <a:gd name="T13" fmla="*/ 206250967 h 85"/>
              <a:gd name="T14" fmla="*/ 83154518 w 45"/>
              <a:gd name="T15" fmla="*/ 206250967 h 85"/>
              <a:gd name="T16" fmla="*/ 83154518 w 45"/>
              <a:gd name="T17" fmla="*/ 217553216 h 85"/>
              <a:gd name="T18" fmla="*/ 94623461 w 45"/>
              <a:gd name="T19" fmla="*/ 217553216 h 85"/>
              <a:gd name="T20" fmla="*/ 94623461 w 45"/>
              <a:gd name="T21" fmla="*/ 217553216 h 85"/>
              <a:gd name="T22" fmla="*/ 106092404 w 45"/>
              <a:gd name="T23" fmla="*/ 217553216 h 85"/>
              <a:gd name="T24" fmla="*/ 106092404 w 45"/>
              <a:gd name="T25" fmla="*/ 206250967 h 85"/>
              <a:gd name="T26" fmla="*/ 117563066 w 45"/>
              <a:gd name="T27" fmla="*/ 206250967 h 85"/>
              <a:gd name="T28" fmla="*/ 129032009 w 45"/>
              <a:gd name="T29" fmla="*/ 206250967 h 85"/>
              <a:gd name="T30" fmla="*/ 117563066 w 45"/>
              <a:gd name="T31" fmla="*/ 217553216 h 85"/>
              <a:gd name="T32" fmla="*/ 106092404 w 45"/>
              <a:gd name="T33" fmla="*/ 228853836 h 85"/>
              <a:gd name="T34" fmla="*/ 94623461 w 45"/>
              <a:gd name="T35" fmla="*/ 240156085 h 85"/>
              <a:gd name="T36" fmla="*/ 68817070 w 45"/>
              <a:gd name="T37" fmla="*/ 240156085 h 85"/>
              <a:gd name="T38" fmla="*/ 57348127 w 45"/>
              <a:gd name="T39" fmla="*/ 240156085 h 85"/>
              <a:gd name="T40" fmla="*/ 57348127 w 45"/>
              <a:gd name="T41" fmla="*/ 240156085 h 85"/>
              <a:gd name="T42" fmla="*/ 45877478 w 45"/>
              <a:gd name="T43" fmla="*/ 228853836 h 85"/>
              <a:gd name="T44" fmla="*/ 34408535 w 45"/>
              <a:gd name="T45" fmla="*/ 228853836 h 85"/>
              <a:gd name="T46" fmla="*/ 34408535 w 45"/>
              <a:gd name="T47" fmla="*/ 206250967 h 85"/>
              <a:gd name="T48" fmla="*/ 34408535 w 45"/>
              <a:gd name="T49" fmla="*/ 194950399 h 85"/>
              <a:gd name="T50" fmla="*/ 34408535 w 45"/>
              <a:gd name="T51" fmla="*/ 67808477 h 85"/>
              <a:gd name="T52" fmla="*/ 0 w 45"/>
              <a:gd name="T53" fmla="*/ 67808477 h 85"/>
              <a:gd name="T54" fmla="*/ 0 w 45"/>
              <a:gd name="T55" fmla="*/ 56507909 h 85"/>
              <a:gd name="T56" fmla="*/ 11468946 w 45"/>
              <a:gd name="T57" fmla="*/ 56507909 h 85"/>
              <a:gd name="T58" fmla="*/ 34408535 w 45"/>
              <a:gd name="T59" fmla="*/ 45205647 h 85"/>
              <a:gd name="T60" fmla="*/ 45877478 w 45"/>
              <a:gd name="T61" fmla="*/ 33905079 h 85"/>
              <a:gd name="T62" fmla="*/ 45877478 w 45"/>
              <a:gd name="T63" fmla="*/ 22602823 h 85"/>
              <a:gd name="T64" fmla="*/ 57348127 w 45"/>
              <a:gd name="T65" fmla="*/ 11302252 h 85"/>
              <a:gd name="T66" fmla="*/ 68817070 w 45"/>
              <a:gd name="T67" fmla="*/ 0 h 85"/>
              <a:gd name="T68" fmla="*/ 68817070 w 45"/>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85"/>
              <a:gd name="T107" fmla="*/ 45 w 45"/>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85">
                <a:moveTo>
                  <a:pt x="24" y="0"/>
                </a:moveTo>
                <a:lnTo>
                  <a:pt x="24" y="20"/>
                </a:lnTo>
                <a:lnTo>
                  <a:pt x="41" y="20"/>
                </a:lnTo>
                <a:lnTo>
                  <a:pt x="41" y="24"/>
                </a:lnTo>
                <a:lnTo>
                  <a:pt x="24" y="24"/>
                </a:lnTo>
                <a:lnTo>
                  <a:pt x="24" y="65"/>
                </a:lnTo>
                <a:lnTo>
                  <a:pt x="24" y="73"/>
                </a:lnTo>
                <a:lnTo>
                  <a:pt x="29" y="73"/>
                </a:lnTo>
                <a:lnTo>
                  <a:pt x="29" y="77"/>
                </a:lnTo>
                <a:lnTo>
                  <a:pt x="33" y="77"/>
                </a:lnTo>
                <a:lnTo>
                  <a:pt x="37" y="77"/>
                </a:lnTo>
                <a:lnTo>
                  <a:pt x="37" y="73"/>
                </a:lnTo>
                <a:lnTo>
                  <a:pt x="41" y="73"/>
                </a:lnTo>
                <a:lnTo>
                  <a:pt x="45" y="73"/>
                </a:lnTo>
                <a:lnTo>
                  <a:pt x="41" y="77"/>
                </a:lnTo>
                <a:lnTo>
                  <a:pt x="37" y="81"/>
                </a:lnTo>
                <a:lnTo>
                  <a:pt x="33" y="85"/>
                </a:lnTo>
                <a:lnTo>
                  <a:pt x="24" y="85"/>
                </a:lnTo>
                <a:lnTo>
                  <a:pt x="20" y="85"/>
                </a:lnTo>
                <a:lnTo>
                  <a:pt x="16" y="81"/>
                </a:lnTo>
                <a:lnTo>
                  <a:pt x="12" y="81"/>
                </a:lnTo>
                <a:lnTo>
                  <a:pt x="12" y="73"/>
                </a:lnTo>
                <a:lnTo>
                  <a:pt x="12" y="69"/>
                </a:lnTo>
                <a:lnTo>
                  <a:pt x="12" y="24"/>
                </a:lnTo>
                <a:lnTo>
                  <a:pt x="0" y="24"/>
                </a:lnTo>
                <a:lnTo>
                  <a:pt x="0" y="20"/>
                </a:lnTo>
                <a:lnTo>
                  <a:pt x="4" y="20"/>
                </a:lnTo>
                <a:lnTo>
                  <a:pt x="12" y="16"/>
                </a:lnTo>
                <a:lnTo>
                  <a:pt x="16" y="12"/>
                </a:lnTo>
                <a:lnTo>
                  <a:pt x="16" y="8"/>
                </a:lnTo>
                <a:lnTo>
                  <a:pt x="20" y="4"/>
                </a:lnTo>
                <a:lnTo>
                  <a:pt x="24" y="0"/>
                </a:lnTo>
                <a:close/>
              </a:path>
            </a:pathLst>
          </a:custGeom>
          <a:solidFill>
            <a:srgbClr val="000000"/>
          </a:solidFill>
          <a:ln w="0">
            <a:solidFill>
              <a:srgbClr val="000000"/>
            </a:solidFill>
            <a:round/>
            <a:headEnd/>
            <a:tailEnd/>
          </a:ln>
        </p:spPr>
        <p:txBody>
          <a:bodyPr/>
          <a:lstStyle/>
          <a:p>
            <a:endParaRPr lang="en-US"/>
          </a:p>
        </p:txBody>
      </p:sp>
      <p:sp>
        <p:nvSpPr>
          <p:cNvPr id="26689" name="Line 111"/>
          <p:cNvSpPr>
            <a:spLocks noChangeShapeType="1"/>
          </p:cNvSpPr>
          <p:nvPr/>
        </p:nvSpPr>
        <p:spPr bwMode="auto">
          <a:xfrm flipH="1">
            <a:off x="1631950" y="992188"/>
            <a:ext cx="1014413" cy="330200"/>
          </a:xfrm>
          <a:prstGeom prst="line">
            <a:avLst/>
          </a:prstGeom>
          <a:noFill/>
          <a:ln w="6350">
            <a:solidFill>
              <a:srgbClr val="000000"/>
            </a:solidFill>
            <a:round/>
            <a:headEnd/>
            <a:tailEnd/>
          </a:ln>
        </p:spPr>
        <p:txBody>
          <a:bodyPr/>
          <a:lstStyle/>
          <a:p>
            <a:endParaRPr lang="en-US"/>
          </a:p>
        </p:txBody>
      </p:sp>
      <p:sp>
        <p:nvSpPr>
          <p:cNvPr id="26690" name="Line 112"/>
          <p:cNvSpPr>
            <a:spLocks noChangeShapeType="1"/>
          </p:cNvSpPr>
          <p:nvPr/>
        </p:nvSpPr>
        <p:spPr bwMode="auto">
          <a:xfrm>
            <a:off x="2646363" y="992188"/>
            <a:ext cx="539750" cy="330200"/>
          </a:xfrm>
          <a:prstGeom prst="line">
            <a:avLst/>
          </a:prstGeom>
          <a:noFill/>
          <a:ln w="6350">
            <a:solidFill>
              <a:srgbClr val="000000"/>
            </a:solidFill>
            <a:round/>
            <a:headEnd/>
            <a:tailEnd/>
          </a:ln>
        </p:spPr>
        <p:txBody>
          <a:bodyPr/>
          <a:lstStyle/>
          <a:p>
            <a:endParaRPr lang="en-US"/>
          </a:p>
        </p:txBody>
      </p:sp>
      <p:sp>
        <p:nvSpPr>
          <p:cNvPr id="26691" name="Line 113"/>
          <p:cNvSpPr>
            <a:spLocks noChangeShapeType="1"/>
          </p:cNvSpPr>
          <p:nvPr/>
        </p:nvSpPr>
        <p:spPr bwMode="auto">
          <a:xfrm>
            <a:off x="1639888" y="1595438"/>
            <a:ext cx="1587" cy="923925"/>
          </a:xfrm>
          <a:prstGeom prst="line">
            <a:avLst/>
          </a:prstGeom>
          <a:noFill/>
          <a:ln w="6350">
            <a:solidFill>
              <a:srgbClr val="000000"/>
            </a:solidFill>
            <a:round/>
            <a:headEnd/>
            <a:tailEnd/>
          </a:ln>
        </p:spPr>
        <p:txBody>
          <a:bodyPr/>
          <a:lstStyle/>
          <a:p>
            <a:endParaRPr lang="en-US"/>
          </a:p>
        </p:txBody>
      </p:sp>
      <p:sp>
        <p:nvSpPr>
          <p:cNvPr id="26692" name="Line 114"/>
          <p:cNvSpPr>
            <a:spLocks noChangeShapeType="1"/>
          </p:cNvSpPr>
          <p:nvPr/>
        </p:nvSpPr>
        <p:spPr bwMode="auto">
          <a:xfrm>
            <a:off x="3173413" y="1595438"/>
            <a:ext cx="1587" cy="923925"/>
          </a:xfrm>
          <a:prstGeom prst="line">
            <a:avLst/>
          </a:prstGeom>
          <a:noFill/>
          <a:ln w="6350">
            <a:solidFill>
              <a:srgbClr val="000000"/>
            </a:solidFill>
            <a:round/>
            <a:headEnd/>
            <a:tailEnd/>
          </a:ln>
        </p:spPr>
        <p:txBody>
          <a:bodyPr/>
          <a:lstStyle/>
          <a:p>
            <a:endParaRPr lang="en-US"/>
          </a:p>
        </p:txBody>
      </p:sp>
      <p:sp>
        <p:nvSpPr>
          <p:cNvPr id="26693" name="Line 115"/>
          <p:cNvSpPr>
            <a:spLocks noChangeShapeType="1"/>
          </p:cNvSpPr>
          <p:nvPr/>
        </p:nvSpPr>
        <p:spPr bwMode="auto">
          <a:xfrm>
            <a:off x="3186113" y="1595438"/>
            <a:ext cx="1198562" cy="328612"/>
          </a:xfrm>
          <a:prstGeom prst="line">
            <a:avLst/>
          </a:prstGeom>
          <a:noFill/>
          <a:ln w="6350">
            <a:solidFill>
              <a:srgbClr val="000000"/>
            </a:solidFill>
            <a:round/>
            <a:headEnd/>
            <a:tailEnd/>
          </a:ln>
        </p:spPr>
        <p:txBody>
          <a:bodyPr/>
          <a:lstStyle/>
          <a:p>
            <a:endParaRPr lang="en-US"/>
          </a:p>
        </p:txBody>
      </p:sp>
      <p:sp>
        <p:nvSpPr>
          <p:cNvPr id="26694" name="Line 116"/>
          <p:cNvSpPr>
            <a:spLocks noChangeShapeType="1"/>
          </p:cNvSpPr>
          <p:nvPr/>
        </p:nvSpPr>
        <p:spPr bwMode="auto">
          <a:xfrm>
            <a:off x="4376738" y="2197100"/>
            <a:ext cx="1587" cy="322263"/>
          </a:xfrm>
          <a:prstGeom prst="line">
            <a:avLst/>
          </a:prstGeom>
          <a:noFill/>
          <a:ln w="6350">
            <a:solidFill>
              <a:srgbClr val="000000"/>
            </a:solidFill>
            <a:round/>
            <a:headEnd/>
            <a:tailEnd/>
          </a:ln>
        </p:spPr>
        <p:txBody>
          <a:bodyPr/>
          <a:lstStyle/>
          <a:p>
            <a:endParaRPr lang="en-US"/>
          </a:p>
        </p:txBody>
      </p:sp>
      <p:sp>
        <p:nvSpPr>
          <p:cNvPr id="26695" name="Line 117"/>
          <p:cNvSpPr>
            <a:spLocks noChangeShapeType="1"/>
          </p:cNvSpPr>
          <p:nvPr/>
        </p:nvSpPr>
        <p:spPr bwMode="auto">
          <a:xfrm>
            <a:off x="1639888" y="2846388"/>
            <a:ext cx="1587" cy="268287"/>
          </a:xfrm>
          <a:prstGeom prst="line">
            <a:avLst/>
          </a:prstGeom>
          <a:noFill/>
          <a:ln w="6350">
            <a:solidFill>
              <a:srgbClr val="000000"/>
            </a:solidFill>
            <a:round/>
            <a:headEnd/>
            <a:tailEnd/>
          </a:ln>
        </p:spPr>
        <p:txBody>
          <a:bodyPr/>
          <a:lstStyle/>
          <a:p>
            <a:endParaRPr lang="en-US"/>
          </a:p>
        </p:txBody>
      </p:sp>
      <p:sp>
        <p:nvSpPr>
          <p:cNvPr id="26696" name="Line 118"/>
          <p:cNvSpPr>
            <a:spLocks noChangeShapeType="1"/>
          </p:cNvSpPr>
          <p:nvPr/>
        </p:nvSpPr>
        <p:spPr bwMode="auto">
          <a:xfrm>
            <a:off x="3173413" y="2800350"/>
            <a:ext cx="1587" cy="376238"/>
          </a:xfrm>
          <a:prstGeom prst="line">
            <a:avLst/>
          </a:prstGeom>
          <a:noFill/>
          <a:ln w="6350">
            <a:solidFill>
              <a:srgbClr val="000000"/>
            </a:solidFill>
            <a:round/>
            <a:headEnd/>
            <a:tailEnd/>
          </a:ln>
        </p:spPr>
        <p:txBody>
          <a:bodyPr/>
          <a:lstStyle/>
          <a:p>
            <a:endParaRPr lang="en-US"/>
          </a:p>
        </p:txBody>
      </p:sp>
      <p:sp>
        <p:nvSpPr>
          <p:cNvPr id="26697" name="Line 119"/>
          <p:cNvSpPr>
            <a:spLocks noChangeShapeType="1"/>
          </p:cNvSpPr>
          <p:nvPr/>
        </p:nvSpPr>
        <p:spPr bwMode="auto">
          <a:xfrm flipH="1">
            <a:off x="4357688" y="2800350"/>
            <a:ext cx="33337" cy="342900"/>
          </a:xfrm>
          <a:prstGeom prst="line">
            <a:avLst/>
          </a:prstGeom>
          <a:noFill/>
          <a:ln w="6350">
            <a:solidFill>
              <a:srgbClr val="000000"/>
            </a:solidFill>
            <a:round/>
            <a:headEnd/>
            <a:tailEnd/>
          </a:ln>
        </p:spPr>
        <p:txBody>
          <a:bodyPr/>
          <a:lstStyle/>
          <a:p>
            <a:endParaRPr lang="en-US"/>
          </a:p>
        </p:txBody>
      </p:sp>
      <p:sp>
        <p:nvSpPr>
          <p:cNvPr id="26698" name="Rectangle 120"/>
          <p:cNvSpPr>
            <a:spLocks noChangeArrowheads="1"/>
          </p:cNvSpPr>
          <p:nvPr/>
        </p:nvSpPr>
        <p:spPr bwMode="auto">
          <a:xfrm>
            <a:off x="0" y="3733800"/>
            <a:ext cx="4495800" cy="31242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S -&gt; NP VP</a:t>
            </a:r>
          </a:p>
          <a:p>
            <a:pPr marL="342900" indent="-342900">
              <a:spcBef>
                <a:spcPct val="20000"/>
              </a:spcBef>
              <a:buFontTx/>
              <a:buChar char="•"/>
            </a:pPr>
            <a:r>
              <a:rPr lang="en-US" sz="2400">
                <a:latin typeface="Comic Sans MS" pitchFamily="66" charset="0"/>
              </a:rPr>
              <a:t>VP -&gt; Verb NP</a:t>
            </a:r>
          </a:p>
          <a:p>
            <a:pPr marL="342900" indent="-342900">
              <a:spcBef>
                <a:spcPct val="20000"/>
              </a:spcBef>
              <a:buFontTx/>
              <a:buChar char="•"/>
            </a:pPr>
            <a:r>
              <a:rPr lang="en-US" sz="2400">
                <a:latin typeface="Comic Sans MS" pitchFamily="66" charset="0"/>
              </a:rPr>
              <a:t>Verb -&gt; serves</a:t>
            </a:r>
          </a:p>
          <a:p>
            <a:pPr marL="342900" indent="-342900">
              <a:lnSpc>
                <a:spcPct val="90000"/>
              </a:lnSpc>
              <a:spcBef>
                <a:spcPct val="20000"/>
              </a:spcBef>
              <a:buFontTx/>
              <a:buChar char="•"/>
            </a:pPr>
            <a:r>
              <a:rPr lang="en-US" sz="2400">
                <a:latin typeface="Comic Sans MS" pitchFamily="66" charset="0"/>
              </a:rPr>
              <a:t>NP -&gt; PropNoun</a:t>
            </a:r>
          </a:p>
          <a:p>
            <a:pPr marL="342900" indent="-342900">
              <a:lnSpc>
                <a:spcPct val="90000"/>
              </a:lnSpc>
              <a:spcBef>
                <a:spcPct val="20000"/>
              </a:spcBef>
              <a:buFontTx/>
              <a:buChar char="•"/>
            </a:pPr>
            <a:r>
              <a:rPr lang="en-US" sz="2400">
                <a:latin typeface="Comic Sans MS" pitchFamily="66" charset="0"/>
              </a:rPr>
              <a:t>NP -&gt; MassNoun</a:t>
            </a:r>
          </a:p>
          <a:p>
            <a:pPr marL="342900" indent="-342900">
              <a:lnSpc>
                <a:spcPct val="90000"/>
              </a:lnSpc>
              <a:spcBef>
                <a:spcPct val="20000"/>
              </a:spcBef>
              <a:buFontTx/>
              <a:buChar char="•"/>
            </a:pPr>
            <a:r>
              <a:rPr lang="en-US" sz="2400">
                <a:latin typeface="Comic Sans MS" pitchFamily="66" charset="0"/>
              </a:rPr>
              <a:t>PropNoun -&gt; </a:t>
            </a:r>
            <a:r>
              <a:rPr lang="en-US" sz="2400" i="1">
                <a:latin typeface="Comic Sans MS" pitchFamily="66" charset="0"/>
              </a:rPr>
              <a:t>AyCaramba</a:t>
            </a:r>
          </a:p>
          <a:p>
            <a:pPr marL="342900" indent="-342900">
              <a:lnSpc>
                <a:spcPct val="90000"/>
              </a:lnSpc>
              <a:spcBef>
                <a:spcPct val="20000"/>
              </a:spcBef>
              <a:buFontTx/>
              <a:buChar char="•"/>
            </a:pPr>
            <a:r>
              <a:rPr lang="en-US" sz="2400">
                <a:latin typeface="Comic Sans MS" pitchFamily="66" charset="0"/>
              </a:rPr>
              <a:t>MassNoun -&gt; </a:t>
            </a:r>
            <a:r>
              <a:rPr lang="en-US" sz="2400" i="1">
                <a:latin typeface="Comic Sans MS" pitchFamily="66" charset="0"/>
              </a:rPr>
              <a:t>meat</a:t>
            </a:r>
            <a:r>
              <a:rPr lang="en-US" sz="2800" b="1">
                <a:solidFill>
                  <a:srgbClr val="008000"/>
                </a:solidFill>
                <a:latin typeface="Comic Sans MS" pitchFamily="66" charset="0"/>
              </a:rPr>
              <a:t>	</a:t>
            </a:r>
            <a:endParaRPr lang="en-US" sz="2400" b="1">
              <a:latin typeface="Comic Sans MS" pitchFamily="66" charset="0"/>
            </a:endParaRPr>
          </a:p>
        </p:txBody>
      </p:sp>
      <p:sp>
        <p:nvSpPr>
          <p:cNvPr id="26699" name="Rectangle 121"/>
          <p:cNvSpPr>
            <a:spLocks noChangeArrowheads="1"/>
          </p:cNvSpPr>
          <p:nvPr/>
        </p:nvSpPr>
        <p:spPr bwMode="auto">
          <a:xfrm>
            <a:off x="3962400" y="3733800"/>
            <a:ext cx="3886200" cy="2895600"/>
          </a:xfrm>
          <a:prstGeom prst="rect">
            <a:avLst/>
          </a:prstGeom>
          <a:solidFill>
            <a:schemeClr val="bg1"/>
          </a:solidFill>
          <a:ln w="9525">
            <a:noFill/>
            <a:miter lim="800000"/>
            <a:headEnd/>
            <a:tailEnd/>
          </a:ln>
        </p:spPr>
        <p:txBody>
          <a:bodyPr/>
          <a:lstStyle/>
          <a:p>
            <a:pPr marL="342900" indent="-342900">
              <a:spcBef>
                <a:spcPct val="20000"/>
              </a:spcBef>
              <a:buFontTx/>
              <a:buChar char="•"/>
            </a:pPr>
            <a:r>
              <a:rPr lang="en-US" sz="2400">
                <a:latin typeface="Comic Sans MS" pitchFamily="66" charset="0"/>
              </a:rPr>
              <a:t>{VP.sem(NP.sem)}</a:t>
            </a:r>
          </a:p>
          <a:p>
            <a:pPr marL="342900" indent="-342900">
              <a:spcBef>
                <a:spcPct val="20000"/>
              </a:spcBef>
              <a:buFontTx/>
              <a:buChar char="•"/>
            </a:pPr>
            <a:r>
              <a:rPr lang="en-US" sz="2400">
                <a:latin typeface="Comic Sans MS" pitchFamily="66" charset="0"/>
              </a:rPr>
              <a:t>{Verb.sem(NP.sem)</a:t>
            </a:r>
          </a:p>
          <a:p>
            <a:pPr marL="342900" indent="-342900">
              <a:lnSpc>
                <a:spcPct val="90000"/>
              </a:lnSpc>
              <a:spcBef>
                <a:spcPct val="20000"/>
              </a:spcBef>
              <a:buFontTx/>
              <a:buChar char="•"/>
            </a:pPr>
            <a:endParaRPr lang="en-US" sz="2400">
              <a:latin typeface="Comic Sans MS" pitchFamily="66" charset="0"/>
            </a:endParaRPr>
          </a:p>
          <a:p>
            <a:pPr marL="342900" indent="-342900">
              <a:lnSpc>
                <a:spcPct val="90000"/>
              </a:lnSpc>
              <a:spcBef>
                <a:spcPct val="20000"/>
              </a:spcBef>
              <a:buFontTx/>
              <a:buChar char="•"/>
            </a:pPr>
            <a:r>
              <a:rPr lang="en-US" sz="2400">
                <a:latin typeface="Comic Sans MS" pitchFamily="66" charset="0"/>
              </a:rPr>
              <a:t>{PropNoun.sem}</a:t>
            </a:r>
          </a:p>
          <a:p>
            <a:pPr marL="342900" indent="-342900">
              <a:lnSpc>
                <a:spcPct val="90000"/>
              </a:lnSpc>
              <a:spcBef>
                <a:spcPct val="20000"/>
              </a:spcBef>
              <a:buFontTx/>
              <a:buChar char="•"/>
            </a:pPr>
            <a:r>
              <a:rPr lang="en-US" sz="2400">
                <a:latin typeface="Comic Sans MS" pitchFamily="66" charset="0"/>
              </a:rPr>
              <a:t>{MassNoun.sem}</a:t>
            </a:r>
          </a:p>
          <a:p>
            <a:pPr marL="342900" indent="-342900">
              <a:lnSpc>
                <a:spcPct val="90000"/>
              </a:lnSpc>
              <a:spcBef>
                <a:spcPct val="20000"/>
              </a:spcBef>
              <a:buFontTx/>
              <a:buChar char="•"/>
            </a:pPr>
            <a:r>
              <a:rPr lang="en-US" sz="2400">
                <a:latin typeface="Comic Sans MS" pitchFamily="66" charset="0"/>
              </a:rPr>
              <a:t>{AC}</a:t>
            </a:r>
          </a:p>
          <a:p>
            <a:pPr marL="342900" indent="-342900">
              <a:lnSpc>
                <a:spcPct val="90000"/>
              </a:lnSpc>
              <a:spcBef>
                <a:spcPct val="20000"/>
              </a:spcBef>
              <a:buFontTx/>
              <a:buChar char="•"/>
            </a:pPr>
            <a:r>
              <a:rPr lang="en-US" sz="2400">
                <a:latin typeface="Comic Sans MS" pitchFamily="66" charset="0"/>
              </a:rPr>
              <a:t>{MEAT}</a:t>
            </a:r>
          </a:p>
          <a:p>
            <a:pPr marL="342900" indent="-342900">
              <a:spcBef>
                <a:spcPct val="20000"/>
              </a:spcBef>
            </a:pPr>
            <a:endParaRPr lang="en-US" sz="2400" b="1">
              <a:latin typeface="Comic Sans MS" pitchFamily="66" charset="0"/>
            </a:endParaRPr>
          </a:p>
        </p:txBody>
      </p:sp>
      <p:graphicFrame>
        <p:nvGraphicFramePr>
          <p:cNvPr id="26626" name="Object 122"/>
          <p:cNvGraphicFramePr>
            <a:graphicFrameLocks noChangeAspect="1"/>
          </p:cNvGraphicFramePr>
          <p:nvPr/>
        </p:nvGraphicFramePr>
        <p:xfrm>
          <a:off x="3148013" y="4648200"/>
          <a:ext cx="5995987" cy="414338"/>
        </p:xfrm>
        <a:graphic>
          <a:graphicData uri="http://schemas.openxmlformats.org/presentationml/2006/ole">
            <mc:AlternateContent xmlns:mc="http://schemas.openxmlformats.org/markup-compatibility/2006">
              <mc:Choice xmlns:v="urn:schemas-microsoft-com:vml" Requires="v">
                <p:oleObj spid="_x0000_s26908" name="Equation" r:id="rId14" imgW="2933640" imgH="203040" progId="Equation.3">
                  <p:embed/>
                </p:oleObj>
              </mc:Choice>
              <mc:Fallback>
                <p:oleObj name="Equation" r:id="rId14" imgW="2933640" imgH="203040" progId="Equation.3">
                  <p:embed/>
                  <p:pic>
                    <p:nvPicPr>
                      <p:cNvPr id="0" name="Object 1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48013" y="4648200"/>
                        <a:ext cx="5995987" cy="414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627" name="Text Box 123"/>
          <p:cNvSpPr txBox="1">
            <a:spLocks noChangeArrowheads="1"/>
          </p:cNvSpPr>
          <p:nvPr/>
        </p:nvSpPr>
        <p:spPr bwMode="auto">
          <a:xfrm>
            <a:off x="5867400" y="25146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8" name="Text Box 124"/>
          <p:cNvSpPr txBox="1">
            <a:spLocks noChangeArrowheads="1"/>
          </p:cNvSpPr>
          <p:nvPr/>
        </p:nvSpPr>
        <p:spPr bwMode="auto">
          <a:xfrm>
            <a:off x="5791200" y="1905000"/>
            <a:ext cx="796925" cy="374650"/>
          </a:xfrm>
          <a:prstGeom prst="rect">
            <a:avLst/>
          </a:prstGeom>
          <a:noFill/>
          <a:ln w="38100">
            <a:solidFill>
              <a:schemeClr val="accent2"/>
            </a:solidFill>
            <a:miter lim="800000"/>
            <a:headEnd/>
            <a:tailEnd/>
          </a:ln>
        </p:spPr>
        <p:txBody>
          <a:bodyPr wrap="none">
            <a:spAutoFit/>
          </a:bodyPr>
          <a:lstStyle/>
          <a:p>
            <a:r>
              <a:rPr lang="en-US" b="1" i="1"/>
              <a:t>MEAT</a:t>
            </a:r>
            <a:endParaRPr lang="en-US" b="1"/>
          </a:p>
        </p:txBody>
      </p:sp>
      <p:sp>
        <p:nvSpPr>
          <p:cNvPr id="789629" name="Text Box 125"/>
          <p:cNvSpPr txBox="1">
            <a:spLocks noChangeArrowheads="1"/>
          </p:cNvSpPr>
          <p:nvPr/>
        </p:nvSpPr>
        <p:spPr bwMode="auto">
          <a:xfrm>
            <a:off x="3276600" y="2209800"/>
            <a:ext cx="679450" cy="374650"/>
          </a:xfrm>
          <a:prstGeom prst="rect">
            <a:avLst/>
          </a:prstGeom>
          <a:noFill/>
          <a:ln w="38100">
            <a:solidFill>
              <a:schemeClr val="accent2"/>
            </a:solidFill>
            <a:miter lim="800000"/>
            <a:headEnd/>
            <a:tailEnd/>
          </a:ln>
        </p:spPr>
        <p:txBody>
          <a:bodyPr wrap="none">
            <a:spAutoFit/>
          </a:bodyPr>
          <a:lstStyle/>
          <a:p>
            <a:r>
              <a:rPr lang="en-US" b="1" i="1"/>
              <a:t>…….</a:t>
            </a:r>
            <a:endParaRPr lang="en-US" b="1"/>
          </a:p>
        </p:txBody>
      </p:sp>
      <p:sp>
        <p:nvSpPr>
          <p:cNvPr id="789630" name="Rectangle 126"/>
          <p:cNvSpPr>
            <a:spLocks noChangeArrowheads="1"/>
          </p:cNvSpPr>
          <p:nvPr/>
        </p:nvSpPr>
        <p:spPr bwMode="auto">
          <a:xfrm>
            <a:off x="2819400" y="685800"/>
            <a:ext cx="5562600" cy="381000"/>
          </a:xfrm>
          <a:prstGeom prst="rect">
            <a:avLst/>
          </a:prstGeom>
          <a:noFill/>
          <a:ln w="38100">
            <a:solidFill>
              <a:schemeClr val="accent2"/>
            </a:solidFill>
            <a:miter lim="800000"/>
            <a:headEnd/>
            <a:tailEnd/>
          </a:ln>
        </p:spPr>
        <p:txBody>
          <a:bodyPr wrap="none" anchor="ctr"/>
          <a:lstStyle/>
          <a:p>
            <a:endParaRPr lang="en-US"/>
          </a:p>
        </p:txBody>
      </p:sp>
      <p:grpSp>
        <p:nvGrpSpPr>
          <p:cNvPr id="3" name="Group 127"/>
          <p:cNvGrpSpPr>
            <a:grpSpLocks/>
          </p:cNvGrpSpPr>
          <p:nvPr/>
        </p:nvGrpSpPr>
        <p:grpSpPr bwMode="auto">
          <a:xfrm>
            <a:off x="3505200" y="1244600"/>
            <a:ext cx="5410200" cy="431800"/>
            <a:chOff x="2208" y="784"/>
            <a:chExt cx="3408" cy="272"/>
          </a:xfrm>
        </p:grpSpPr>
        <p:sp>
          <p:nvSpPr>
            <p:cNvPr id="26707" name="Freeform 128"/>
            <p:cNvSpPr>
              <a:spLocks/>
            </p:cNvSpPr>
            <p:nvPr/>
          </p:nvSpPr>
          <p:spPr bwMode="auto">
            <a:xfrm>
              <a:off x="2305" y="863"/>
              <a:ext cx="77" cy="107"/>
            </a:xfrm>
            <a:custGeom>
              <a:avLst/>
              <a:gdLst>
                <a:gd name="T0" fmla="*/ 42 w 72"/>
                <a:gd name="T1" fmla="*/ 59 h 101"/>
                <a:gd name="T2" fmla="*/ 14 w 72"/>
                <a:gd name="T3" fmla="*/ 113 h 101"/>
                <a:gd name="T4" fmla="*/ 0 w 72"/>
                <a:gd name="T5" fmla="*/ 113 h 101"/>
                <a:gd name="T6" fmla="*/ 36 w 72"/>
                <a:gd name="T7" fmla="*/ 37 h 101"/>
                <a:gd name="T8" fmla="*/ 36 w 72"/>
                <a:gd name="T9" fmla="*/ 32 h 101"/>
                <a:gd name="T10" fmla="*/ 32 w 72"/>
                <a:gd name="T11" fmla="*/ 22 h 101"/>
                <a:gd name="T12" fmla="*/ 28 w 72"/>
                <a:gd name="T13" fmla="*/ 14 h 101"/>
                <a:gd name="T14" fmla="*/ 22 w 72"/>
                <a:gd name="T15" fmla="*/ 14 h 101"/>
                <a:gd name="T16" fmla="*/ 18 w 72"/>
                <a:gd name="T17" fmla="*/ 8 h 101"/>
                <a:gd name="T18" fmla="*/ 14 w 72"/>
                <a:gd name="T19" fmla="*/ 14 h 101"/>
                <a:gd name="T20" fmla="*/ 14 w 72"/>
                <a:gd name="T21" fmla="*/ 14 h 101"/>
                <a:gd name="T22" fmla="*/ 10 w 72"/>
                <a:gd name="T23" fmla="*/ 18 h 101"/>
                <a:gd name="T24" fmla="*/ 10 w 72"/>
                <a:gd name="T25" fmla="*/ 22 h 101"/>
                <a:gd name="T26" fmla="*/ 4 w 72"/>
                <a:gd name="T27" fmla="*/ 22 h 101"/>
                <a:gd name="T28" fmla="*/ 4 w 72"/>
                <a:gd name="T29" fmla="*/ 14 h 101"/>
                <a:gd name="T30" fmla="*/ 10 w 72"/>
                <a:gd name="T31" fmla="*/ 4 h 101"/>
                <a:gd name="T32" fmla="*/ 14 w 72"/>
                <a:gd name="T33" fmla="*/ 0 h 101"/>
                <a:gd name="T34" fmla="*/ 18 w 72"/>
                <a:gd name="T35" fmla="*/ 0 h 101"/>
                <a:gd name="T36" fmla="*/ 28 w 72"/>
                <a:gd name="T37" fmla="*/ 0 h 101"/>
                <a:gd name="T38" fmla="*/ 28 w 72"/>
                <a:gd name="T39" fmla="*/ 4 h 101"/>
                <a:gd name="T40" fmla="*/ 36 w 72"/>
                <a:gd name="T41" fmla="*/ 14 h 101"/>
                <a:gd name="T42" fmla="*/ 42 w 72"/>
                <a:gd name="T43" fmla="*/ 26 h 101"/>
                <a:gd name="T44" fmla="*/ 50 w 72"/>
                <a:gd name="T45" fmla="*/ 82 h 101"/>
                <a:gd name="T46" fmla="*/ 55 w 72"/>
                <a:gd name="T47" fmla="*/ 91 h 101"/>
                <a:gd name="T48" fmla="*/ 60 w 72"/>
                <a:gd name="T49" fmla="*/ 100 h 101"/>
                <a:gd name="T50" fmla="*/ 64 w 72"/>
                <a:gd name="T51" fmla="*/ 100 h 101"/>
                <a:gd name="T52" fmla="*/ 68 w 72"/>
                <a:gd name="T53" fmla="*/ 105 h 101"/>
                <a:gd name="T54" fmla="*/ 68 w 72"/>
                <a:gd name="T55" fmla="*/ 100 h 101"/>
                <a:gd name="T56" fmla="*/ 73 w 72"/>
                <a:gd name="T57" fmla="*/ 100 h 101"/>
                <a:gd name="T58" fmla="*/ 78 w 72"/>
                <a:gd name="T59" fmla="*/ 95 h 101"/>
                <a:gd name="T60" fmla="*/ 78 w 72"/>
                <a:gd name="T61" fmla="*/ 91 h 101"/>
                <a:gd name="T62" fmla="*/ 82 w 72"/>
                <a:gd name="T63" fmla="*/ 91 h 101"/>
                <a:gd name="T64" fmla="*/ 82 w 72"/>
                <a:gd name="T65" fmla="*/ 91 h 101"/>
                <a:gd name="T66" fmla="*/ 82 w 72"/>
                <a:gd name="T67" fmla="*/ 91 h 101"/>
                <a:gd name="T68" fmla="*/ 78 w 72"/>
                <a:gd name="T69" fmla="*/ 100 h 101"/>
                <a:gd name="T70" fmla="*/ 78 w 72"/>
                <a:gd name="T71" fmla="*/ 109 h 101"/>
                <a:gd name="T72" fmla="*/ 73 w 72"/>
                <a:gd name="T73" fmla="*/ 113 h 101"/>
                <a:gd name="T74" fmla="*/ 64 w 72"/>
                <a:gd name="T75" fmla="*/ 113 h 101"/>
                <a:gd name="T76" fmla="*/ 60 w 72"/>
                <a:gd name="T77" fmla="*/ 113 h 101"/>
                <a:gd name="T78" fmla="*/ 55 w 72"/>
                <a:gd name="T79" fmla="*/ 109 h 101"/>
                <a:gd name="T80" fmla="*/ 50 w 72"/>
                <a:gd name="T81" fmla="*/ 100 h 101"/>
                <a:gd name="T82" fmla="*/ 46 w 72"/>
                <a:gd name="T83" fmla="*/ 87 h 101"/>
                <a:gd name="T84" fmla="*/ 42 w 72"/>
                <a:gd name="T85" fmla="*/ 59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2"/>
                <a:gd name="T130" fmla="*/ 0 h 101"/>
                <a:gd name="T131" fmla="*/ 72 w 72"/>
                <a:gd name="T132" fmla="*/ 101 h 1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2" h="101">
                  <a:moveTo>
                    <a:pt x="36" y="53"/>
                  </a:moveTo>
                  <a:lnTo>
                    <a:pt x="12" y="101"/>
                  </a:lnTo>
                  <a:lnTo>
                    <a:pt x="0" y="101"/>
                  </a:lnTo>
                  <a:lnTo>
                    <a:pt x="32" y="33"/>
                  </a:lnTo>
                  <a:lnTo>
                    <a:pt x="32" y="28"/>
                  </a:lnTo>
                  <a:lnTo>
                    <a:pt x="28" y="20"/>
                  </a:lnTo>
                  <a:lnTo>
                    <a:pt x="24" y="12"/>
                  </a:lnTo>
                  <a:lnTo>
                    <a:pt x="20" y="12"/>
                  </a:lnTo>
                  <a:lnTo>
                    <a:pt x="16" y="8"/>
                  </a:lnTo>
                  <a:lnTo>
                    <a:pt x="12" y="12"/>
                  </a:lnTo>
                  <a:lnTo>
                    <a:pt x="8" y="16"/>
                  </a:lnTo>
                  <a:lnTo>
                    <a:pt x="8" y="20"/>
                  </a:lnTo>
                  <a:lnTo>
                    <a:pt x="4" y="20"/>
                  </a:lnTo>
                  <a:lnTo>
                    <a:pt x="4" y="12"/>
                  </a:lnTo>
                  <a:lnTo>
                    <a:pt x="8" y="4"/>
                  </a:lnTo>
                  <a:lnTo>
                    <a:pt x="12" y="0"/>
                  </a:lnTo>
                  <a:lnTo>
                    <a:pt x="16" y="0"/>
                  </a:lnTo>
                  <a:lnTo>
                    <a:pt x="24" y="0"/>
                  </a:lnTo>
                  <a:lnTo>
                    <a:pt x="24" y="4"/>
                  </a:lnTo>
                  <a:lnTo>
                    <a:pt x="32" y="12"/>
                  </a:lnTo>
                  <a:lnTo>
                    <a:pt x="36" y="24"/>
                  </a:lnTo>
                  <a:lnTo>
                    <a:pt x="44" y="73"/>
                  </a:lnTo>
                  <a:lnTo>
                    <a:pt x="48" y="81"/>
                  </a:lnTo>
                  <a:lnTo>
                    <a:pt x="52" y="89"/>
                  </a:lnTo>
                  <a:lnTo>
                    <a:pt x="56" y="89"/>
                  </a:lnTo>
                  <a:lnTo>
                    <a:pt x="60" y="93"/>
                  </a:lnTo>
                  <a:lnTo>
                    <a:pt x="60" y="89"/>
                  </a:lnTo>
                  <a:lnTo>
                    <a:pt x="64" y="89"/>
                  </a:lnTo>
                  <a:lnTo>
                    <a:pt x="68" y="85"/>
                  </a:lnTo>
                  <a:lnTo>
                    <a:pt x="68" y="81"/>
                  </a:lnTo>
                  <a:lnTo>
                    <a:pt x="72" y="81"/>
                  </a:lnTo>
                  <a:lnTo>
                    <a:pt x="68" y="89"/>
                  </a:lnTo>
                  <a:lnTo>
                    <a:pt x="68" y="97"/>
                  </a:lnTo>
                  <a:lnTo>
                    <a:pt x="64" y="101"/>
                  </a:lnTo>
                  <a:lnTo>
                    <a:pt x="56" y="101"/>
                  </a:lnTo>
                  <a:lnTo>
                    <a:pt x="52" y="101"/>
                  </a:lnTo>
                  <a:lnTo>
                    <a:pt x="48" y="97"/>
                  </a:lnTo>
                  <a:lnTo>
                    <a:pt x="44" y="89"/>
                  </a:lnTo>
                  <a:lnTo>
                    <a:pt x="40" y="77"/>
                  </a:lnTo>
                  <a:lnTo>
                    <a:pt x="36" y="53"/>
                  </a:lnTo>
                  <a:close/>
                </a:path>
              </a:pathLst>
            </a:custGeom>
            <a:solidFill>
              <a:srgbClr val="000000"/>
            </a:solidFill>
            <a:ln w="0">
              <a:solidFill>
                <a:srgbClr val="000000"/>
              </a:solidFill>
              <a:round/>
              <a:headEnd/>
              <a:tailEnd/>
            </a:ln>
          </p:spPr>
          <p:txBody>
            <a:bodyPr/>
            <a:lstStyle/>
            <a:p>
              <a:endParaRPr lang="en-US"/>
            </a:p>
          </p:txBody>
        </p:sp>
        <p:pic>
          <p:nvPicPr>
            <p:cNvPr id="26708" name="Picture 129"/>
            <p:cNvPicPr>
              <a:picLocks noChangeAspect="1" noChangeArrowheads="1"/>
            </p:cNvPicPr>
            <p:nvPr/>
          </p:nvPicPr>
          <p:blipFill>
            <a:blip r:embed="rId4" cstate="print"/>
            <a:srcRect/>
            <a:stretch>
              <a:fillRect/>
            </a:stretch>
          </p:blipFill>
          <p:spPr bwMode="auto">
            <a:xfrm>
              <a:off x="2464" y="867"/>
              <a:ext cx="65" cy="103"/>
            </a:xfrm>
            <a:prstGeom prst="rect">
              <a:avLst/>
            </a:prstGeom>
            <a:noFill/>
            <a:ln w="9525">
              <a:noFill/>
              <a:miter lim="800000"/>
              <a:headEnd/>
              <a:tailEnd/>
            </a:ln>
          </p:spPr>
        </p:pic>
        <p:pic>
          <p:nvPicPr>
            <p:cNvPr id="26709" name="Picture 130"/>
            <p:cNvPicPr>
              <a:picLocks noChangeAspect="1" noChangeArrowheads="1"/>
            </p:cNvPicPr>
            <p:nvPr/>
          </p:nvPicPr>
          <p:blipFill>
            <a:blip r:embed="rId5" cstate="print"/>
            <a:srcRect/>
            <a:stretch>
              <a:fillRect/>
            </a:stretch>
          </p:blipFill>
          <p:spPr bwMode="auto">
            <a:xfrm>
              <a:off x="2464" y="867"/>
              <a:ext cx="65" cy="103"/>
            </a:xfrm>
            <a:prstGeom prst="rect">
              <a:avLst/>
            </a:prstGeom>
            <a:noFill/>
            <a:ln w="9525">
              <a:noFill/>
              <a:miter lim="800000"/>
              <a:headEnd/>
              <a:tailEnd/>
            </a:ln>
          </p:spPr>
        </p:pic>
        <p:sp>
          <p:nvSpPr>
            <p:cNvPr id="26710" name="Freeform 131"/>
            <p:cNvSpPr>
              <a:spLocks noEditPoints="1"/>
            </p:cNvSpPr>
            <p:nvPr/>
          </p:nvSpPr>
          <p:spPr bwMode="auto">
            <a:xfrm>
              <a:off x="2546" y="902"/>
              <a:ext cx="56" cy="68"/>
            </a:xfrm>
            <a:custGeom>
              <a:avLst/>
              <a:gdLst>
                <a:gd name="T0" fmla="*/ 15 w 53"/>
                <a:gd name="T1" fmla="*/ 40 h 64"/>
                <a:gd name="T2" fmla="*/ 15 w 53"/>
                <a:gd name="T3" fmla="*/ 45 h 64"/>
                <a:gd name="T4" fmla="*/ 15 w 53"/>
                <a:gd name="T5" fmla="*/ 45 h 64"/>
                <a:gd name="T6" fmla="*/ 15 w 53"/>
                <a:gd name="T7" fmla="*/ 54 h 64"/>
                <a:gd name="T8" fmla="*/ 19 w 53"/>
                <a:gd name="T9" fmla="*/ 58 h 64"/>
                <a:gd name="T10" fmla="*/ 23 w 53"/>
                <a:gd name="T11" fmla="*/ 63 h 64"/>
                <a:gd name="T12" fmla="*/ 27 w 53"/>
                <a:gd name="T13" fmla="*/ 63 h 64"/>
                <a:gd name="T14" fmla="*/ 33 w 53"/>
                <a:gd name="T15" fmla="*/ 63 h 64"/>
                <a:gd name="T16" fmla="*/ 37 w 53"/>
                <a:gd name="T17" fmla="*/ 63 h 64"/>
                <a:gd name="T18" fmla="*/ 45 w 53"/>
                <a:gd name="T19" fmla="*/ 58 h 64"/>
                <a:gd name="T20" fmla="*/ 55 w 53"/>
                <a:gd name="T21" fmla="*/ 50 h 64"/>
                <a:gd name="T22" fmla="*/ 55 w 53"/>
                <a:gd name="T23" fmla="*/ 54 h 64"/>
                <a:gd name="T24" fmla="*/ 41 w 53"/>
                <a:gd name="T25" fmla="*/ 63 h 64"/>
                <a:gd name="T26" fmla="*/ 33 w 53"/>
                <a:gd name="T27" fmla="*/ 72 h 64"/>
                <a:gd name="T28" fmla="*/ 19 w 53"/>
                <a:gd name="T29" fmla="*/ 72 h 64"/>
                <a:gd name="T30" fmla="*/ 11 w 53"/>
                <a:gd name="T31" fmla="*/ 72 h 64"/>
                <a:gd name="T32" fmla="*/ 5 w 53"/>
                <a:gd name="T33" fmla="*/ 68 h 64"/>
                <a:gd name="T34" fmla="*/ 0 w 53"/>
                <a:gd name="T35" fmla="*/ 58 h 64"/>
                <a:gd name="T36" fmla="*/ 0 w 53"/>
                <a:gd name="T37" fmla="*/ 50 h 64"/>
                <a:gd name="T38" fmla="*/ 0 w 53"/>
                <a:gd name="T39" fmla="*/ 36 h 64"/>
                <a:gd name="T40" fmla="*/ 5 w 53"/>
                <a:gd name="T41" fmla="*/ 27 h 64"/>
                <a:gd name="T42" fmla="*/ 15 w 53"/>
                <a:gd name="T43" fmla="*/ 14 h 64"/>
                <a:gd name="T44" fmla="*/ 23 w 53"/>
                <a:gd name="T45" fmla="*/ 4 h 64"/>
                <a:gd name="T46" fmla="*/ 33 w 53"/>
                <a:gd name="T47" fmla="*/ 0 h 64"/>
                <a:gd name="T48" fmla="*/ 45 w 53"/>
                <a:gd name="T49" fmla="*/ 0 h 64"/>
                <a:gd name="T50" fmla="*/ 51 w 53"/>
                <a:gd name="T51" fmla="*/ 0 h 64"/>
                <a:gd name="T52" fmla="*/ 59 w 53"/>
                <a:gd name="T53" fmla="*/ 4 h 64"/>
                <a:gd name="T54" fmla="*/ 59 w 53"/>
                <a:gd name="T55" fmla="*/ 4 h 64"/>
                <a:gd name="T56" fmla="*/ 59 w 53"/>
                <a:gd name="T57" fmla="*/ 10 h 64"/>
                <a:gd name="T58" fmla="*/ 59 w 53"/>
                <a:gd name="T59" fmla="*/ 18 h 64"/>
                <a:gd name="T60" fmla="*/ 55 w 53"/>
                <a:gd name="T61" fmla="*/ 22 h 64"/>
                <a:gd name="T62" fmla="*/ 45 w 53"/>
                <a:gd name="T63" fmla="*/ 32 h 64"/>
                <a:gd name="T64" fmla="*/ 37 w 53"/>
                <a:gd name="T65" fmla="*/ 36 h 64"/>
                <a:gd name="T66" fmla="*/ 27 w 53"/>
                <a:gd name="T67" fmla="*/ 40 h 64"/>
                <a:gd name="T68" fmla="*/ 15 w 53"/>
                <a:gd name="T69" fmla="*/ 40 h 64"/>
                <a:gd name="T70" fmla="*/ 15 w 53"/>
                <a:gd name="T71" fmla="*/ 36 h 64"/>
                <a:gd name="T72" fmla="*/ 23 w 53"/>
                <a:gd name="T73" fmla="*/ 36 h 64"/>
                <a:gd name="T74" fmla="*/ 33 w 53"/>
                <a:gd name="T75" fmla="*/ 32 h 64"/>
                <a:gd name="T76" fmla="*/ 37 w 53"/>
                <a:gd name="T77" fmla="*/ 27 h 64"/>
                <a:gd name="T78" fmla="*/ 45 w 53"/>
                <a:gd name="T79" fmla="*/ 22 h 64"/>
                <a:gd name="T80" fmla="*/ 45 w 53"/>
                <a:gd name="T81" fmla="*/ 18 h 64"/>
                <a:gd name="T82" fmla="*/ 51 w 53"/>
                <a:gd name="T83" fmla="*/ 10 h 64"/>
                <a:gd name="T84" fmla="*/ 51 w 53"/>
                <a:gd name="T85" fmla="*/ 10 h 64"/>
                <a:gd name="T86" fmla="*/ 45 w 53"/>
                <a:gd name="T87" fmla="*/ 4 h 64"/>
                <a:gd name="T88" fmla="*/ 45 w 53"/>
                <a:gd name="T89" fmla="*/ 4 h 64"/>
                <a:gd name="T90" fmla="*/ 41 w 53"/>
                <a:gd name="T91" fmla="*/ 4 h 64"/>
                <a:gd name="T92" fmla="*/ 33 w 53"/>
                <a:gd name="T93" fmla="*/ 4 h 64"/>
                <a:gd name="T94" fmla="*/ 27 w 53"/>
                <a:gd name="T95" fmla="*/ 10 h 64"/>
                <a:gd name="T96" fmla="*/ 19 w 53"/>
                <a:gd name="T97" fmla="*/ 22 h 64"/>
                <a:gd name="T98" fmla="*/ 15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3" y="36"/>
                  </a:moveTo>
                  <a:lnTo>
                    <a:pt x="13" y="40"/>
                  </a:lnTo>
                  <a:lnTo>
                    <a:pt x="13" y="48"/>
                  </a:lnTo>
                  <a:lnTo>
                    <a:pt x="17" y="52"/>
                  </a:lnTo>
                  <a:lnTo>
                    <a:pt x="21" y="56"/>
                  </a:lnTo>
                  <a:lnTo>
                    <a:pt x="25" y="56"/>
                  </a:lnTo>
                  <a:lnTo>
                    <a:pt x="29" y="56"/>
                  </a:lnTo>
                  <a:lnTo>
                    <a:pt x="33" y="56"/>
                  </a:lnTo>
                  <a:lnTo>
                    <a:pt x="41" y="52"/>
                  </a:lnTo>
                  <a:lnTo>
                    <a:pt x="49" y="44"/>
                  </a:lnTo>
                  <a:lnTo>
                    <a:pt x="49" y="48"/>
                  </a:lnTo>
                  <a:lnTo>
                    <a:pt x="37" y="56"/>
                  </a:lnTo>
                  <a:lnTo>
                    <a:pt x="29" y="64"/>
                  </a:lnTo>
                  <a:lnTo>
                    <a:pt x="17" y="64"/>
                  </a:lnTo>
                  <a:lnTo>
                    <a:pt x="9" y="64"/>
                  </a:lnTo>
                  <a:lnTo>
                    <a:pt x="5" y="60"/>
                  </a:lnTo>
                  <a:lnTo>
                    <a:pt x="0" y="52"/>
                  </a:lnTo>
                  <a:lnTo>
                    <a:pt x="0" y="44"/>
                  </a:lnTo>
                  <a:lnTo>
                    <a:pt x="0" y="32"/>
                  </a:lnTo>
                  <a:lnTo>
                    <a:pt x="5" y="24"/>
                  </a:lnTo>
                  <a:lnTo>
                    <a:pt x="13" y="12"/>
                  </a:lnTo>
                  <a:lnTo>
                    <a:pt x="21" y="4"/>
                  </a:lnTo>
                  <a:lnTo>
                    <a:pt x="29" y="0"/>
                  </a:lnTo>
                  <a:lnTo>
                    <a:pt x="41" y="0"/>
                  </a:lnTo>
                  <a:lnTo>
                    <a:pt x="45" y="0"/>
                  </a:lnTo>
                  <a:lnTo>
                    <a:pt x="53" y="4"/>
                  </a:lnTo>
                  <a:lnTo>
                    <a:pt x="53" y="8"/>
                  </a:lnTo>
                  <a:lnTo>
                    <a:pt x="53" y="16"/>
                  </a:lnTo>
                  <a:lnTo>
                    <a:pt x="49" y="20"/>
                  </a:lnTo>
                  <a:lnTo>
                    <a:pt x="41" y="28"/>
                  </a:lnTo>
                  <a:lnTo>
                    <a:pt x="33" y="32"/>
                  </a:lnTo>
                  <a:lnTo>
                    <a:pt x="25" y="36"/>
                  </a:lnTo>
                  <a:lnTo>
                    <a:pt x="13" y="36"/>
                  </a:lnTo>
                  <a:close/>
                  <a:moveTo>
                    <a:pt x="13" y="32"/>
                  </a:moveTo>
                  <a:lnTo>
                    <a:pt x="21" y="32"/>
                  </a:lnTo>
                  <a:lnTo>
                    <a:pt x="29" y="28"/>
                  </a:lnTo>
                  <a:lnTo>
                    <a:pt x="33" y="24"/>
                  </a:lnTo>
                  <a:lnTo>
                    <a:pt x="41" y="20"/>
                  </a:lnTo>
                  <a:lnTo>
                    <a:pt x="41" y="16"/>
                  </a:lnTo>
                  <a:lnTo>
                    <a:pt x="45" y="8"/>
                  </a:lnTo>
                  <a:lnTo>
                    <a:pt x="41" y="4"/>
                  </a:lnTo>
                  <a:lnTo>
                    <a:pt x="37" y="4"/>
                  </a:lnTo>
                  <a:lnTo>
                    <a:pt x="29" y="4"/>
                  </a:lnTo>
                  <a:lnTo>
                    <a:pt x="25" y="8"/>
                  </a:lnTo>
                  <a:lnTo>
                    <a:pt x="17"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11" name="Freeform 132"/>
            <p:cNvSpPr>
              <a:spLocks/>
            </p:cNvSpPr>
            <p:nvPr/>
          </p:nvSpPr>
          <p:spPr bwMode="auto">
            <a:xfrm>
              <a:off x="2623" y="867"/>
              <a:ext cx="69" cy="103"/>
            </a:xfrm>
            <a:custGeom>
              <a:avLst/>
              <a:gdLst>
                <a:gd name="T0" fmla="*/ 47 w 65"/>
                <a:gd name="T1" fmla="*/ 105 h 97"/>
                <a:gd name="T2" fmla="*/ 47 w 65"/>
                <a:gd name="T3" fmla="*/ 109 h 97"/>
                <a:gd name="T4" fmla="*/ 0 w 65"/>
                <a:gd name="T5" fmla="*/ 109 h 97"/>
                <a:gd name="T6" fmla="*/ 0 w 65"/>
                <a:gd name="T7" fmla="*/ 105 h 97"/>
                <a:gd name="T8" fmla="*/ 8 w 65"/>
                <a:gd name="T9" fmla="*/ 105 h 97"/>
                <a:gd name="T10" fmla="*/ 8 w 65"/>
                <a:gd name="T11" fmla="*/ 105 h 97"/>
                <a:gd name="T12" fmla="*/ 15 w 65"/>
                <a:gd name="T13" fmla="*/ 105 h 97"/>
                <a:gd name="T14" fmla="*/ 19 w 65"/>
                <a:gd name="T15" fmla="*/ 101 h 97"/>
                <a:gd name="T16" fmla="*/ 19 w 65"/>
                <a:gd name="T17" fmla="*/ 96 h 97"/>
                <a:gd name="T18" fmla="*/ 23 w 65"/>
                <a:gd name="T19" fmla="*/ 87 h 97"/>
                <a:gd name="T20" fmla="*/ 41 w 65"/>
                <a:gd name="T21" fmla="*/ 22 h 97"/>
                <a:gd name="T22" fmla="*/ 41 w 65"/>
                <a:gd name="T23" fmla="*/ 14 h 97"/>
                <a:gd name="T24" fmla="*/ 41 w 65"/>
                <a:gd name="T25" fmla="*/ 8 h 97"/>
                <a:gd name="T26" fmla="*/ 41 w 65"/>
                <a:gd name="T27" fmla="*/ 8 h 97"/>
                <a:gd name="T28" fmla="*/ 41 w 65"/>
                <a:gd name="T29" fmla="*/ 4 h 97"/>
                <a:gd name="T30" fmla="*/ 41 w 65"/>
                <a:gd name="T31" fmla="*/ 4 h 97"/>
                <a:gd name="T32" fmla="*/ 37 w 65"/>
                <a:gd name="T33" fmla="*/ 4 h 97"/>
                <a:gd name="T34" fmla="*/ 37 w 65"/>
                <a:gd name="T35" fmla="*/ 4 h 97"/>
                <a:gd name="T36" fmla="*/ 33 w 65"/>
                <a:gd name="T37" fmla="*/ 4 h 97"/>
                <a:gd name="T38" fmla="*/ 33 w 65"/>
                <a:gd name="T39" fmla="*/ 0 h 97"/>
                <a:gd name="T40" fmla="*/ 73 w 65"/>
                <a:gd name="T41" fmla="*/ 0 h 97"/>
                <a:gd name="T42" fmla="*/ 73 w 65"/>
                <a:gd name="T43" fmla="*/ 4 h 97"/>
                <a:gd name="T44" fmla="*/ 69 w 65"/>
                <a:gd name="T45" fmla="*/ 4 h 97"/>
                <a:gd name="T46" fmla="*/ 65 w 65"/>
                <a:gd name="T47" fmla="*/ 4 h 97"/>
                <a:gd name="T48" fmla="*/ 59 w 65"/>
                <a:gd name="T49" fmla="*/ 4 h 97"/>
                <a:gd name="T50" fmla="*/ 59 w 65"/>
                <a:gd name="T51" fmla="*/ 8 h 97"/>
                <a:gd name="T52" fmla="*/ 55 w 65"/>
                <a:gd name="T53" fmla="*/ 14 h 97"/>
                <a:gd name="T54" fmla="*/ 55 w 65"/>
                <a:gd name="T55" fmla="*/ 22 h 97"/>
                <a:gd name="T56" fmla="*/ 37 w 65"/>
                <a:gd name="T57" fmla="*/ 91 h 97"/>
                <a:gd name="T58" fmla="*/ 33 w 65"/>
                <a:gd name="T59" fmla="*/ 96 h 97"/>
                <a:gd name="T60" fmla="*/ 33 w 65"/>
                <a:gd name="T61" fmla="*/ 101 h 97"/>
                <a:gd name="T62" fmla="*/ 33 w 65"/>
                <a:gd name="T63" fmla="*/ 101 h 97"/>
                <a:gd name="T64" fmla="*/ 33 w 65"/>
                <a:gd name="T65" fmla="*/ 101 h 97"/>
                <a:gd name="T66" fmla="*/ 37 w 65"/>
                <a:gd name="T67" fmla="*/ 105 h 97"/>
                <a:gd name="T68" fmla="*/ 37 w 65"/>
                <a:gd name="T69" fmla="*/ 105 h 97"/>
                <a:gd name="T70" fmla="*/ 41 w 65"/>
                <a:gd name="T71" fmla="*/ 105 h 97"/>
                <a:gd name="T72" fmla="*/ 47 w 65"/>
                <a:gd name="T73" fmla="*/ 105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5"/>
                <a:gd name="T112" fmla="*/ 0 h 97"/>
                <a:gd name="T113" fmla="*/ 65 w 65"/>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5" h="97">
                  <a:moveTo>
                    <a:pt x="41" y="93"/>
                  </a:moveTo>
                  <a:lnTo>
                    <a:pt x="41" y="97"/>
                  </a:lnTo>
                  <a:lnTo>
                    <a:pt x="0" y="97"/>
                  </a:lnTo>
                  <a:lnTo>
                    <a:pt x="0" y="93"/>
                  </a:lnTo>
                  <a:lnTo>
                    <a:pt x="8" y="93"/>
                  </a:lnTo>
                  <a:lnTo>
                    <a:pt x="13" y="93"/>
                  </a:lnTo>
                  <a:lnTo>
                    <a:pt x="17" y="89"/>
                  </a:lnTo>
                  <a:lnTo>
                    <a:pt x="17" y="85"/>
                  </a:lnTo>
                  <a:lnTo>
                    <a:pt x="21" y="77"/>
                  </a:lnTo>
                  <a:lnTo>
                    <a:pt x="37" y="20"/>
                  </a:lnTo>
                  <a:lnTo>
                    <a:pt x="37" y="12"/>
                  </a:lnTo>
                  <a:lnTo>
                    <a:pt x="37" y="8"/>
                  </a:lnTo>
                  <a:lnTo>
                    <a:pt x="37" y="4"/>
                  </a:lnTo>
                  <a:lnTo>
                    <a:pt x="33" y="4"/>
                  </a:lnTo>
                  <a:lnTo>
                    <a:pt x="29" y="4"/>
                  </a:lnTo>
                  <a:lnTo>
                    <a:pt x="29" y="0"/>
                  </a:lnTo>
                  <a:lnTo>
                    <a:pt x="65" y="0"/>
                  </a:lnTo>
                  <a:lnTo>
                    <a:pt x="65" y="4"/>
                  </a:lnTo>
                  <a:lnTo>
                    <a:pt x="61" y="4"/>
                  </a:lnTo>
                  <a:lnTo>
                    <a:pt x="57" y="4"/>
                  </a:lnTo>
                  <a:lnTo>
                    <a:pt x="53" y="4"/>
                  </a:lnTo>
                  <a:lnTo>
                    <a:pt x="53" y="8"/>
                  </a:lnTo>
                  <a:lnTo>
                    <a:pt x="49" y="12"/>
                  </a:lnTo>
                  <a:lnTo>
                    <a:pt x="49" y="20"/>
                  </a:lnTo>
                  <a:lnTo>
                    <a:pt x="33" y="81"/>
                  </a:lnTo>
                  <a:lnTo>
                    <a:pt x="29" y="85"/>
                  </a:lnTo>
                  <a:lnTo>
                    <a:pt x="29" y="89"/>
                  </a:lnTo>
                  <a:lnTo>
                    <a:pt x="33" y="93"/>
                  </a:lnTo>
                  <a:lnTo>
                    <a:pt x="37" y="93"/>
                  </a:lnTo>
                  <a:lnTo>
                    <a:pt x="41" y="93"/>
                  </a:lnTo>
                  <a:close/>
                </a:path>
              </a:pathLst>
            </a:custGeom>
            <a:solidFill>
              <a:srgbClr val="000000"/>
            </a:solidFill>
            <a:ln w="0">
              <a:solidFill>
                <a:srgbClr val="000000"/>
              </a:solidFill>
              <a:round/>
              <a:headEnd/>
              <a:tailEnd/>
            </a:ln>
          </p:spPr>
          <p:txBody>
            <a:bodyPr/>
            <a:lstStyle/>
            <a:p>
              <a:endParaRPr lang="en-US"/>
            </a:p>
          </p:txBody>
        </p:sp>
        <p:sp>
          <p:nvSpPr>
            <p:cNvPr id="26712" name="Freeform 133"/>
            <p:cNvSpPr>
              <a:spLocks/>
            </p:cNvSpPr>
            <p:nvPr/>
          </p:nvSpPr>
          <p:spPr bwMode="auto">
            <a:xfrm>
              <a:off x="2688" y="902"/>
              <a:ext cx="57" cy="68"/>
            </a:xfrm>
            <a:custGeom>
              <a:avLst/>
              <a:gdLst>
                <a:gd name="T0" fmla="*/ 61 w 53"/>
                <a:gd name="T1" fmla="*/ 0 h 64"/>
                <a:gd name="T2" fmla="*/ 57 w 53"/>
                <a:gd name="T3" fmla="*/ 22 h 64"/>
                <a:gd name="T4" fmla="*/ 52 w 53"/>
                <a:gd name="T5" fmla="*/ 22 h 64"/>
                <a:gd name="T6" fmla="*/ 52 w 53"/>
                <a:gd name="T7" fmla="*/ 14 h 64"/>
                <a:gd name="T8" fmla="*/ 47 w 53"/>
                <a:gd name="T9" fmla="*/ 10 h 64"/>
                <a:gd name="T10" fmla="*/ 43 w 53"/>
                <a:gd name="T11" fmla="*/ 4 h 64"/>
                <a:gd name="T12" fmla="*/ 38 w 53"/>
                <a:gd name="T13" fmla="*/ 4 h 64"/>
                <a:gd name="T14" fmla="*/ 33 w 53"/>
                <a:gd name="T15" fmla="*/ 4 h 64"/>
                <a:gd name="T16" fmla="*/ 33 w 53"/>
                <a:gd name="T17" fmla="*/ 4 h 64"/>
                <a:gd name="T18" fmla="*/ 28 w 53"/>
                <a:gd name="T19" fmla="*/ 10 h 64"/>
                <a:gd name="T20" fmla="*/ 28 w 53"/>
                <a:gd name="T21" fmla="*/ 14 h 64"/>
                <a:gd name="T22" fmla="*/ 28 w 53"/>
                <a:gd name="T23" fmla="*/ 14 h 64"/>
                <a:gd name="T24" fmla="*/ 28 w 53"/>
                <a:gd name="T25" fmla="*/ 18 h 64"/>
                <a:gd name="T26" fmla="*/ 33 w 53"/>
                <a:gd name="T27" fmla="*/ 18 h 64"/>
                <a:gd name="T28" fmla="*/ 33 w 53"/>
                <a:gd name="T29" fmla="*/ 22 h 64"/>
                <a:gd name="T30" fmla="*/ 43 w 53"/>
                <a:gd name="T31" fmla="*/ 32 h 64"/>
                <a:gd name="T32" fmla="*/ 47 w 53"/>
                <a:gd name="T33" fmla="*/ 40 h 64"/>
                <a:gd name="T34" fmla="*/ 52 w 53"/>
                <a:gd name="T35" fmla="*/ 45 h 64"/>
                <a:gd name="T36" fmla="*/ 52 w 53"/>
                <a:gd name="T37" fmla="*/ 54 h 64"/>
                <a:gd name="T38" fmla="*/ 47 w 53"/>
                <a:gd name="T39" fmla="*/ 58 h 64"/>
                <a:gd name="T40" fmla="*/ 43 w 53"/>
                <a:gd name="T41" fmla="*/ 68 h 64"/>
                <a:gd name="T42" fmla="*/ 38 w 53"/>
                <a:gd name="T43" fmla="*/ 72 h 64"/>
                <a:gd name="T44" fmla="*/ 24 w 53"/>
                <a:gd name="T45" fmla="*/ 72 h 64"/>
                <a:gd name="T46" fmla="*/ 18 w 53"/>
                <a:gd name="T47" fmla="*/ 72 h 64"/>
                <a:gd name="T48" fmla="*/ 10 w 53"/>
                <a:gd name="T49" fmla="*/ 68 h 64"/>
                <a:gd name="T50" fmla="*/ 10 w 53"/>
                <a:gd name="T51" fmla="*/ 68 h 64"/>
                <a:gd name="T52" fmla="*/ 10 w 53"/>
                <a:gd name="T53" fmla="*/ 68 h 64"/>
                <a:gd name="T54" fmla="*/ 4 w 53"/>
                <a:gd name="T55" fmla="*/ 68 h 64"/>
                <a:gd name="T56" fmla="*/ 0 w 53"/>
                <a:gd name="T57" fmla="*/ 72 h 64"/>
                <a:gd name="T58" fmla="*/ 0 w 53"/>
                <a:gd name="T59" fmla="*/ 72 h 64"/>
                <a:gd name="T60" fmla="*/ 4 w 53"/>
                <a:gd name="T61" fmla="*/ 50 h 64"/>
                <a:gd name="T62" fmla="*/ 10 w 53"/>
                <a:gd name="T63" fmla="*/ 50 h 64"/>
                <a:gd name="T64" fmla="*/ 10 w 53"/>
                <a:gd name="T65" fmla="*/ 58 h 64"/>
                <a:gd name="T66" fmla="*/ 14 w 53"/>
                <a:gd name="T67" fmla="*/ 63 h 64"/>
                <a:gd name="T68" fmla="*/ 18 w 53"/>
                <a:gd name="T69" fmla="*/ 68 h 64"/>
                <a:gd name="T70" fmla="*/ 24 w 53"/>
                <a:gd name="T71" fmla="*/ 72 h 64"/>
                <a:gd name="T72" fmla="*/ 33 w 53"/>
                <a:gd name="T73" fmla="*/ 68 h 64"/>
                <a:gd name="T74" fmla="*/ 33 w 53"/>
                <a:gd name="T75" fmla="*/ 68 h 64"/>
                <a:gd name="T76" fmla="*/ 38 w 53"/>
                <a:gd name="T77" fmla="*/ 63 h 64"/>
                <a:gd name="T78" fmla="*/ 38 w 53"/>
                <a:gd name="T79" fmla="*/ 58 h 64"/>
                <a:gd name="T80" fmla="*/ 38 w 53"/>
                <a:gd name="T81" fmla="*/ 54 h 64"/>
                <a:gd name="T82" fmla="*/ 38 w 53"/>
                <a:gd name="T83" fmla="*/ 54 h 64"/>
                <a:gd name="T84" fmla="*/ 33 w 53"/>
                <a:gd name="T85" fmla="*/ 45 h 64"/>
                <a:gd name="T86" fmla="*/ 28 w 53"/>
                <a:gd name="T87" fmla="*/ 40 h 64"/>
                <a:gd name="T88" fmla="*/ 24 w 53"/>
                <a:gd name="T89" fmla="*/ 32 h 64"/>
                <a:gd name="T90" fmla="*/ 18 w 53"/>
                <a:gd name="T91" fmla="*/ 27 h 64"/>
                <a:gd name="T92" fmla="*/ 14 w 53"/>
                <a:gd name="T93" fmla="*/ 22 h 64"/>
                <a:gd name="T94" fmla="*/ 14 w 53"/>
                <a:gd name="T95" fmla="*/ 18 h 64"/>
                <a:gd name="T96" fmla="*/ 18 w 53"/>
                <a:gd name="T97" fmla="*/ 10 h 64"/>
                <a:gd name="T98" fmla="*/ 24 w 53"/>
                <a:gd name="T99" fmla="*/ 4 h 64"/>
                <a:gd name="T100" fmla="*/ 28 w 53"/>
                <a:gd name="T101" fmla="*/ 0 h 64"/>
                <a:gd name="T102" fmla="*/ 38 w 53"/>
                <a:gd name="T103" fmla="*/ 0 h 64"/>
                <a:gd name="T104" fmla="*/ 38 w 53"/>
                <a:gd name="T105" fmla="*/ 0 h 64"/>
                <a:gd name="T106" fmla="*/ 43 w 53"/>
                <a:gd name="T107" fmla="*/ 0 h 64"/>
                <a:gd name="T108" fmla="*/ 43 w 53"/>
                <a:gd name="T109" fmla="*/ 0 h 64"/>
                <a:gd name="T110" fmla="*/ 47 w 53"/>
                <a:gd name="T111" fmla="*/ 0 h 64"/>
                <a:gd name="T112" fmla="*/ 52 w 53"/>
                <a:gd name="T113" fmla="*/ 4 h 64"/>
                <a:gd name="T114" fmla="*/ 52 w 53"/>
                <a:gd name="T115" fmla="*/ 4 h 64"/>
                <a:gd name="T116" fmla="*/ 57 w 53"/>
                <a:gd name="T117" fmla="*/ 4 h 64"/>
                <a:gd name="T118" fmla="*/ 57 w 53"/>
                <a:gd name="T119" fmla="*/ 0 h 64"/>
                <a:gd name="T120" fmla="*/ 61 w 53"/>
                <a:gd name="T121" fmla="*/ 0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
                <a:gd name="T184" fmla="*/ 0 h 64"/>
                <a:gd name="T185" fmla="*/ 53 w 53"/>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 h="64">
                  <a:moveTo>
                    <a:pt x="53" y="0"/>
                  </a:moveTo>
                  <a:lnTo>
                    <a:pt x="49" y="20"/>
                  </a:lnTo>
                  <a:lnTo>
                    <a:pt x="45" y="20"/>
                  </a:lnTo>
                  <a:lnTo>
                    <a:pt x="45" y="12"/>
                  </a:lnTo>
                  <a:lnTo>
                    <a:pt x="41" y="8"/>
                  </a:lnTo>
                  <a:lnTo>
                    <a:pt x="37" y="4"/>
                  </a:lnTo>
                  <a:lnTo>
                    <a:pt x="33" y="4"/>
                  </a:lnTo>
                  <a:lnTo>
                    <a:pt x="29" y="4"/>
                  </a:lnTo>
                  <a:lnTo>
                    <a:pt x="24" y="8"/>
                  </a:lnTo>
                  <a:lnTo>
                    <a:pt x="24" y="12"/>
                  </a:lnTo>
                  <a:lnTo>
                    <a:pt x="24" y="16"/>
                  </a:lnTo>
                  <a:lnTo>
                    <a:pt x="29" y="16"/>
                  </a:lnTo>
                  <a:lnTo>
                    <a:pt x="29" y="20"/>
                  </a:lnTo>
                  <a:lnTo>
                    <a:pt x="37" y="28"/>
                  </a:lnTo>
                  <a:lnTo>
                    <a:pt x="41" y="36"/>
                  </a:lnTo>
                  <a:lnTo>
                    <a:pt x="45" y="40"/>
                  </a:lnTo>
                  <a:lnTo>
                    <a:pt x="45" y="48"/>
                  </a:lnTo>
                  <a:lnTo>
                    <a:pt x="41" y="52"/>
                  </a:lnTo>
                  <a:lnTo>
                    <a:pt x="37" y="60"/>
                  </a:lnTo>
                  <a:lnTo>
                    <a:pt x="33" y="64"/>
                  </a:lnTo>
                  <a:lnTo>
                    <a:pt x="20" y="64"/>
                  </a:lnTo>
                  <a:lnTo>
                    <a:pt x="16" y="64"/>
                  </a:lnTo>
                  <a:lnTo>
                    <a:pt x="8" y="60"/>
                  </a:lnTo>
                  <a:lnTo>
                    <a:pt x="4" y="60"/>
                  </a:lnTo>
                  <a:lnTo>
                    <a:pt x="0" y="64"/>
                  </a:lnTo>
                  <a:lnTo>
                    <a:pt x="4" y="44"/>
                  </a:lnTo>
                  <a:lnTo>
                    <a:pt x="8" y="44"/>
                  </a:lnTo>
                  <a:lnTo>
                    <a:pt x="8" y="52"/>
                  </a:lnTo>
                  <a:lnTo>
                    <a:pt x="12" y="56"/>
                  </a:lnTo>
                  <a:lnTo>
                    <a:pt x="16" y="60"/>
                  </a:lnTo>
                  <a:lnTo>
                    <a:pt x="20" y="64"/>
                  </a:lnTo>
                  <a:lnTo>
                    <a:pt x="29" y="60"/>
                  </a:lnTo>
                  <a:lnTo>
                    <a:pt x="33" y="56"/>
                  </a:lnTo>
                  <a:lnTo>
                    <a:pt x="33" y="52"/>
                  </a:lnTo>
                  <a:lnTo>
                    <a:pt x="33" y="48"/>
                  </a:lnTo>
                  <a:lnTo>
                    <a:pt x="29" y="40"/>
                  </a:lnTo>
                  <a:lnTo>
                    <a:pt x="24" y="36"/>
                  </a:lnTo>
                  <a:lnTo>
                    <a:pt x="20" y="28"/>
                  </a:lnTo>
                  <a:lnTo>
                    <a:pt x="16" y="24"/>
                  </a:lnTo>
                  <a:lnTo>
                    <a:pt x="12" y="20"/>
                  </a:lnTo>
                  <a:lnTo>
                    <a:pt x="12" y="16"/>
                  </a:lnTo>
                  <a:lnTo>
                    <a:pt x="16" y="8"/>
                  </a:lnTo>
                  <a:lnTo>
                    <a:pt x="20" y="4"/>
                  </a:lnTo>
                  <a:lnTo>
                    <a:pt x="24" y="0"/>
                  </a:lnTo>
                  <a:lnTo>
                    <a:pt x="33" y="0"/>
                  </a:lnTo>
                  <a:lnTo>
                    <a:pt x="37" y="0"/>
                  </a:lnTo>
                  <a:lnTo>
                    <a:pt x="41" y="0"/>
                  </a:lnTo>
                  <a:lnTo>
                    <a:pt x="45" y="4"/>
                  </a:lnTo>
                  <a:lnTo>
                    <a:pt x="49" y="4"/>
                  </a:lnTo>
                  <a:lnTo>
                    <a:pt x="49" y="0"/>
                  </a:lnTo>
                  <a:lnTo>
                    <a:pt x="53" y="0"/>
                  </a:lnTo>
                  <a:close/>
                </a:path>
              </a:pathLst>
            </a:custGeom>
            <a:solidFill>
              <a:srgbClr val="000000"/>
            </a:solidFill>
            <a:ln w="0">
              <a:solidFill>
                <a:srgbClr val="000000"/>
              </a:solidFill>
              <a:round/>
              <a:headEnd/>
              <a:tailEnd/>
            </a:ln>
          </p:spPr>
          <p:txBody>
            <a:bodyPr/>
            <a:lstStyle/>
            <a:p>
              <a:endParaRPr lang="en-US"/>
            </a:p>
          </p:txBody>
        </p:sp>
        <p:sp>
          <p:nvSpPr>
            <p:cNvPr id="26713" name="Freeform 134"/>
            <p:cNvSpPr>
              <a:spLocks noEditPoints="1"/>
            </p:cNvSpPr>
            <p:nvPr/>
          </p:nvSpPr>
          <p:spPr bwMode="auto">
            <a:xfrm>
              <a:off x="274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0 w 69"/>
                <a:gd name="T19" fmla="*/ 72 h 64"/>
                <a:gd name="T20" fmla="*/ 50 w 69"/>
                <a:gd name="T21" fmla="*/ 68 h 64"/>
                <a:gd name="T22" fmla="*/ 50 w 69"/>
                <a:gd name="T23" fmla="*/ 58 h 64"/>
                <a:gd name="T24" fmla="*/ 40 w 69"/>
                <a:gd name="T25" fmla="*/ 63 h 64"/>
                <a:gd name="T26" fmla="*/ 22 w 69"/>
                <a:gd name="T27" fmla="*/ 72 h 64"/>
                <a:gd name="T28" fmla="*/ 8 w 69"/>
                <a:gd name="T29" fmla="*/ 72 h 64"/>
                <a:gd name="T30" fmla="*/ 4 w 69"/>
                <a:gd name="T31" fmla="*/ 63 h 64"/>
                <a:gd name="T32" fmla="*/ 4 w 69"/>
                <a:gd name="T33" fmla="*/ 40 h 64"/>
                <a:gd name="T34" fmla="*/ 18 w 69"/>
                <a:gd name="T35" fmla="*/ 14 h 64"/>
                <a:gd name="T36" fmla="*/ 40 w 69"/>
                <a:gd name="T37" fmla="*/ 0 h 64"/>
                <a:gd name="T38" fmla="*/ 55 w 69"/>
                <a:gd name="T39" fmla="*/ 0 h 64"/>
                <a:gd name="T40" fmla="*/ 59 w 69"/>
                <a:gd name="T41" fmla="*/ 4 h 64"/>
                <a:gd name="T42" fmla="*/ 63 w 69"/>
                <a:gd name="T43" fmla="*/ 4 h 64"/>
                <a:gd name="T44" fmla="*/ 50 w 69"/>
                <a:gd name="T45" fmla="*/ 4 h 64"/>
                <a:gd name="T46" fmla="*/ 36 w 69"/>
                <a:gd name="T47" fmla="*/ 10 h 64"/>
                <a:gd name="T48" fmla="*/ 22 w 69"/>
                <a:gd name="T49" fmla="*/ 27 h 64"/>
                <a:gd name="T50" fmla="*/ 14 w 69"/>
                <a:gd name="T51" fmla="*/ 54 h 64"/>
                <a:gd name="T52" fmla="*/ 18 w 69"/>
                <a:gd name="T53" fmla="*/ 63 h 64"/>
                <a:gd name="T54" fmla="*/ 26 w 69"/>
                <a:gd name="T55" fmla="*/ 63 h 64"/>
                <a:gd name="T56" fmla="*/ 44 w 69"/>
                <a:gd name="T57" fmla="*/ 50 h 64"/>
                <a:gd name="T58" fmla="*/ 59 w 69"/>
                <a:gd name="T59" fmla="*/ 14 h 64"/>
                <a:gd name="T60" fmla="*/ 55 w 69"/>
                <a:gd name="T61" fmla="*/ 4 h 64"/>
                <a:gd name="T62" fmla="*/ 50 w 69"/>
                <a:gd name="T63" fmla="*/ 4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4" y="64"/>
                  </a:lnTo>
                  <a:lnTo>
                    <a:pt x="44" y="60"/>
                  </a:lnTo>
                  <a:lnTo>
                    <a:pt x="44" y="56"/>
                  </a:lnTo>
                  <a:lnTo>
                    <a:pt x="44" y="52"/>
                  </a:lnTo>
                  <a:lnTo>
                    <a:pt x="44" y="44"/>
                  </a:lnTo>
                  <a:lnTo>
                    <a:pt x="36" y="56"/>
                  </a:lnTo>
                  <a:lnTo>
                    <a:pt x="28" y="60"/>
                  </a:lnTo>
                  <a:lnTo>
                    <a:pt x="20" y="64"/>
                  </a:lnTo>
                  <a:lnTo>
                    <a:pt x="16" y="64"/>
                  </a:lnTo>
                  <a:lnTo>
                    <a:pt x="8" y="64"/>
                  </a:lnTo>
                  <a:lnTo>
                    <a:pt x="4" y="60"/>
                  </a:lnTo>
                  <a:lnTo>
                    <a:pt x="4" y="56"/>
                  </a:lnTo>
                  <a:lnTo>
                    <a:pt x="0" y="48"/>
                  </a:lnTo>
                  <a:lnTo>
                    <a:pt x="4" y="36"/>
                  </a:lnTo>
                  <a:lnTo>
                    <a:pt x="8" y="24"/>
                  </a:lnTo>
                  <a:lnTo>
                    <a:pt x="16" y="12"/>
                  </a:lnTo>
                  <a:lnTo>
                    <a:pt x="28" y="4"/>
                  </a:lnTo>
                  <a:lnTo>
                    <a:pt x="36" y="0"/>
                  </a:lnTo>
                  <a:lnTo>
                    <a:pt x="44" y="0"/>
                  </a:lnTo>
                  <a:lnTo>
                    <a:pt x="49" y="0"/>
                  </a:lnTo>
                  <a:lnTo>
                    <a:pt x="53" y="0"/>
                  </a:lnTo>
                  <a:lnTo>
                    <a:pt x="53" y="4"/>
                  </a:lnTo>
                  <a:lnTo>
                    <a:pt x="57" y="8"/>
                  </a:lnTo>
                  <a:lnTo>
                    <a:pt x="57" y="4"/>
                  </a:lnTo>
                  <a:lnTo>
                    <a:pt x="69" y="0"/>
                  </a:lnTo>
                  <a:close/>
                  <a:moveTo>
                    <a:pt x="44" y="4"/>
                  </a:moveTo>
                  <a:lnTo>
                    <a:pt x="40" y="4"/>
                  </a:lnTo>
                  <a:lnTo>
                    <a:pt x="32" y="8"/>
                  </a:lnTo>
                  <a:lnTo>
                    <a:pt x="24" y="16"/>
                  </a:lnTo>
                  <a:lnTo>
                    <a:pt x="20" y="24"/>
                  </a:lnTo>
                  <a:lnTo>
                    <a:pt x="16" y="36"/>
                  </a:lnTo>
                  <a:lnTo>
                    <a:pt x="12" y="48"/>
                  </a:lnTo>
                  <a:lnTo>
                    <a:pt x="16" y="52"/>
                  </a:lnTo>
                  <a:lnTo>
                    <a:pt x="16" y="56"/>
                  </a:lnTo>
                  <a:lnTo>
                    <a:pt x="20" y="56"/>
                  </a:lnTo>
                  <a:lnTo>
                    <a:pt x="24" y="56"/>
                  </a:lnTo>
                  <a:lnTo>
                    <a:pt x="32" y="56"/>
                  </a:lnTo>
                  <a:lnTo>
                    <a:pt x="40" y="44"/>
                  </a:lnTo>
                  <a:lnTo>
                    <a:pt x="49" y="28"/>
                  </a:lnTo>
                  <a:lnTo>
                    <a:pt x="53" y="12"/>
                  </a:lnTo>
                  <a:lnTo>
                    <a:pt x="53" y="8"/>
                  </a:lnTo>
                  <a:lnTo>
                    <a:pt x="49" y="4"/>
                  </a:lnTo>
                  <a:lnTo>
                    <a:pt x="44" y="4"/>
                  </a:lnTo>
                  <a:close/>
                </a:path>
              </a:pathLst>
            </a:custGeom>
            <a:solidFill>
              <a:srgbClr val="000000"/>
            </a:solidFill>
            <a:ln w="0">
              <a:solidFill>
                <a:srgbClr val="000000"/>
              </a:solidFill>
              <a:round/>
              <a:headEnd/>
              <a:tailEnd/>
            </a:ln>
          </p:spPr>
          <p:txBody>
            <a:bodyPr/>
            <a:lstStyle/>
            <a:p>
              <a:endParaRPr lang="en-US"/>
            </a:p>
          </p:txBody>
        </p:sp>
        <p:pic>
          <p:nvPicPr>
            <p:cNvPr id="26714" name="Picture 135"/>
            <p:cNvPicPr>
              <a:picLocks noChangeAspect="1" noChangeArrowheads="1"/>
            </p:cNvPicPr>
            <p:nvPr/>
          </p:nvPicPr>
          <p:blipFill>
            <a:blip r:embed="rId6" cstate="print"/>
            <a:srcRect/>
            <a:stretch>
              <a:fillRect/>
            </a:stretch>
          </p:blipFill>
          <p:spPr bwMode="auto">
            <a:xfrm>
              <a:off x="2839" y="858"/>
              <a:ext cx="34" cy="151"/>
            </a:xfrm>
            <a:prstGeom prst="rect">
              <a:avLst/>
            </a:prstGeom>
            <a:noFill/>
            <a:ln w="9525">
              <a:noFill/>
              <a:miter lim="800000"/>
              <a:headEnd/>
              <a:tailEnd/>
            </a:ln>
          </p:spPr>
        </p:pic>
        <p:pic>
          <p:nvPicPr>
            <p:cNvPr id="26715" name="Picture 136"/>
            <p:cNvPicPr>
              <a:picLocks noChangeAspect="1" noChangeArrowheads="1"/>
            </p:cNvPicPr>
            <p:nvPr/>
          </p:nvPicPr>
          <p:blipFill>
            <a:blip r:embed="rId7" cstate="print"/>
            <a:srcRect/>
            <a:stretch>
              <a:fillRect/>
            </a:stretch>
          </p:blipFill>
          <p:spPr bwMode="auto">
            <a:xfrm>
              <a:off x="2839" y="858"/>
              <a:ext cx="34" cy="151"/>
            </a:xfrm>
            <a:prstGeom prst="rect">
              <a:avLst/>
            </a:prstGeom>
            <a:noFill/>
            <a:ln w="9525">
              <a:noFill/>
              <a:miter lim="800000"/>
              <a:headEnd/>
              <a:tailEnd/>
            </a:ln>
          </p:spPr>
        </p:pic>
        <p:sp>
          <p:nvSpPr>
            <p:cNvPr id="26716" name="Freeform 137"/>
            <p:cNvSpPr>
              <a:spLocks noEditPoints="1"/>
            </p:cNvSpPr>
            <p:nvPr/>
          </p:nvSpPr>
          <p:spPr bwMode="auto">
            <a:xfrm>
              <a:off x="2887" y="902"/>
              <a:ext cx="60"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8 w 56"/>
                <a:gd name="T11" fmla="*/ 63 h 64"/>
                <a:gd name="T12" fmla="*/ 32 w 56"/>
                <a:gd name="T13" fmla="*/ 63 h 64"/>
                <a:gd name="T14" fmla="*/ 36 w 56"/>
                <a:gd name="T15" fmla="*/ 63 h 64"/>
                <a:gd name="T16" fmla="*/ 42 w 56"/>
                <a:gd name="T17" fmla="*/ 63 h 64"/>
                <a:gd name="T18" fmla="*/ 46 w 56"/>
                <a:gd name="T19" fmla="*/ 58 h 64"/>
                <a:gd name="T20" fmla="*/ 55 w 56"/>
                <a:gd name="T21" fmla="*/ 50 h 64"/>
                <a:gd name="T22" fmla="*/ 60 w 56"/>
                <a:gd name="T23" fmla="*/ 54 h 64"/>
                <a:gd name="T24" fmla="*/ 46 w 56"/>
                <a:gd name="T25" fmla="*/ 63 h 64"/>
                <a:gd name="T26" fmla="*/ 36 w 56"/>
                <a:gd name="T27" fmla="*/ 72 h 64"/>
                <a:gd name="T28" fmla="*/ 23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10 w 56"/>
                <a:gd name="T41" fmla="*/ 27 h 64"/>
                <a:gd name="T42" fmla="*/ 18 w 56"/>
                <a:gd name="T43" fmla="*/ 14 h 64"/>
                <a:gd name="T44" fmla="*/ 28 w 56"/>
                <a:gd name="T45" fmla="*/ 4 h 64"/>
                <a:gd name="T46" fmla="*/ 36 w 56"/>
                <a:gd name="T47" fmla="*/ 0 h 64"/>
                <a:gd name="T48" fmla="*/ 50 w 56"/>
                <a:gd name="T49" fmla="*/ 0 h 64"/>
                <a:gd name="T50" fmla="*/ 55 w 56"/>
                <a:gd name="T51" fmla="*/ 0 h 64"/>
                <a:gd name="T52" fmla="*/ 60 w 56"/>
                <a:gd name="T53" fmla="*/ 4 h 64"/>
                <a:gd name="T54" fmla="*/ 64 w 56"/>
                <a:gd name="T55" fmla="*/ 4 h 64"/>
                <a:gd name="T56" fmla="*/ 64 w 56"/>
                <a:gd name="T57" fmla="*/ 10 h 64"/>
                <a:gd name="T58" fmla="*/ 64 w 56"/>
                <a:gd name="T59" fmla="*/ 18 h 64"/>
                <a:gd name="T60" fmla="*/ 60 w 56"/>
                <a:gd name="T61" fmla="*/ 22 h 64"/>
                <a:gd name="T62" fmla="*/ 50 w 56"/>
                <a:gd name="T63" fmla="*/ 32 h 64"/>
                <a:gd name="T64" fmla="*/ 42 w 56"/>
                <a:gd name="T65" fmla="*/ 36 h 64"/>
                <a:gd name="T66" fmla="*/ 28 w 56"/>
                <a:gd name="T67" fmla="*/ 40 h 64"/>
                <a:gd name="T68" fmla="*/ 14 w 56"/>
                <a:gd name="T69" fmla="*/ 40 h 64"/>
                <a:gd name="T70" fmla="*/ 14 w 56"/>
                <a:gd name="T71" fmla="*/ 36 h 64"/>
                <a:gd name="T72" fmla="*/ 28 w 56"/>
                <a:gd name="T73" fmla="*/ 36 h 64"/>
                <a:gd name="T74" fmla="*/ 32 w 56"/>
                <a:gd name="T75" fmla="*/ 32 h 64"/>
                <a:gd name="T76" fmla="*/ 42 w 56"/>
                <a:gd name="T77" fmla="*/ 27 h 64"/>
                <a:gd name="T78" fmla="*/ 46 w 56"/>
                <a:gd name="T79" fmla="*/ 22 h 64"/>
                <a:gd name="T80" fmla="*/ 50 w 56"/>
                <a:gd name="T81" fmla="*/ 18 h 64"/>
                <a:gd name="T82" fmla="*/ 50 w 56"/>
                <a:gd name="T83" fmla="*/ 10 h 64"/>
                <a:gd name="T84" fmla="*/ 50 w 56"/>
                <a:gd name="T85" fmla="*/ 10 h 64"/>
                <a:gd name="T86" fmla="*/ 50 w 56"/>
                <a:gd name="T87" fmla="*/ 4 h 64"/>
                <a:gd name="T88" fmla="*/ 46 w 56"/>
                <a:gd name="T89" fmla="*/ 4 h 64"/>
                <a:gd name="T90" fmla="*/ 46 w 56"/>
                <a:gd name="T91" fmla="*/ 4 h 64"/>
                <a:gd name="T92" fmla="*/ 36 w 56"/>
                <a:gd name="T93" fmla="*/ 4 h 64"/>
                <a:gd name="T94" fmla="*/ 28 w 56"/>
                <a:gd name="T95" fmla="*/ 10 h 64"/>
                <a:gd name="T96" fmla="*/ 23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17" name="Picture 138"/>
            <p:cNvPicPr>
              <a:picLocks noChangeAspect="1" noChangeArrowheads="1"/>
            </p:cNvPicPr>
            <p:nvPr/>
          </p:nvPicPr>
          <p:blipFill>
            <a:blip r:embed="rId8" cstate="print"/>
            <a:srcRect/>
            <a:stretch>
              <a:fillRect/>
            </a:stretch>
          </p:blipFill>
          <p:spPr bwMode="auto">
            <a:xfrm>
              <a:off x="2965" y="957"/>
              <a:ext cx="17" cy="48"/>
            </a:xfrm>
            <a:prstGeom prst="rect">
              <a:avLst/>
            </a:prstGeom>
            <a:noFill/>
            <a:ln w="9525">
              <a:noFill/>
              <a:miter lim="800000"/>
              <a:headEnd/>
              <a:tailEnd/>
            </a:ln>
          </p:spPr>
        </p:pic>
        <p:pic>
          <p:nvPicPr>
            <p:cNvPr id="26718" name="Picture 139"/>
            <p:cNvPicPr>
              <a:picLocks noChangeAspect="1" noChangeArrowheads="1"/>
            </p:cNvPicPr>
            <p:nvPr/>
          </p:nvPicPr>
          <p:blipFill>
            <a:blip r:embed="rId9" cstate="print"/>
            <a:srcRect/>
            <a:stretch>
              <a:fillRect/>
            </a:stretch>
          </p:blipFill>
          <p:spPr bwMode="auto">
            <a:xfrm>
              <a:off x="2965" y="957"/>
              <a:ext cx="17" cy="48"/>
            </a:xfrm>
            <a:prstGeom prst="rect">
              <a:avLst/>
            </a:prstGeom>
            <a:noFill/>
            <a:ln w="9525">
              <a:noFill/>
              <a:miter lim="800000"/>
              <a:headEnd/>
              <a:tailEnd/>
            </a:ln>
          </p:spPr>
        </p:pic>
        <p:sp>
          <p:nvSpPr>
            <p:cNvPr id="26719" name="Freeform 140"/>
            <p:cNvSpPr>
              <a:spLocks/>
            </p:cNvSpPr>
            <p:nvPr/>
          </p:nvSpPr>
          <p:spPr bwMode="auto">
            <a:xfrm>
              <a:off x="3012" y="867"/>
              <a:ext cx="82" cy="103"/>
            </a:xfrm>
            <a:custGeom>
              <a:avLst/>
              <a:gdLst>
                <a:gd name="T0" fmla="*/ 10 w 77"/>
                <a:gd name="T1" fmla="*/ 69 h 97"/>
                <a:gd name="T2" fmla="*/ 14 w 77"/>
                <a:gd name="T3" fmla="*/ 78 h 97"/>
                <a:gd name="T4" fmla="*/ 14 w 77"/>
                <a:gd name="T5" fmla="*/ 91 h 97"/>
                <a:gd name="T6" fmla="*/ 28 w 77"/>
                <a:gd name="T7" fmla="*/ 105 h 97"/>
                <a:gd name="T8" fmla="*/ 47 w 77"/>
                <a:gd name="T9" fmla="*/ 105 h 97"/>
                <a:gd name="T10" fmla="*/ 60 w 77"/>
                <a:gd name="T11" fmla="*/ 91 h 97"/>
                <a:gd name="T12" fmla="*/ 60 w 77"/>
                <a:gd name="T13" fmla="*/ 83 h 97"/>
                <a:gd name="T14" fmla="*/ 55 w 77"/>
                <a:gd name="T15" fmla="*/ 69 h 97"/>
                <a:gd name="T16" fmla="*/ 37 w 77"/>
                <a:gd name="T17" fmla="*/ 51 h 97"/>
                <a:gd name="T18" fmla="*/ 22 w 77"/>
                <a:gd name="T19" fmla="*/ 41 h 97"/>
                <a:gd name="T20" fmla="*/ 18 w 77"/>
                <a:gd name="T21" fmla="*/ 27 h 97"/>
                <a:gd name="T22" fmla="*/ 28 w 77"/>
                <a:gd name="T23" fmla="*/ 4 h 97"/>
                <a:gd name="T24" fmla="*/ 51 w 77"/>
                <a:gd name="T25" fmla="*/ 0 h 97"/>
                <a:gd name="T26" fmla="*/ 60 w 77"/>
                <a:gd name="T27" fmla="*/ 0 h 97"/>
                <a:gd name="T28" fmla="*/ 69 w 77"/>
                <a:gd name="T29" fmla="*/ 0 h 97"/>
                <a:gd name="T30" fmla="*/ 73 w 77"/>
                <a:gd name="T31" fmla="*/ 4 h 97"/>
                <a:gd name="T32" fmla="*/ 78 w 77"/>
                <a:gd name="T33" fmla="*/ 4 h 97"/>
                <a:gd name="T34" fmla="*/ 83 w 77"/>
                <a:gd name="T35" fmla="*/ 4 h 97"/>
                <a:gd name="T36" fmla="*/ 87 w 77"/>
                <a:gd name="T37" fmla="*/ 0 h 97"/>
                <a:gd name="T38" fmla="*/ 83 w 77"/>
                <a:gd name="T39" fmla="*/ 33 h 97"/>
                <a:gd name="T40" fmla="*/ 78 w 77"/>
                <a:gd name="T41" fmla="*/ 27 h 97"/>
                <a:gd name="T42" fmla="*/ 78 w 77"/>
                <a:gd name="T43" fmla="*/ 18 h 97"/>
                <a:gd name="T44" fmla="*/ 65 w 77"/>
                <a:gd name="T45" fmla="*/ 4 h 97"/>
                <a:gd name="T46" fmla="*/ 47 w 77"/>
                <a:gd name="T47" fmla="*/ 4 h 97"/>
                <a:gd name="T48" fmla="*/ 37 w 77"/>
                <a:gd name="T49" fmla="*/ 14 h 97"/>
                <a:gd name="T50" fmla="*/ 37 w 77"/>
                <a:gd name="T51" fmla="*/ 27 h 97"/>
                <a:gd name="T52" fmla="*/ 47 w 77"/>
                <a:gd name="T53" fmla="*/ 37 h 97"/>
                <a:gd name="T54" fmla="*/ 65 w 77"/>
                <a:gd name="T55" fmla="*/ 59 h 97"/>
                <a:gd name="T56" fmla="*/ 73 w 77"/>
                <a:gd name="T57" fmla="*/ 73 h 97"/>
                <a:gd name="T58" fmla="*/ 73 w 77"/>
                <a:gd name="T59" fmla="*/ 87 h 97"/>
                <a:gd name="T60" fmla="*/ 65 w 77"/>
                <a:gd name="T61" fmla="*/ 101 h 97"/>
                <a:gd name="T62" fmla="*/ 51 w 77"/>
                <a:gd name="T63" fmla="*/ 109 h 97"/>
                <a:gd name="T64" fmla="*/ 32 w 77"/>
                <a:gd name="T65" fmla="*/ 109 h 97"/>
                <a:gd name="T66" fmla="*/ 22 w 77"/>
                <a:gd name="T67" fmla="*/ 109 h 97"/>
                <a:gd name="T68" fmla="*/ 14 w 77"/>
                <a:gd name="T69" fmla="*/ 105 h 97"/>
                <a:gd name="T70" fmla="*/ 4 w 77"/>
                <a:gd name="T71" fmla="*/ 105 h 97"/>
                <a:gd name="T72" fmla="*/ 0 w 77"/>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97"/>
                <a:gd name="T113" fmla="*/ 77 w 77"/>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97">
                  <a:moveTo>
                    <a:pt x="0" y="97"/>
                  </a:moveTo>
                  <a:lnTo>
                    <a:pt x="8" y="61"/>
                  </a:lnTo>
                  <a:lnTo>
                    <a:pt x="12" y="61"/>
                  </a:lnTo>
                  <a:lnTo>
                    <a:pt x="12" y="69"/>
                  </a:lnTo>
                  <a:lnTo>
                    <a:pt x="8" y="73"/>
                  </a:lnTo>
                  <a:lnTo>
                    <a:pt x="12" y="81"/>
                  </a:lnTo>
                  <a:lnTo>
                    <a:pt x="16" y="89"/>
                  </a:lnTo>
                  <a:lnTo>
                    <a:pt x="24" y="93"/>
                  </a:lnTo>
                  <a:lnTo>
                    <a:pt x="33" y="97"/>
                  </a:lnTo>
                  <a:lnTo>
                    <a:pt x="41" y="93"/>
                  </a:lnTo>
                  <a:lnTo>
                    <a:pt x="49" y="89"/>
                  </a:lnTo>
                  <a:lnTo>
                    <a:pt x="53" y="81"/>
                  </a:lnTo>
                  <a:lnTo>
                    <a:pt x="53" y="77"/>
                  </a:lnTo>
                  <a:lnTo>
                    <a:pt x="53" y="73"/>
                  </a:lnTo>
                  <a:lnTo>
                    <a:pt x="53" y="65"/>
                  </a:lnTo>
                  <a:lnTo>
                    <a:pt x="49" y="61"/>
                  </a:lnTo>
                  <a:lnTo>
                    <a:pt x="41" y="53"/>
                  </a:lnTo>
                  <a:lnTo>
                    <a:pt x="33" y="45"/>
                  </a:lnTo>
                  <a:lnTo>
                    <a:pt x="24" y="41"/>
                  </a:lnTo>
                  <a:lnTo>
                    <a:pt x="20" y="37"/>
                  </a:lnTo>
                  <a:lnTo>
                    <a:pt x="20" y="29"/>
                  </a:lnTo>
                  <a:lnTo>
                    <a:pt x="16" y="24"/>
                  </a:lnTo>
                  <a:lnTo>
                    <a:pt x="20" y="12"/>
                  </a:lnTo>
                  <a:lnTo>
                    <a:pt x="24" y="4"/>
                  </a:lnTo>
                  <a:lnTo>
                    <a:pt x="37" y="0"/>
                  </a:lnTo>
                  <a:lnTo>
                    <a:pt x="45" y="0"/>
                  </a:lnTo>
                  <a:lnTo>
                    <a:pt x="49" y="0"/>
                  </a:lnTo>
                  <a:lnTo>
                    <a:pt x="53" y="0"/>
                  </a:lnTo>
                  <a:lnTo>
                    <a:pt x="57" y="0"/>
                  </a:lnTo>
                  <a:lnTo>
                    <a:pt x="61" y="0"/>
                  </a:lnTo>
                  <a:lnTo>
                    <a:pt x="65" y="4"/>
                  </a:lnTo>
                  <a:lnTo>
                    <a:pt x="69" y="4"/>
                  </a:lnTo>
                  <a:lnTo>
                    <a:pt x="73" y="4"/>
                  </a:lnTo>
                  <a:lnTo>
                    <a:pt x="73" y="0"/>
                  </a:lnTo>
                  <a:lnTo>
                    <a:pt x="77" y="0"/>
                  </a:lnTo>
                  <a:lnTo>
                    <a:pt x="73" y="29"/>
                  </a:lnTo>
                  <a:lnTo>
                    <a:pt x="69" y="29"/>
                  </a:lnTo>
                  <a:lnTo>
                    <a:pt x="69" y="24"/>
                  </a:lnTo>
                  <a:lnTo>
                    <a:pt x="69" y="16"/>
                  </a:lnTo>
                  <a:lnTo>
                    <a:pt x="65" y="8"/>
                  </a:lnTo>
                  <a:lnTo>
                    <a:pt x="57" y="4"/>
                  </a:lnTo>
                  <a:lnTo>
                    <a:pt x="49" y="4"/>
                  </a:lnTo>
                  <a:lnTo>
                    <a:pt x="41" y="4"/>
                  </a:lnTo>
                  <a:lnTo>
                    <a:pt x="37" y="8"/>
                  </a:lnTo>
                  <a:lnTo>
                    <a:pt x="33" y="12"/>
                  </a:lnTo>
                  <a:lnTo>
                    <a:pt x="28" y="16"/>
                  </a:lnTo>
                  <a:lnTo>
                    <a:pt x="33" y="24"/>
                  </a:lnTo>
                  <a:lnTo>
                    <a:pt x="33" y="29"/>
                  </a:lnTo>
                  <a:lnTo>
                    <a:pt x="41" y="33"/>
                  </a:lnTo>
                  <a:lnTo>
                    <a:pt x="49" y="41"/>
                  </a:lnTo>
                  <a:lnTo>
                    <a:pt x="57" y="53"/>
                  </a:lnTo>
                  <a:lnTo>
                    <a:pt x="61" y="57"/>
                  </a:lnTo>
                  <a:lnTo>
                    <a:pt x="65" y="65"/>
                  </a:lnTo>
                  <a:lnTo>
                    <a:pt x="65" y="69"/>
                  </a:lnTo>
                  <a:lnTo>
                    <a:pt x="65" y="77"/>
                  </a:lnTo>
                  <a:lnTo>
                    <a:pt x="61" y="85"/>
                  </a:lnTo>
                  <a:lnTo>
                    <a:pt x="57" y="89"/>
                  </a:lnTo>
                  <a:lnTo>
                    <a:pt x="49" y="93"/>
                  </a:lnTo>
                  <a:lnTo>
                    <a:pt x="45" y="97"/>
                  </a:lnTo>
                  <a:lnTo>
                    <a:pt x="33" y="97"/>
                  </a:lnTo>
                  <a:lnTo>
                    <a:pt x="28" y="97"/>
                  </a:lnTo>
                  <a:lnTo>
                    <a:pt x="24" y="97"/>
                  </a:lnTo>
                  <a:lnTo>
                    <a:pt x="20" y="97"/>
                  </a:lnTo>
                  <a:lnTo>
                    <a:pt x="16" y="93"/>
                  </a:lnTo>
                  <a:lnTo>
                    <a:pt x="12" y="93"/>
                  </a:lnTo>
                  <a:lnTo>
                    <a:pt x="8" y="93"/>
                  </a:lnTo>
                  <a:lnTo>
                    <a:pt x="4"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20" name="Freeform 141"/>
            <p:cNvSpPr>
              <a:spLocks noEditPoints="1"/>
            </p:cNvSpPr>
            <p:nvPr/>
          </p:nvSpPr>
          <p:spPr bwMode="auto">
            <a:xfrm>
              <a:off x="3094"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6 w 57"/>
                <a:gd name="T11" fmla="*/ 63 h 64"/>
                <a:gd name="T12" fmla="*/ 31 w 57"/>
                <a:gd name="T13" fmla="*/ 63 h 64"/>
                <a:gd name="T14" fmla="*/ 37 w 57"/>
                <a:gd name="T15" fmla="*/ 63 h 64"/>
                <a:gd name="T16" fmla="*/ 41 w 57"/>
                <a:gd name="T17" fmla="*/ 63 h 64"/>
                <a:gd name="T18" fmla="*/ 49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6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8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9 w 57"/>
                <a:gd name="T89" fmla="*/ 4 h 64"/>
                <a:gd name="T90" fmla="*/ 45 w 57"/>
                <a:gd name="T91" fmla="*/ 4 h 64"/>
                <a:gd name="T92" fmla="*/ 37 w 57"/>
                <a:gd name="T93" fmla="*/ 4 h 64"/>
                <a:gd name="T94" fmla="*/ 26 w 57"/>
                <a:gd name="T95" fmla="*/ 10 h 64"/>
                <a:gd name="T96" fmla="*/ 22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4" y="56"/>
                  </a:lnTo>
                  <a:lnTo>
                    <a:pt x="28" y="56"/>
                  </a:lnTo>
                  <a:lnTo>
                    <a:pt x="33" y="56"/>
                  </a:lnTo>
                  <a:lnTo>
                    <a:pt x="37" y="56"/>
                  </a:lnTo>
                  <a:lnTo>
                    <a:pt x="45" y="52"/>
                  </a:lnTo>
                  <a:lnTo>
                    <a:pt x="49" y="44"/>
                  </a:lnTo>
                  <a:lnTo>
                    <a:pt x="53" y="48"/>
                  </a:lnTo>
                  <a:lnTo>
                    <a:pt x="41" y="56"/>
                  </a:lnTo>
                  <a:lnTo>
                    <a:pt x="33" y="64"/>
                  </a:lnTo>
                  <a:lnTo>
                    <a:pt x="20" y="64"/>
                  </a:lnTo>
                  <a:lnTo>
                    <a:pt x="12" y="64"/>
                  </a:lnTo>
                  <a:lnTo>
                    <a:pt x="4" y="60"/>
                  </a:lnTo>
                  <a:lnTo>
                    <a:pt x="4" y="52"/>
                  </a:lnTo>
                  <a:lnTo>
                    <a:pt x="0" y="44"/>
                  </a:lnTo>
                  <a:lnTo>
                    <a:pt x="4" y="32"/>
                  </a:lnTo>
                  <a:lnTo>
                    <a:pt x="8" y="24"/>
                  </a:lnTo>
                  <a:lnTo>
                    <a:pt x="16" y="12"/>
                  </a:lnTo>
                  <a:lnTo>
                    <a:pt x="24" y="4"/>
                  </a:lnTo>
                  <a:lnTo>
                    <a:pt x="33" y="0"/>
                  </a:lnTo>
                  <a:lnTo>
                    <a:pt x="45" y="0"/>
                  </a:lnTo>
                  <a:lnTo>
                    <a:pt x="49" y="0"/>
                  </a:lnTo>
                  <a:lnTo>
                    <a:pt x="53" y="4"/>
                  </a:lnTo>
                  <a:lnTo>
                    <a:pt x="57" y="4"/>
                  </a:lnTo>
                  <a:lnTo>
                    <a:pt x="57" y="8"/>
                  </a:lnTo>
                  <a:lnTo>
                    <a:pt x="57" y="16"/>
                  </a:lnTo>
                  <a:lnTo>
                    <a:pt x="53" y="20"/>
                  </a:lnTo>
                  <a:lnTo>
                    <a:pt x="45" y="28"/>
                  </a:lnTo>
                  <a:lnTo>
                    <a:pt x="37" y="32"/>
                  </a:lnTo>
                  <a:lnTo>
                    <a:pt x="24" y="36"/>
                  </a:lnTo>
                  <a:lnTo>
                    <a:pt x="12" y="36"/>
                  </a:lnTo>
                  <a:close/>
                  <a:moveTo>
                    <a:pt x="16" y="32"/>
                  </a:moveTo>
                  <a:lnTo>
                    <a:pt x="24" y="32"/>
                  </a:lnTo>
                  <a:lnTo>
                    <a:pt x="28" y="28"/>
                  </a:lnTo>
                  <a:lnTo>
                    <a:pt x="37" y="24"/>
                  </a:lnTo>
                  <a:lnTo>
                    <a:pt x="41" y="20"/>
                  </a:lnTo>
                  <a:lnTo>
                    <a:pt x="45" y="16"/>
                  </a:lnTo>
                  <a:lnTo>
                    <a:pt x="45" y="8"/>
                  </a:lnTo>
                  <a:lnTo>
                    <a:pt x="45" y="4"/>
                  </a:lnTo>
                  <a:lnTo>
                    <a:pt x="41" y="4"/>
                  </a:lnTo>
                  <a:lnTo>
                    <a:pt x="33" y="4"/>
                  </a:lnTo>
                  <a:lnTo>
                    <a:pt x="24" y="8"/>
                  </a:lnTo>
                  <a:lnTo>
                    <a:pt x="20" y="20"/>
                  </a:lnTo>
                  <a:lnTo>
                    <a:pt x="16" y="32"/>
                  </a:lnTo>
                  <a:close/>
                </a:path>
              </a:pathLst>
            </a:custGeom>
            <a:solidFill>
              <a:srgbClr val="000000"/>
            </a:solidFill>
            <a:ln w="0">
              <a:solidFill>
                <a:srgbClr val="000000"/>
              </a:solidFill>
              <a:round/>
              <a:headEnd/>
              <a:tailEnd/>
            </a:ln>
          </p:spPr>
          <p:txBody>
            <a:bodyPr/>
            <a:lstStyle/>
            <a:p>
              <a:endParaRPr lang="en-US"/>
            </a:p>
          </p:txBody>
        </p:sp>
        <p:sp>
          <p:nvSpPr>
            <p:cNvPr id="26721" name="Freeform 142"/>
            <p:cNvSpPr>
              <a:spLocks/>
            </p:cNvSpPr>
            <p:nvPr/>
          </p:nvSpPr>
          <p:spPr bwMode="auto">
            <a:xfrm>
              <a:off x="3163" y="902"/>
              <a:ext cx="56" cy="68"/>
            </a:xfrm>
            <a:custGeom>
              <a:avLst/>
              <a:gdLst>
                <a:gd name="T0" fmla="*/ 4 w 53"/>
                <a:gd name="T1" fmla="*/ 4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51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8 w 53"/>
                <a:gd name="T63" fmla="*/ 58 h 64"/>
                <a:gd name="T64" fmla="*/ 14 w 53"/>
                <a:gd name="T65" fmla="*/ 63 h 64"/>
                <a:gd name="T66" fmla="*/ 14 w 53"/>
                <a:gd name="T67" fmla="*/ 72 h 64"/>
                <a:gd name="T68" fmla="*/ 0 w 53"/>
                <a:gd name="T69" fmla="*/ 72 h 64"/>
                <a:gd name="T70" fmla="*/ 14 w 53"/>
                <a:gd name="T71" fmla="*/ 22 h 64"/>
                <a:gd name="T72" fmla="*/ 18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4"/>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6" y="52"/>
                  </a:lnTo>
                  <a:lnTo>
                    <a:pt x="12" y="56"/>
                  </a:lnTo>
                  <a:lnTo>
                    <a:pt x="12" y="64"/>
                  </a:lnTo>
                  <a:lnTo>
                    <a:pt x="0" y="64"/>
                  </a:lnTo>
                  <a:lnTo>
                    <a:pt x="12" y="20"/>
                  </a:lnTo>
                  <a:lnTo>
                    <a:pt x="16" y="12"/>
                  </a:lnTo>
                  <a:lnTo>
                    <a:pt x="16" y="8"/>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22" name="Freeform 143"/>
            <p:cNvSpPr>
              <a:spLocks/>
            </p:cNvSpPr>
            <p:nvPr/>
          </p:nvSpPr>
          <p:spPr bwMode="auto">
            <a:xfrm>
              <a:off x="3228" y="902"/>
              <a:ext cx="64" cy="68"/>
            </a:xfrm>
            <a:custGeom>
              <a:avLst/>
              <a:gdLst>
                <a:gd name="T0" fmla="*/ 0 w 61"/>
                <a:gd name="T1" fmla="*/ 4 h 64"/>
                <a:gd name="T2" fmla="*/ 22 w 61"/>
                <a:gd name="T3" fmla="*/ 0 h 64"/>
                <a:gd name="T4" fmla="*/ 26 w 61"/>
                <a:gd name="T5" fmla="*/ 4 h 64"/>
                <a:gd name="T6" fmla="*/ 26 w 61"/>
                <a:gd name="T7" fmla="*/ 10 h 64"/>
                <a:gd name="T8" fmla="*/ 30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52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52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8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8"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8" y="0"/>
                  </a:lnTo>
                  <a:lnTo>
                    <a:pt x="52" y="0"/>
                  </a:lnTo>
                  <a:lnTo>
                    <a:pt x="56" y="0"/>
                  </a:lnTo>
                  <a:lnTo>
                    <a:pt x="61" y="4"/>
                  </a:lnTo>
                  <a:lnTo>
                    <a:pt x="61" y="8"/>
                  </a:lnTo>
                  <a:lnTo>
                    <a:pt x="61" y="12"/>
                  </a:lnTo>
                  <a:lnTo>
                    <a:pt x="61" y="16"/>
                  </a:lnTo>
                  <a:lnTo>
                    <a:pt x="56" y="20"/>
                  </a:lnTo>
                  <a:lnTo>
                    <a:pt x="52" y="28"/>
                  </a:lnTo>
                  <a:lnTo>
                    <a:pt x="48" y="36"/>
                  </a:lnTo>
                  <a:lnTo>
                    <a:pt x="36" y="48"/>
                  </a:lnTo>
                  <a:lnTo>
                    <a:pt x="36" y="52"/>
                  </a:lnTo>
                  <a:lnTo>
                    <a:pt x="28" y="56"/>
                  </a:lnTo>
                  <a:lnTo>
                    <a:pt x="20" y="64"/>
                  </a:lnTo>
                  <a:lnTo>
                    <a:pt x="16" y="44"/>
                  </a:lnTo>
                  <a:lnTo>
                    <a:pt x="16" y="28"/>
                  </a:lnTo>
                  <a:lnTo>
                    <a:pt x="16"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23" name="Freeform 144"/>
            <p:cNvSpPr>
              <a:spLocks noEditPoints="1"/>
            </p:cNvSpPr>
            <p:nvPr/>
          </p:nvSpPr>
          <p:spPr bwMode="auto">
            <a:xfrm>
              <a:off x="3301" y="871"/>
              <a:ext cx="38" cy="99"/>
            </a:xfrm>
            <a:custGeom>
              <a:avLst/>
              <a:gdLst>
                <a:gd name="T0" fmla="*/ 32 w 36"/>
                <a:gd name="T1" fmla="*/ 0 h 93"/>
                <a:gd name="T2" fmla="*/ 36 w 36"/>
                <a:gd name="T3" fmla="*/ 0 h 93"/>
                <a:gd name="T4" fmla="*/ 36 w 36"/>
                <a:gd name="T5" fmla="*/ 0 h 93"/>
                <a:gd name="T6" fmla="*/ 40 w 36"/>
                <a:gd name="T7" fmla="*/ 4 h 93"/>
                <a:gd name="T8" fmla="*/ 40 w 36"/>
                <a:gd name="T9" fmla="*/ 10 h 93"/>
                <a:gd name="T10" fmla="*/ 40 w 36"/>
                <a:gd name="T11" fmla="*/ 10 h 93"/>
                <a:gd name="T12" fmla="*/ 36 w 36"/>
                <a:gd name="T13" fmla="*/ 14 h 93"/>
                <a:gd name="T14" fmla="*/ 36 w 36"/>
                <a:gd name="T15" fmla="*/ 14 h 93"/>
                <a:gd name="T16" fmla="*/ 32 w 36"/>
                <a:gd name="T17" fmla="*/ 14 h 93"/>
                <a:gd name="T18" fmla="*/ 26 w 36"/>
                <a:gd name="T19" fmla="*/ 14 h 93"/>
                <a:gd name="T20" fmla="*/ 26 w 36"/>
                <a:gd name="T21" fmla="*/ 14 h 93"/>
                <a:gd name="T22" fmla="*/ 22 w 36"/>
                <a:gd name="T23" fmla="*/ 10 h 93"/>
                <a:gd name="T24" fmla="*/ 22 w 36"/>
                <a:gd name="T25" fmla="*/ 10 h 93"/>
                <a:gd name="T26" fmla="*/ 22 w 36"/>
                <a:gd name="T27" fmla="*/ 4 h 93"/>
                <a:gd name="T28" fmla="*/ 26 w 36"/>
                <a:gd name="T29" fmla="*/ 0 h 93"/>
                <a:gd name="T30" fmla="*/ 26 w 36"/>
                <a:gd name="T31" fmla="*/ 0 h 93"/>
                <a:gd name="T32" fmla="*/ 32 w 36"/>
                <a:gd name="T33" fmla="*/ 0 h 93"/>
                <a:gd name="T34" fmla="*/ 32 w 36"/>
                <a:gd name="T35" fmla="*/ 33 h 93"/>
                <a:gd name="T36" fmla="*/ 18 w 36"/>
                <a:gd name="T37" fmla="*/ 87 h 93"/>
                <a:gd name="T38" fmla="*/ 14 w 36"/>
                <a:gd name="T39" fmla="*/ 92 h 93"/>
                <a:gd name="T40" fmla="*/ 14 w 36"/>
                <a:gd name="T41" fmla="*/ 96 h 93"/>
                <a:gd name="T42" fmla="*/ 14 w 36"/>
                <a:gd name="T43" fmla="*/ 96 h 93"/>
                <a:gd name="T44" fmla="*/ 14 w 36"/>
                <a:gd name="T45" fmla="*/ 96 h 93"/>
                <a:gd name="T46" fmla="*/ 18 w 36"/>
                <a:gd name="T47" fmla="*/ 96 h 93"/>
                <a:gd name="T48" fmla="*/ 18 w 36"/>
                <a:gd name="T49" fmla="*/ 96 h 93"/>
                <a:gd name="T50" fmla="*/ 18 w 36"/>
                <a:gd name="T51" fmla="*/ 96 h 93"/>
                <a:gd name="T52" fmla="*/ 18 w 36"/>
                <a:gd name="T53" fmla="*/ 96 h 93"/>
                <a:gd name="T54" fmla="*/ 22 w 36"/>
                <a:gd name="T55" fmla="*/ 92 h 93"/>
                <a:gd name="T56" fmla="*/ 26 w 36"/>
                <a:gd name="T57" fmla="*/ 87 h 93"/>
                <a:gd name="T58" fmla="*/ 26 w 36"/>
                <a:gd name="T59" fmla="*/ 87 h 93"/>
                <a:gd name="T60" fmla="*/ 22 w 36"/>
                <a:gd name="T61" fmla="*/ 96 h 93"/>
                <a:gd name="T62" fmla="*/ 18 w 36"/>
                <a:gd name="T63" fmla="*/ 101 h 93"/>
                <a:gd name="T64" fmla="*/ 14 w 36"/>
                <a:gd name="T65" fmla="*/ 105 h 93"/>
                <a:gd name="T66" fmla="*/ 8 w 36"/>
                <a:gd name="T67" fmla="*/ 105 h 93"/>
                <a:gd name="T68" fmla="*/ 4 w 36"/>
                <a:gd name="T69" fmla="*/ 105 h 93"/>
                <a:gd name="T70" fmla="*/ 4 w 36"/>
                <a:gd name="T71" fmla="*/ 105 h 93"/>
                <a:gd name="T72" fmla="*/ 0 w 36"/>
                <a:gd name="T73" fmla="*/ 101 h 93"/>
                <a:gd name="T74" fmla="*/ 0 w 36"/>
                <a:gd name="T75" fmla="*/ 101 h 93"/>
                <a:gd name="T76" fmla="*/ 0 w 36"/>
                <a:gd name="T77" fmla="*/ 96 h 93"/>
                <a:gd name="T78" fmla="*/ 4 w 36"/>
                <a:gd name="T79" fmla="*/ 92 h 93"/>
                <a:gd name="T80" fmla="*/ 14 w 36"/>
                <a:gd name="T81" fmla="*/ 51 h 93"/>
                <a:gd name="T82" fmla="*/ 18 w 36"/>
                <a:gd name="T83" fmla="*/ 47 h 93"/>
                <a:gd name="T84" fmla="*/ 18 w 36"/>
                <a:gd name="T85" fmla="*/ 42 h 93"/>
                <a:gd name="T86" fmla="*/ 18 w 36"/>
                <a:gd name="T87" fmla="*/ 42 h 93"/>
                <a:gd name="T88" fmla="*/ 18 w 36"/>
                <a:gd name="T89" fmla="*/ 37 h 93"/>
                <a:gd name="T90" fmla="*/ 14 w 36"/>
                <a:gd name="T91" fmla="*/ 37 h 93"/>
                <a:gd name="T92" fmla="*/ 14 w 36"/>
                <a:gd name="T93" fmla="*/ 37 h 93"/>
                <a:gd name="T94" fmla="*/ 8 w 36"/>
                <a:gd name="T95" fmla="*/ 37 h 93"/>
                <a:gd name="T96" fmla="*/ 4 w 36"/>
                <a:gd name="T97" fmla="*/ 37 h 93"/>
                <a:gd name="T98" fmla="*/ 4 w 36"/>
                <a:gd name="T99" fmla="*/ 37 h 93"/>
                <a:gd name="T100" fmla="*/ 32 w 36"/>
                <a:gd name="T101" fmla="*/ 33 h 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6"/>
                <a:gd name="T154" fmla="*/ 0 h 93"/>
                <a:gd name="T155" fmla="*/ 36 w 36"/>
                <a:gd name="T156" fmla="*/ 93 h 9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6" h="93">
                  <a:moveTo>
                    <a:pt x="28" y="0"/>
                  </a:moveTo>
                  <a:lnTo>
                    <a:pt x="32" y="0"/>
                  </a:lnTo>
                  <a:lnTo>
                    <a:pt x="36" y="4"/>
                  </a:lnTo>
                  <a:lnTo>
                    <a:pt x="36" y="8"/>
                  </a:lnTo>
                  <a:lnTo>
                    <a:pt x="32" y="12"/>
                  </a:lnTo>
                  <a:lnTo>
                    <a:pt x="28" y="12"/>
                  </a:lnTo>
                  <a:lnTo>
                    <a:pt x="24" y="12"/>
                  </a:lnTo>
                  <a:lnTo>
                    <a:pt x="20" y="8"/>
                  </a:lnTo>
                  <a:lnTo>
                    <a:pt x="20" y="4"/>
                  </a:lnTo>
                  <a:lnTo>
                    <a:pt x="24" y="0"/>
                  </a:lnTo>
                  <a:lnTo>
                    <a:pt x="28" y="0"/>
                  </a:lnTo>
                  <a:close/>
                  <a:moveTo>
                    <a:pt x="28" y="29"/>
                  </a:moveTo>
                  <a:lnTo>
                    <a:pt x="16" y="77"/>
                  </a:lnTo>
                  <a:lnTo>
                    <a:pt x="12" y="81"/>
                  </a:lnTo>
                  <a:lnTo>
                    <a:pt x="12" y="85"/>
                  </a:lnTo>
                  <a:lnTo>
                    <a:pt x="16" y="85"/>
                  </a:lnTo>
                  <a:lnTo>
                    <a:pt x="20" y="81"/>
                  </a:lnTo>
                  <a:lnTo>
                    <a:pt x="24" y="77"/>
                  </a:lnTo>
                  <a:lnTo>
                    <a:pt x="20" y="85"/>
                  </a:lnTo>
                  <a:lnTo>
                    <a:pt x="16" y="89"/>
                  </a:lnTo>
                  <a:lnTo>
                    <a:pt x="12" y="93"/>
                  </a:lnTo>
                  <a:lnTo>
                    <a:pt x="8" y="93"/>
                  </a:lnTo>
                  <a:lnTo>
                    <a:pt x="4" y="93"/>
                  </a:lnTo>
                  <a:lnTo>
                    <a:pt x="0" y="89"/>
                  </a:lnTo>
                  <a:lnTo>
                    <a:pt x="0" y="85"/>
                  </a:lnTo>
                  <a:lnTo>
                    <a:pt x="4" y="81"/>
                  </a:lnTo>
                  <a:lnTo>
                    <a:pt x="12" y="45"/>
                  </a:lnTo>
                  <a:lnTo>
                    <a:pt x="16" y="41"/>
                  </a:lnTo>
                  <a:lnTo>
                    <a:pt x="16" y="37"/>
                  </a:lnTo>
                  <a:lnTo>
                    <a:pt x="16" y="33"/>
                  </a:lnTo>
                  <a:lnTo>
                    <a:pt x="12" y="33"/>
                  </a:lnTo>
                  <a:lnTo>
                    <a:pt x="8" y="33"/>
                  </a:lnTo>
                  <a:lnTo>
                    <a:pt x="4" y="33"/>
                  </a:lnTo>
                  <a:lnTo>
                    <a:pt x="28" y="29"/>
                  </a:lnTo>
                  <a:close/>
                </a:path>
              </a:pathLst>
            </a:custGeom>
            <a:solidFill>
              <a:srgbClr val="000000"/>
            </a:solidFill>
            <a:ln w="0">
              <a:solidFill>
                <a:srgbClr val="000000"/>
              </a:solidFill>
              <a:round/>
              <a:headEnd/>
              <a:tailEnd/>
            </a:ln>
          </p:spPr>
          <p:txBody>
            <a:bodyPr/>
            <a:lstStyle/>
            <a:p>
              <a:endParaRPr lang="en-US"/>
            </a:p>
          </p:txBody>
        </p:sp>
        <p:sp>
          <p:nvSpPr>
            <p:cNvPr id="26724" name="Freeform 145"/>
            <p:cNvSpPr>
              <a:spLocks/>
            </p:cNvSpPr>
            <p:nvPr/>
          </p:nvSpPr>
          <p:spPr bwMode="auto">
            <a:xfrm>
              <a:off x="3339" y="902"/>
              <a:ext cx="74" cy="68"/>
            </a:xfrm>
            <a:custGeom>
              <a:avLst/>
              <a:gdLst>
                <a:gd name="T0" fmla="*/ 23 w 69"/>
                <a:gd name="T1" fmla="*/ 36 h 64"/>
                <a:gd name="T2" fmla="*/ 43 w 69"/>
                <a:gd name="T3" fmla="*/ 14 h 64"/>
                <a:gd name="T4" fmla="*/ 61 w 69"/>
                <a:gd name="T5" fmla="*/ 0 h 64"/>
                <a:gd name="T6" fmla="*/ 70 w 69"/>
                <a:gd name="T7" fmla="*/ 0 h 64"/>
                <a:gd name="T8" fmla="*/ 79 w 69"/>
                <a:gd name="T9" fmla="*/ 4 h 64"/>
                <a:gd name="T10" fmla="*/ 79 w 69"/>
                <a:gd name="T11" fmla="*/ 14 h 64"/>
                <a:gd name="T12" fmla="*/ 65 w 69"/>
                <a:gd name="T13" fmla="*/ 54 h 64"/>
                <a:gd name="T14" fmla="*/ 61 w 69"/>
                <a:gd name="T15" fmla="*/ 63 h 64"/>
                <a:gd name="T16" fmla="*/ 65 w 69"/>
                <a:gd name="T17" fmla="*/ 63 h 64"/>
                <a:gd name="T18" fmla="*/ 65 w 69"/>
                <a:gd name="T19" fmla="*/ 63 h 64"/>
                <a:gd name="T20" fmla="*/ 65 w 69"/>
                <a:gd name="T21" fmla="*/ 63 h 64"/>
                <a:gd name="T22" fmla="*/ 75 w 69"/>
                <a:gd name="T23" fmla="*/ 54 h 64"/>
                <a:gd name="T24" fmla="*/ 70 w 69"/>
                <a:gd name="T25" fmla="*/ 63 h 64"/>
                <a:gd name="T26" fmla="*/ 61 w 69"/>
                <a:gd name="T27" fmla="*/ 72 h 64"/>
                <a:gd name="T28" fmla="*/ 51 w 69"/>
                <a:gd name="T29" fmla="*/ 72 h 64"/>
                <a:gd name="T30" fmla="*/ 51 w 69"/>
                <a:gd name="T31" fmla="*/ 68 h 64"/>
                <a:gd name="T32" fmla="*/ 51 w 69"/>
                <a:gd name="T33" fmla="*/ 63 h 64"/>
                <a:gd name="T34" fmla="*/ 61 w 69"/>
                <a:gd name="T35" fmla="*/ 22 h 64"/>
                <a:gd name="T36" fmla="*/ 65 w 69"/>
                <a:gd name="T37" fmla="*/ 14 h 64"/>
                <a:gd name="T38" fmla="*/ 65 w 69"/>
                <a:gd name="T39" fmla="*/ 10 h 64"/>
                <a:gd name="T40" fmla="*/ 61 w 69"/>
                <a:gd name="T41" fmla="*/ 10 h 64"/>
                <a:gd name="T42" fmla="*/ 57 w 69"/>
                <a:gd name="T43" fmla="*/ 10 h 64"/>
                <a:gd name="T44" fmla="*/ 43 w 69"/>
                <a:gd name="T45" fmla="*/ 22 h 64"/>
                <a:gd name="T46" fmla="*/ 23 w 69"/>
                <a:gd name="T47" fmla="*/ 45 h 64"/>
                <a:gd name="T48" fmla="*/ 18 w 69"/>
                <a:gd name="T49" fmla="*/ 58 h 64"/>
                <a:gd name="T50" fmla="*/ 0 w 69"/>
                <a:gd name="T51" fmla="*/ 72 h 64"/>
                <a:gd name="T52" fmla="*/ 18 w 69"/>
                <a:gd name="T53" fmla="*/ 14 h 64"/>
                <a:gd name="T54" fmla="*/ 18 w 69"/>
                <a:gd name="T55" fmla="*/ 10 h 64"/>
                <a:gd name="T56" fmla="*/ 18 w 69"/>
                <a:gd name="T57" fmla="*/ 4 h 64"/>
                <a:gd name="T58" fmla="*/ 14 w 69"/>
                <a:gd name="T59" fmla="*/ 4 h 64"/>
                <a:gd name="T60" fmla="*/ 10 w 69"/>
                <a:gd name="T61" fmla="*/ 4 h 64"/>
                <a:gd name="T62" fmla="*/ 38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33" y="0"/>
                  </a:moveTo>
                  <a:lnTo>
                    <a:pt x="20" y="32"/>
                  </a:lnTo>
                  <a:lnTo>
                    <a:pt x="33" y="20"/>
                  </a:lnTo>
                  <a:lnTo>
                    <a:pt x="37" y="12"/>
                  </a:lnTo>
                  <a:lnTo>
                    <a:pt x="45" y="4"/>
                  </a:lnTo>
                  <a:lnTo>
                    <a:pt x="53" y="0"/>
                  </a:lnTo>
                  <a:lnTo>
                    <a:pt x="61" y="0"/>
                  </a:lnTo>
                  <a:lnTo>
                    <a:pt x="65" y="0"/>
                  </a:lnTo>
                  <a:lnTo>
                    <a:pt x="69" y="4"/>
                  </a:lnTo>
                  <a:lnTo>
                    <a:pt x="69" y="8"/>
                  </a:lnTo>
                  <a:lnTo>
                    <a:pt x="69" y="12"/>
                  </a:lnTo>
                  <a:lnTo>
                    <a:pt x="65" y="20"/>
                  </a:lnTo>
                  <a:lnTo>
                    <a:pt x="57" y="48"/>
                  </a:lnTo>
                  <a:lnTo>
                    <a:pt x="57" y="52"/>
                  </a:lnTo>
                  <a:lnTo>
                    <a:pt x="53" y="56"/>
                  </a:lnTo>
                  <a:lnTo>
                    <a:pt x="57" y="56"/>
                  </a:lnTo>
                  <a:lnTo>
                    <a:pt x="61" y="52"/>
                  </a:lnTo>
                  <a:lnTo>
                    <a:pt x="65" y="48"/>
                  </a:lnTo>
                  <a:lnTo>
                    <a:pt x="69" y="48"/>
                  </a:lnTo>
                  <a:lnTo>
                    <a:pt x="61" y="56"/>
                  </a:lnTo>
                  <a:lnTo>
                    <a:pt x="57" y="64"/>
                  </a:lnTo>
                  <a:lnTo>
                    <a:pt x="53" y="64"/>
                  </a:lnTo>
                  <a:lnTo>
                    <a:pt x="49" y="64"/>
                  </a:lnTo>
                  <a:lnTo>
                    <a:pt x="45" y="64"/>
                  </a:lnTo>
                  <a:lnTo>
                    <a:pt x="45" y="60"/>
                  </a:lnTo>
                  <a:lnTo>
                    <a:pt x="41" y="60"/>
                  </a:lnTo>
                  <a:lnTo>
                    <a:pt x="45" y="56"/>
                  </a:lnTo>
                  <a:lnTo>
                    <a:pt x="45" y="48"/>
                  </a:lnTo>
                  <a:lnTo>
                    <a:pt x="53" y="20"/>
                  </a:lnTo>
                  <a:lnTo>
                    <a:pt x="57" y="16"/>
                  </a:lnTo>
                  <a:lnTo>
                    <a:pt x="57" y="12"/>
                  </a:lnTo>
                  <a:lnTo>
                    <a:pt x="57" y="8"/>
                  </a:lnTo>
                  <a:lnTo>
                    <a:pt x="53" y="8"/>
                  </a:lnTo>
                  <a:lnTo>
                    <a:pt x="49" y="8"/>
                  </a:lnTo>
                  <a:lnTo>
                    <a:pt x="41" y="12"/>
                  </a:lnTo>
                  <a:lnTo>
                    <a:pt x="37" y="20"/>
                  </a:lnTo>
                  <a:lnTo>
                    <a:pt x="28" y="28"/>
                  </a:lnTo>
                  <a:lnTo>
                    <a:pt x="20" y="40"/>
                  </a:lnTo>
                  <a:lnTo>
                    <a:pt x="20" y="44"/>
                  </a:lnTo>
                  <a:lnTo>
                    <a:pt x="16" y="52"/>
                  </a:lnTo>
                  <a:lnTo>
                    <a:pt x="12" y="64"/>
                  </a:lnTo>
                  <a:lnTo>
                    <a:pt x="0" y="64"/>
                  </a:lnTo>
                  <a:lnTo>
                    <a:pt x="16" y="16"/>
                  </a:lnTo>
                  <a:lnTo>
                    <a:pt x="16" y="12"/>
                  </a:lnTo>
                  <a:lnTo>
                    <a:pt x="16" y="8"/>
                  </a:lnTo>
                  <a:lnTo>
                    <a:pt x="16" y="4"/>
                  </a:lnTo>
                  <a:lnTo>
                    <a:pt x="12" y="4"/>
                  </a:lnTo>
                  <a:lnTo>
                    <a:pt x="8" y="4"/>
                  </a:lnTo>
                  <a:lnTo>
                    <a:pt x="33" y="0"/>
                  </a:lnTo>
                  <a:close/>
                </a:path>
              </a:pathLst>
            </a:custGeom>
            <a:solidFill>
              <a:srgbClr val="000000"/>
            </a:solidFill>
            <a:ln w="0">
              <a:solidFill>
                <a:srgbClr val="000000"/>
              </a:solidFill>
              <a:round/>
              <a:headEnd/>
              <a:tailEnd/>
            </a:ln>
          </p:spPr>
          <p:txBody>
            <a:bodyPr/>
            <a:lstStyle/>
            <a:p>
              <a:endParaRPr lang="en-US"/>
            </a:p>
          </p:txBody>
        </p:sp>
        <p:sp>
          <p:nvSpPr>
            <p:cNvPr id="26725" name="Freeform 146"/>
            <p:cNvSpPr>
              <a:spLocks noEditPoints="1"/>
            </p:cNvSpPr>
            <p:nvPr/>
          </p:nvSpPr>
          <p:spPr bwMode="auto">
            <a:xfrm>
              <a:off x="3413" y="902"/>
              <a:ext cx="86" cy="103"/>
            </a:xfrm>
            <a:custGeom>
              <a:avLst/>
              <a:gdLst>
                <a:gd name="T0" fmla="*/ 87 w 81"/>
                <a:gd name="T1" fmla="*/ 14 h 97"/>
                <a:gd name="T2" fmla="*/ 78 w 81"/>
                <a:gd name="T3" fmla="*/ 18 h 97"/>
                <a:gd name="T4" fmla="*/ 73 w 81"/>
                <a:gd name="T5" fmla="*/ 32 h 97"/>
                <a:gd name="T6" fmla="*/ 55 w 81"/>
                <a:gd name="T7" fmla="*/ 45 h 97"/>
                <a:gd name="T8" fmla="*/ 36 w 81"/>
                <a:gd name="T9" fmla="*/ 50 h 97"/>
                <a:gd name="T10" fmla="*/ 32 w 81"/>
                <a:gd name="T11" fmla="*/ 54 h 97"/>
                <a:gd name="T12" fmla="*/ 32 w 81"/>
                <a:gd name="T13" fmla="*/ 58 h 97"/>
                <a:gd name="T14" fmla="*/ 32 w 81"/>
                <a:gd name="T15" fmla="*/ 58 h 97"/>
                <a:gd name="T16" fmla="*/ 51 w 81"/>
                <a:gd name="T17" fmla="*/ 68 h 97"/>
                <a:gd name="T18" fmla="*/ 69 w 81"/>
                <a:gd name="T19" fmla="*/ 72 h 97"/>
                <a:gd name="T20" fmla="*/ 73 w 81"/>
                <a:gd name="T21" fmla="*/ 83 h 97"/>
                <a:gd name="T22" fmla="*/ 69 w 81"/>
                <a:gd name="T23" fmla="*/ 96 h 97"/>
                <a:gd name="T24" fmla="*/ 55 w 81"/>
                <a:gd name="T25" fmla="*/ 105 h 97"/>
                <a:gd name="T26" fmla="*/ 32 w 81"/>
                <a:gd name="T27" fmla="*/ 109 h 97"/>
                <a:gd name="T28" fmla="*/ 14 w 81"/>
                <a:gd name="T29" fmla="*/ 105 h 97"/>
                <a:gd name="T30" fmla="*/ 4 w 81"/>
                <a:gd name="T31" fmla="*/ 101 h 97"/>
                <a:gd name="T32" fmla="*/ 0 w 81"/>
                <a:gd name="T33" fmla="*/ 91 h 97"/>
                <a:gd name="T34" fmla="*/ 0 w 81"/>
                <a:gd name="T35" fmla="*/ 83 h 97"/>
                <a:gd name="T36" fmla="*/ 8 w 81"/>
                <a:gd name="T37" fmla="*/ 76 h 97"/>
                <a:gd name="T38" fmla="*/ 22 w 81"/>
                <a:gd name="T39" fmla="*/ 68 h 97"/>
                <a:gd name="T40" fmla="*/ 18 w 81"/>
                <a:gd name="T41" fmla="*/ 63 h 97"/>
                <a:gd name="T42" fmla="*/ 22 w 81"/>
                <a:gd name="T43" fmla="*/ 54 h 97"/>
                <a:gd name="T44" fmla="*/ 36 w 81"/>
                <a:gd name="T45" fmla="*/ 50 h 97"/>
                <a:gd name="T46" fmla="*/ 18 w 81"/>
                <a:gd name="T47" fmla="*/ 40 h 97"/>
                <a:gd name="T48" fmla="*/ 14 w 81"/>
                <a:gd name="T49" fmla="*/ 27 h 97"/>
                <a:gd name="T50" fmla="*/ 22 w 81"/>
                <a:gd name="T51" fmla="*/ 8 h 97"/>
                <a:gd name="T52" fmla="*/ 51 w 81"/>
                <a:gd name="T53" fmla="*/ 0 h 97"/>
                <a:gd name="T54" fmla="*/ 59 w 81"/>
                <a:gd name="T55" fmla="*/ 0 h 97"/>
                <a:gd name="T56" fmla="*/ 69 w 81"/>
                <a:gd name="T57" fmla="*/ 4 h 97"/>
                <a:gd name="T58" fmla="*/ 65 w 81"/>
                <a:gd name="T59" fmla="*/ 18 h 97"/>
                <a:gd name="T60" fmla="*/ 59 w 81"/>
                <a:gd name="T61" fmla="*/ 4 h 97"/>
                <a:gd name="T62" fmla="*/ 51 w 81"/>
                <a:gd name="T63" fmla="*/ 4 h 97"/>
                <a:gd name="T64" fmla="*/ 36 w 81"/>
                <a:gd name="T65" fmla="*/ 14 h 97"/>
                <a:gd name="T66" fmla="*/ 27 w 81"/>
                <a:gd name="T67" fmla="*/ 32 h 97"/>
                <a:gd name="T68" fmla="*/ 32 w 81"/>
                <a:gd name="T69" fmla="*/ 40 h 97"/>
                <a:gd name="T70" fmla="*/ 40 w 81"/>
                <a:gd name="T71" fmla="*/ 45 h 97"/>
                <a:gd name="T72" fmla="*/ 51 w 81"/>
                <a:gd name="T73" fmla="*/ 40 h 97"/>
                <a:gd name="T74" fmla="*/ 55 w 81"/>
                <a:gd name="T75" fmla="*/ 36 h 97"/>
                <a:gd name="T76" fmla="*/ 59 w 81"/>
                <a:gd name="T77" fmla="*/ 27 h 97"/>
                <a:gd name="T78" fmla="*/ 65 w 81"/>
                <a:gd name="T79" fmla="*/ 18 h 97"/>
                <a:gd name="T80" fmla="*/ 18 w 81"/>
                <a:gd name="T81" fmla="*/ 76 h 97"/>
                <a:gd name="T82" fmla="*/ 14 w 81"/>
                <a:gd name="T83" fmla="*/ 87 h 97"/>
                <a:gd name="T84" fmla="*/ 14 w 81"/>
                <a:gd name="T85" fmla="*/ 96 h 97"/>
                <a:gd name="T86" fmla="*/ 22 w 81"/>
                <a:gd name="T87" fmla="*/ 105 h 97"/>
                <a:gd name="T88" fmla="*/ 47 w 81"/>
                <a:gd name="T89" fmla="*/ 105 h 97"/>
                <a:gd name="T90" fmla="*/ 59 w 81"/>
                <a:gd name="T91" fmla="*/ 96 h 97"/>
                <a:gd name="T92" fmla="*/ 65 w 81"/>
                <a:gd name="T93" fmla="*/ 87 h 97"/>
                <a:gd name="T94" fmla="*/ 55 w 81"/>
                <a:gd name="T95" fmla="*/ 83 h 97"/>
                <a:gd name="T96" fmla="*/ 47 w 81"/>
                <a:gd name="T97" fmla="*/ 76 h 97"/>
                <a:gd name="T98" fmla="*/ 27 w 81"/>
                <a:gd name="T99" fmla="*/ 72 h 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1"/>
                <a:gd name="T151" fmla="*/ 0 h 97"/>
                <a:gd name="T152" fmla="*/ 81 w 81"/>
                <a:gd name="T153" fmla="*/ 97 h 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1" h="97">
                  <a:moveTo>
                    <a:pt x="81" y="4"/>
                  </a:moveTo>
                  <a:lnTo>
                    <a:pt x="77" y="12"/>
                  </a:lnTo>
                  <a:lnTo>
                    <a:pt x="65" y="12"/>
                  </a:lnTo>
                  <a:lnTo>
                    <a:pt x="69" y="16"/>
                  </a:lnTo>
                  <a:lnTo>
                    <a:pt x="69" y="20"/>
                  </a:lnTo>
                  <a:lnTo>
                    <a:pt x="65" y="28"/>
                  </a:lnTo>
                  <a:lnTo>
                    <a:pt x="61" y="36"/>
                  </a:lnTo>
                  <a:lnTo>
                    <a:pt x="49" y="40"/>
                  </a:lnTo>
                  <a:lnTo>
                    <a:pt x="36" y="44"/>
                  </a:lnTo>
                  <a:lnTo>
                    <a:pt x="32" y="44"/>
                  </a:lnTo>
                  <a:lnTo>
                    <a:pt x="28" y="48"/>
                  </a:lnTo>
                  <a:lnTo>
                    <a:pt x="28" y="52"/>
                  </a:lnTo>
                  <a:lnTo>
                    <a:pt x="32" y="56"/>
                  </a:lnTo>
                  <a:lnTo>
                    <a:pt x="45" y="60"/>
                  </a:lnTo>
                  <a:lnTo>
                    <a:pt x="57" y="60"/>
                  </a:lnTo>
                  <a:lnTo>
                    <a:pt x="61" y="64"/>
                  </a:lnTo>
                  <a:lnTo>
                    <a:pt x="65" y="68"/>
                  </a:lnTo>
                  <a:lnTo>
                    <a:pt x="65" y="73"/>
                  </a:lnTo>
                  <a:lnTo>
                    <a:pt x="65" y="81"/>
                  </a:lnTo>
                  <a:lnTo>
                    <a:pt x="61" y="85"/>
                  </a:lnTo>
                  <a:lnTo>
                    <a:pt x="57" y="89"/>
                  </a:lnTo>
                  <a:lnTo>
                    <a:pt x="49" y="93"/>
                  </a:lnTo>
                  <a:lnTo>
                    <a:pt x="41" y="97"/>
                  </a:lnTo>
                  <a:lnTo>
                    <a:pt x="28" y="97"/>
                  </a:lnTo>
                  <a:lnTo>
                    <a:pt x="20" y="97"/>
                  </a:lnTo>
                  <a:lnTo>
                    <a:pt x="12" y="93"/>
                  </a:lnTo>
                  <a:lnTo>
                    <a:pt x="8" y="93"/>
                  </a:lnTo>
                  <a:lnTo>
                    <a:pt x="4" y="89"/>
                  </a:lnTo>
                  <a:lnTo>
                    <a:pt x="0" y="85"/>
                  </a:lnTo>
                  <a:lnTo>
                    <a:pt x="0" y="81"/>
                  </a:lnTo>
                  <a:lnTo>
                    <a:pt x="0" y="77"/>
                  </a:lnTo>
                  <a:lnTo>
                    <a:pt x="0" y="73"/>
                  </a:lnTo>
                  <a:lnTo>
                    <a:pt x="4" y="73"/>
                  </a:lnTo>
                  <a:lnTo>
                    <a:pt x="8" y="68"/>
                  </a:lnTo>
                  <a:lnTo>
                    <a:pt x="12" y="64"/>
                  </a:lnTo>
                  <a:lnTo>
                    <a:pt x="20" y="60"/>
                  </a:lnTo>
                  <a:lnTo>
                    <a:pt x="16" y="60"/>
                  </a:lnTo>
                  <a:lnTo>
                    <a:pt x="16" y="56"/>
                  </a:lnTo>
                  <a:lnTo>
                    <a:pt x="16" y="52"/>
                  </a:lnTo>
                  <a:lnTo>
                    <a:pt x="20" y="48"/>
                  </a:lnTo>
                  <a:lnTo>
                    <a:pt x="24" y="48"/>
                  </a:lnTo>
                  <a:lnTo>
                    <a:pt x="32" y="44"/>
                  </a:lnTo>
                  <a:lnTo>
                    <a:pt x="24" y="40"/>
                  </a:lnTo>
                  <a:lnTo>
                    <a:pt x="16" y="36"/>
                  </a:lnTo>
                  <a:lnTo>
                    <a:pt x="16" y="32"/>
                  </a:lnTo>
                  <a:lnTo>
                    <a:pt x="12" y="24"/>
                  </a:lnTo>
                  <a:lnTo>
                    <a:pt x="16" y="16"/>
                  </a:lnTo>
                  <a:lnTo>
                    <a:pt x="20" y="8"/>
                  </a:lnTo>
                  <a:lnTo>
                    <a:pt x="32" y="0"/>
                  </a:lnTo>
                  <a:lnTo>
                    <a:pt x="45" y="0"/>
                  </a:lnTo>
                  <a:lnTo>
                    <a:pt x="49" y="0"/>
                  </a:lnTo>
                  <a:lnTo>
                    <a:pt x="53" y="0"/>
                  </a:lnTo>
                  <a:lnTo>
                    <a:pt x="57" y="0"/>
                  </a:lnTo>
                  <a:lnTo>
                    <a:pt x="61" y="4"/>
                  </a:lnTo>
                  <a:lnTo>
                    <a:pt x="81" y="4"/>
                  </a:lnTo>
                  <a:close/>
                  <a:moveTo>
                    <a:pt x="57" y="16"/>
                  </a:moveTo>
                  <a:lnTo>
                    <a:pt x="53" y="8"/>
                  </a:lnTo>
                  <a:lnTo>
                    <a:pt x="53" y="4"/>
                  </a:lnTo>
                  <a:lnTo>
                    <a:pt x="49" y="4"/>
                  </a:lnTo>
                  <a:lnTo>
                    <a:pt x="45" y="4"/>
                  </a:lnTo>
                  <a:lnTo>
                    <a:pt x="36" y="4"/>
                  </a:lnTo>
                  <a:lnTo>
                    <a:pt x="32" y="12"/>
                  </a:lnTo>
                  <a:lnTo>
                    <a:pt x="28" y="20"/>
                  </a:lnTo>
                  <a:lnTo>
                    <a:pt x="24" y="28"/>
                  </a:lnTo>
                  <a:lnTo>
                    <a:pt x="28" y="32"/>
                  </a:lnTo>
                  <a:lnTo>
                    <a:pt x="28" y="36"/>
                  </a:lnTo>
                  <a:lnTo>
                    <a:pt x="32" y="40"/>
                  </a:lnTo>
                  <a:lnTo>
                    <a:pt x="36" y="40"/>
                  </a:lnTo>
                  <a:lnTo>
                    <a:pt x="41" y="40"/>
                  </a:lnTo>
                  <a:lnTo>
                    <a:pt x="45" y="36"/>
                  </a:lnTo>
                  <a:lnTo>
                    <a:pt x="49" y="36"/>
                  </a:lnTo>
                  <a:lnTo>
                    <a:pt x="49" y="32"/>
                  </a:lnTo>
                  <a:lnTo>
                    <a:pt x="53" y="28"/>
                  </a:lnTo>
                  <a:lnTo>
                    <a:pt x="53" y="24"/>
                  </a:lnTo>
                  <a:lnTo>
                    <a:pt x="57" y="16"/>
                  </a:lnTo>
                  <a:close/>
                  <a:moveTo>
                    <a:pt x="24" y="64"/>
                  </a:moveTo>
                  <a:lnTo>
                    <a:pt x="16" y="68"/>
                  </a:lnTo>
                  <a:lnTo>
                    <a:pt x="12" y="73"/>
                  </a:lnTo>
                  <a:lnTo>
                    <a:pt x="12" y="77"/>
                  </a:lnTo>
                  <a:lnTo>
                    <a:pt x="12" y="81"/>
                  </a:lnTo>
                  <a:lnTo>
                    <a:pt x="12" y="85"/>
                  </a:lnTo>
                  <a:lnTo>
                    <a:pt x="16" y="89"/>
                  </a:lnTo>
                  <a:lnTo>
                    <a:pt x="20" y="93"/>
                  </a:lnTo>
                  <a:lnTo>
                    <a:pt x="32" y="93"/>
                  </a:lnTo>
                  <a:lnTo>
                    <a:pt x="41" y="93"/>
                  </a:lnTo>
                  <a:lnTo>
                    <a:pt x="49" y="89"/>
                  </a:lnTo>
                  <a:lnTo>
                    <a:pt x="53" y="85"/>
                  </a:lnTo>
                  <a:lnTo>
                    <a:pt x="57" y="81"/>
                  </a:lnTo>
                  <a:lnTo>
                    <a:pt x="57" y="77"/>
                  </a:lnTo>
                  <a:lnTo>
                    <a:pt x="53" y="73"/>
                  </a:lnTo>
                  <a:lnTo>
                    <a:pt x="49" y="73"/>
                  </a:lnTo>
                  <a:lnTo>
                    <a:pt x="45" y="68"/>
                  </a:lnTo>
                  <a:lnTo>
                    <a:pt x="41" y="68"/>
                  </a:lnTo>
                  <a:lnTo>
                    <a:pt x="32" y="64"/>
                  </a:lnTo>
                  <a:lnTo>
                    <a:pt x="24" y="64"/>
                  </a:lnTo>
                  <a:close/>
                </a:path>
              </a:pathLst>
            </a:custGeom>
            <a:solidFill>
              <a:srgbClr val="000000"/>
            </a:solidFill>
            <a:ln w="0">
              <a:solidFill>
                <a:srgbClr val="000000"/>
              </a:solidFill>
              <a:round/>
              <a:headEnd/>
              <a:tailEnd/>
            </a:ln>
          </p:spPr>
          <p:txBody>
            <a:bodyPr/>
            <a:lstStyle/>
            <a:p>
              <a:endParaRPr lang="en-US"/>
            </a:p>
          </p:txBody>
        </p:sp>
        <p:pic>
          <p:nvPicPr>
            <p:cNvPr id="26726" name="Picture 147"/>
            <p:cNvPicPr>
              <a:picLocks noChangeAspect="1" noChangeArrowheads="1"/>
            </p:cNvPicPr>
            <p:nvPr/>
          </p:nvPicPr>
          <p:blipFill>
            <a:blip r:embed="rId10" cstate="print"/>
            <a:srcRect/>
            <a:stretch>
              <a:fillRect/>
            </a:stretch>
          </p:blipFill>
          <p:spPr bwMode="auto">
            <a:xfrm>
              <a:off x="3503" y="858"/>
              <a:ext cx="35" cy="151"/>
            </a:xfrm>
            <a:prstGeom prst="rect">
              <a:avLst/>
            </a:prstGeom>
            <a:noFill/>
            <a:ln w="9525">
              <a:noFill/>
              <a:miter lim="800000"/>
              <a:headEnd/>
              <a:tailEnd/>
            </a:ln>
          </p:spPr>
        </p:pic>
        <p:pic>
          <p:nvPicPr>
            <p:cNvPr id="26727" name="Picture 148"/>
            <p:cNvPicPr>
              <a:picLocks noChangeAspect="1" noChangeArrowheads="1"/>
            </p:cNvPicPr>
            <p:nvPr/>
          </p:nvPicPr>
          <p:blipFill>
            <a:blip r:embed="rId11" cstate="print"/>
            <a:srcRect/>
            <a:stretch>
              <a:fillRect/>
            </a:stretch>
          </p:blipFill>
          <p:spPr bwMode="auto">
            <a:xfrm>
              <a:off x="3503" y="858"/>
              <a:ext cx="35" cy="151"/>
            </a:xfrm>
            <a:prstGeom prst="rect">
              <a:avLst/>
            </a:prstGeom>
            <a:noFill/>
            <a:ln w="9525">
              <a:noFill/>
              <a:miter lim="800000"/>
              <a:headEnd/>
              <a:tailEnd/>
            </a:ln>
          </p:spPr>
        </p:pic>
        <p:pic>
          <p:nvPicPr>
            <p:cNvPr id="26728" name="Picture 149"/>
            <p:cNvPicPr>
              <a:picLocks noChangeAspect="1" noChangeArrowheads="1"/>
            </p:cNvPicPr>
            <p:nvPr/>
          </p:nvPicPr>
          <p:blipFill>
            <a:blip r:embed="rId12" cstate="print"/>
            <a:srcRect/>
            <a:stretch>
              <a:fillRect/>
            </a:stretch>
          </p:blipFill>
          <p:spPr bwMode="auto">
            <a:xfrm>
              <a:off x="3581" y="880"/>
              <a:ext cx="82" cy="100"/>
            </a:xfrm>
            <a:prstGeom prst="rect">
              <a:avLst/>
            </a:prstGeom>
            <a:noFill/>
            <a:ln w="9525">
              <a:noFill/>
              <a:miter lim="800000"/>
              <a:headEnd/>
              <a:tailEnd/>
            </a:ln>
          </p:spPr>
        </p:pic>
        <p:pic>
          <p:nvPicPr>
            <p:cNvPr id="26729" name="Picture 150"/>
            <p:cNvPicPr>
              <a:picLocks noChangeAspect="1" noChangeArrowheads="1"/>
            </p:cNvPicPr>
            <p:nvPr/>
          </p:nvPicPr>
          <p:blipFill>
            <a:blip r:embed="rId13" cstate="print"/>
            <a:srcRect/>
            <a:stretch>
              <a:fillRect/>
            </a:stretch>
          </p:blipFill>
          <p:spPr bwMode="auto">
            <a:xfrm>
              <a:off x="3581" y="880"/>
              <a:ext cx="82" cy="100"/>
            </a:xfrm>
            <a:prstGeom prst="rect">
              <a:avLst/>
            </a:prstGeom>
            <a:noFill/>
            <a:ln w="9525">
              <a:noFill/>
              <a:miter lim="800000"/>
              <a:headEnd/>
              <a:tailEnd/>
            </a:ln>
          </p:spPr>
        </p:pic>
        <p:sp>
          <p:nvSpPr>
            <p:cNvPr id="26730" name="Freeform 151"/>
            <p:cNvSpPr>
              <a:spLocks/>
            </p:cNvSpPr>
            <p:nvPr/>
          </p:nvSpPr>
          <p:spPr bwMode="auto">
            <a:xfrm>
              <a:off x="3697" y="867"/>
              <a:ext cx="86" cy="103"/>
            </a:xfrm>
            <a:custGeom>
              <a:avLst/>
              <a:gdLst>
                <a:gd name="T0" fmla="*/ 11 w 81"/>
                <a:gd name="T1" fmla="*/ 69 h 97"/>
                <a:gd name="T2" fmla="*/ 15 w 81"/>
                <a:gd name="T3" fmla="*/ 78 h 97"/>
                <a:gd name="T4" fmla="*/ 15 w 81"/>
                <a:gd name="T5" fmla="*/ 91 h 97"/>
                <a:gd name="T6" fmla="*/ 29 w 81"/>
                <a:gd name="T7" fmla="*/ 105 h 97"/>
                <a:gd name="T8" fmla="*/ 51 w 81"/>
                <a:gd name="T9" fmla="*/ 105 h 97"/>
                <a:gd name="T10" fmla="*/ 59 w 81"/>
                <a:gd name="T11" fmla="*/ 91 h 97"/>
                <a:gd name="T12" fmla="*/ 59 w 81"/>
                <a:gd name="T13" fmla="*/ 83 h 97"/>
                <a:gd name="T14" fmla="*/ 55 w 81"/>
                <a:gd name="T15" fmla="*/ 69 h 97"/>
                <a:gd name="T16" fmla="*/ 37 w 81"/>
                <a:gd name="T17" fmla="*/ 51 h 97"/>
                <a:gd name="T18" fmla="*/ 29 w 81"/>
                <a:gd name="T19" fmla="*/ 41 h 97"/>
                <a:gd name="T20" fmla="*/ 23 w 81"/>
                <a:gd name="T21" fmla="*/ 27 h 97"/>
                <a:gd name="T22" fmla="*/ 33 w 81"/>
                <a:gd name="T23" fmla="*/ 4 h 97"/>
                <a:gd name="T24" fmla="*/ 55 w 81"/>
                <a:gd name="T25" fmla="*/ 0 h 97"/>
                <a:gd name="T26" fmla="*/ 59 w 81"/>
                <a:gd name="T27" fmla="*/ 0 h 97"/>
                <a:gd name="T28" fmla="*/ 69 w 81"/>
                <a:gd name="T29" fmla="*/ 0 h 97"/>
                <a:gd name="T30" fmla="*/ 78 w 81"/>
                <a:gd name="T31" fmla="*/ 4 h 97"/>
                <a:gd name="T32" fmla="*/ 78 w 81"/>
                <a:gd name="T33" fmla="*/ 4 h 97"/>
                <a:gd name="T34" fmla="*/ 83 w 81"/>
                <a:gd name="T35" fmla="*/ 4 h 97"/>
                <a:gd name="T36" fmla="*/ 87 w 81"/>
                <a:gd name="T37" fmla="*/ 0 h 97"/>
                <a:gd name="T38" fmla="*/ 83 w 81"/>
                <a:gd name="T39" fmla="*/ 33 h 97"/>
                <a:gd name="T40" fmla="*/ 78 w 81"/>
                <a:gd name="T41" fmla="*/ 27 h 97"/>
                <a:gd name="T42" fmla="*/ 78 w 81"/>
                <a:gd name="T43" fmla="*/ 18 h 97"/>
                <a:gd name="T44" fmla="*/ 65 w 81"/>
                <a:gd name="T45" fmla="*/ 4 h 97"/>
                <a:gd name="T46" fmla="*/ 47 w 81"/>
                <a:gd name="T47" fmla="*/ 4 h 97"/>
                <a:gd name="T48" fmla="*/ 37 w 81"/>
                <a:gd name="T49" fmla="*/ 14 h 97"/>
                <a:gd name="T50" fmla="*/ 37 w 81"/>
                <a:gd name="T51" fmla="*/ 27 h 97"/>
                <a:gd name="T52" fmla="*/ 47 w 81"/>
                <a:gd name="T53" fmla="*/ 37 h 97"/>
                <a:gd name="T54" fmla="*/ 65 w 81"/>
                <a:gd name="T55" fmla="*/ 59 h 97"/>
                <a:gd name="T56" fmla="*/ 73 w 81"/>
                <a:gd name="T57" fmla="*/ 73 h 97"/>
                <a:gd name="T58" fmla="*/ 73 w 81"/>
                <a:gd name="T59" fmla="*/ 87 h 97"/>
                <a:gd name="T60" fmla="*/ 65 w 81"/>
                <a:gd name="T61" fmla="*/ 101 h 97"/>
                <a:gd name="T62" fmla="*/ 51 w 81"/>
                <a:gd name="T63" fmla="*/ 109 h 97"/>
                <a:gd name="T64" fmla="*/ 37 w 81"/>
                <a:gd name="T65" fmla="*/ 109 h 97"/>
                <a:gd name="T66" fmla="*/ 23 w 81"/>
                <a:gd name="T67" fmla="*/ 109 h 97"/>
                <a:gd name="T68" fmla="*/ 15 w 81"/>
                <a:gd name="T69" fmla="*/ 105 h 97"/>
                <a:gd name="T70" fmla="*/ 11 w 81"/>
                <a:gd name="T71" fmla="*/ 105 h 97"/>
                <a:gd name="T72" fmla="*/ 0 w 81"/>
                <a:gd name="T73" fmla="*/ 109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97"/>
                <a:gd name="T113" fmla="*/ 81 w 81"/>
                <a:gd name="T114" fmla="*/ 97 h 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97">
                  <a:moveTo>
                    <a:pt x="0" y="97"/>
                  </a:moveTo>
                  <a:lnTo>
                    <a:pt x="9" y="61"/>
                  </a:lnTo>
                  <a:lnTo>
                    <a:pt x="13" y="61"/>
                  </a:lnTo>
                  <a:lnTo>
                    <a:pt x="13" y="69"/>
                  </a:lnTo>
                  <a:lnTo>
                    <a:pt x="13" y="73"/>
                  </a:lnTo>
                  <a:lnTo>
                    <a:pt x="13" y="81"/>
                  </a:lnTo>
                  <a:lnTo>
                    <a:pt x="17" y="89"/>
                  </a:lnTo>
                  <a:lnTo>
                    <a:pt x="25" y="93"/>
                  </a:lnTo>
                  <a:lnTo>
                    <a:pt x="33" y="97"/>
                  </a:lnTo>
                  <a:lnTo>
                    <a:pt x="45" y="93"/>
                  </a:lnTo>
                  <a:lnTo>
                    <a:pt x="49" y="89"/>
                  </a:lnTo>
                  <a:lnTo>
                    <a:pt x="53" y="81"/>
                  </a:lnTo>
                  <a:lnTo>
                    <a:pt x="53" y="77"/>
                  </a:lnTo>
                  <a:lnTo>
                    <a:pt x="53" y="73"/>
                  </a:lnTo>
                  <a:lnTo>
                    <a:pt x="53" y="65"/>
                  </a:lnTo>
                  <a:lnTo>
                    <a:pt x="49" y="61"/>
                  </a:lnTo>
                  <a:lnTo>
                    <a:pt x="41" y="53"/>
                  </a:lnTo>
                  <a:lnTo>
                    <a:pt x="33" y="45"/>
                  </a:lnTo>
                  <a:lnTo>
                    <a:pt x="25" y="41"/>
                  </a:lnTo>
                  <a:lnTo>
                    <a:pt x="25" y="37"/>
                  </a:lnTo>
                  <a:lnTo>
                    <a:pt x="21" y="29"/>
                  </a:lnTo>
                  <a:lnTo>
                    <a:pt x="21" y="24"/>
                  </a:lnTo>
                  <a:lnTo>
                    <a:pt x="21" y="12"/>
                  </a:lnTo>
                  <a:lnTo>
                    <a:pt x="29" y="4"/>
                  </a:lnTo>
                  <a:lnTo>
                    <a:pt x="37" y="0"/>
                  </a:lnTo>
                  <a:lnTo>
                    <a:pt x="49" y="0"/>
                  </a:lnTo>
                  <a:lnTo>
                    <a:pt x="53" y="0"/>
                  </a:lnTo>
                  <a:lnTo>
                    <a:pt x="57" y="0"/>
                  </a:lnTo>
                  <a:lnTo>
                    <a:pt x="61" y="0"/>
                  </a:lnTo>
                  <a:lnTo>
                    <a:pt x="65" y="4"/>
                  </a:lnTo>
                  <a:lnTo>
                    <a:pt x="69" y="4"/>
                  </a:lnTo>
                  <a:lnTo>
                    <a:pt x="73" y="4"/>
                  </a:lnTo>
                  <a:lnTo>
                    <a:pt x="73" y="0"/>
                  </a:lnTo>
                  <a:lnTo>
                    <a:pt x="77" y="0"/>
                  </a:lnTo>
                  <a:lnTo>
                    <a:pt x="81" y="0"/>
                  </a:lnTo>
                  <a:lnTo>
                    <a:pt x="73" y="29"/>
                  </a:lnTo>
                  <a:lnTo>
                    <a:pt x="69" y="29"/>
                  </a:lnTo>
                  <a:lnTo>
                    <a:pt x="69" y="24"/>
                  </a:lnTo>
                  <a:lnTo>
                    <a:pt x="69" y="16"/>
                  </a:lnTo>
                  <a:lnTo>
                    <a:pt x="65" y="8"/>
                  </a:lnTo>
                  <a:lnTo>
                    <a:pt x="57" y="4"/>
                  </a:lnTo>
                  <a:lnTo>
                    <a:pt x="49" y="4"/>
                  </a:lnTo>
                  <a:lnTo>
                    <a:pt x="41" y="4"/>
                  </a:lnTo>
                  <a:lnTo>
                    <a:pt x="37" y="8"/>
                  </a:lnTo>
                  <a:lnTo>
                    <a:pt x="33" y="12"/>
                  </a:lnTo>
                  <a:lnTo>
                    <a:pt x="33" y="16"/>
                  </a:lnTo>
                  <a:lnTo>
                    <a:pt x="33" y="24"/>
                  </a:lnTo>
                  <a:lnTo>
                    <a:pt x="33" y="29"/>
                  </a:lnTo>
                  <a:lnTo>
                    <a:pt x="41" y="33"/>
                  </a:lnTo>
                  <a:lnTo>
                    <a:pt x="49" y="41"/>
                  </a:lnTo>
                  <a:lnTo>
                    <a:pt x="57" y="53"/>
                  </a:lnTo>
                  <a:lnTo>
                    <a:pt x="65" y="57"/>
                  </a:lnTo>
                  <a:lnTo>
                    <a:pt x="65" y="65"/>
                  </a:lnTo>
                  <a:lnTo>
                    <a:pt x="65" y="69"/>
                  </a:lnTo>
                  <a:lnTo>
                    <a:pt x="65" y="77"/>
                  </a:lnTo>
                  <a:lnTo>
                    <a:pt x="61" y="85"/>
                  </a:lnTo>
                  <a:lnTo>
                    <a:pt x="57" y="89"/>
                  </a:lnTo>
                  <a:lnTo>
                    <a:pt x="53" y="93"/>
                  </a:lnTo>
                  <a:lnTo>
                    <a:pt x="45" y="97"/>
                  </a:lnTo>
                  <a:lnTo>
                    <a:pt x="37" y="97"/>
                  </a:lnTo>
                  <a:lnTo>
                    <a:pt x="33" y="97"/>
                  </a:lnTo>
                  <a:lnTo>
                    <a:pt x="29" y="97"/>
                  </a:lnTo>
                  <a:lnTo>
                    <a:pt x="21" y="97"/>
                  </a:lnTo>
                  <a:lnTo>
                    <a:pt x="17" y="93"/>
                  </a:lnTo>
                  <a:lnTo>
                    <a:pt x="13" y="93"/>
                  </a:lnTo>
                  <a:lnTo>
                    <a:pt x="9" y="93"/>
                  </a:lnTo>
                  <a:lnTo>
                    <a:pt x="4" y="97"/>
                  </a:lnTo>
                  <a:lnTo>
                    <a:pt x="0" y="97"/>
                  </a:lnTo>
                  <a:close/>
                </a:path>
              </a:pathLst>
            </a:custGeom>
            <a:solidFill>
              <a:srgbClr val="000000"/>
            </a:solidFill>
            <a:ln w="0">
              <a:solidFill>
                <a:srgbClr val="000000"/>
              </a:solidFill>
              <a:round/>
              <a:headEnd/>
              <a:tailEnd/>
            </a:ln>
          </p:spPr>
          <p:txBody>
            <a:bodyPr/>
            <a:lstStyle/>
            <a:p>
              <a:endParaRPr lang="en-US"/>
            </a:p>
          </p:txBody>
        </p:sp>
        <p:sp>
          <p:nvSpPr>
            <p:cNvPr id="26731" name="Freeform 152"/>
            <p:cNvSpPr>
              <a:spLocks noEditPoints="1"/>
            </p:cNvSpPr>
            <p:nvPr/>
          </p:nvSpPr>
          <p:spPr bwMode="auto">
            <a:xfrm>
              <a:off x="3779" y="902"/>
              <a:ext cx="60" cy="68"/>
            </a:xfrm>
            <a:custGeom>
              <a:avLst/>
              <a:gdLst>
                <a:gd name="T0" fmla="*/ 19 w 57"/>
                <a:gd name="T1" fmla="*/ 40 h 64"/>
                <a:gd name="T2" fmla="*/ 19 w 57"/>
                <a:gd name="T3" fmla="*/ 45 h 64"/>
                <a:gd name="T4" fmla="*/ 19 w 57"/>
                <a:gd name="T5" fmla="*/ 45 h 64"/>
                <a:gd name="T6" fmla="*/ 19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5 w 57"/>
                <a:gd name="T31" fmla="*/ 72 h 64"/>
                <a:gd name="T32" fmla="*/ 9 w 57"/>
                <a:gd name="T33" fmla="*/ 68 h 64"/>
                <a:gd name="T34" fmla="*/ 4 w 57"/>
                <a:gd name="T35" fmla="*/ 58 h 64"/>
                <a:gd name="T36" fmla="*/ 0 w 57"/>
                <a:gd name="T37" fmla="*/ 50 h 64"/>
                <a:gd name="T38" fmla="*/ 4 w 57"/>
                <a:gd name="T39" fmla="*/ 36 h 64"/>
                <a:gd name="T40" fmla="*/ 9 w 57"/>
                <a:gd name="T41" fmla="*/ 27 h 64"/>
                <a:gd name="T42" fmla="*/ 19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9 w 57"/>
                <a:gd name="T69" fmla="*/ 40 h 64"/>
                <a:gd name="T70" fmla="*/ 19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9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7" y="36"/>
                  </a:moveTo>
                  <a:lnTo>
                    <a:pt x="17" y="40"/>
                  </a:lnTo>
                  <a:lnTo>
                    <a:pt x="17"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3" y="64"/>
                  </a:lnTo>
                  <a:lnTo>
                    <a:pt x="9" y="60"/>
                  </a:lnTo>
                  <a:lnTo>
                    <a:pt x="4" y="52"/>
                  </a:lnTo>
                  <a:lnTo>
                    <a:pt x="0" y="44"/>
                  </a:lnTo>
                  <a:lnTo>
                    <a:pt x="4" y="32"/>
                  </a:lnTo>
                  <a:lnTo>
                    <a:pt x="9" y="24"/>
                  </a:lnTo>
                  <a:lnTo>
                    <a:pt x="17"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7" y="36"/>
                  </a:lnTo>
                  <a:close/>
                  <a:moveTo>
                    <a:pt x="17"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7" y="32"/>
                  </a:lnTo>
                  <a:close/>
                </a:path>
              </a:pathLst>
            </a:custGeom>
            <a:solidFill>
              <a:srgbClr val="000000"/>
            </a:solidFill>
            <a:ln w="0">
              <a:solidFill>
                <a:srgbClr val="000000"/>
              </a:solidFill>
              <a:round/>
              <a:headEnd/>
              <a:tailEnd/>
            </a:ln>
          </p:spPr>
          <p:txBody>
            <a:bodyPr/>
            <a:lstStyle/>
            <a:p>
              <a:endParaRPr lang="en-US"/>
            </a:p>
          </p:txBody>
        </p:sp>
        <p:sp>
          <p:nvSpPr>
            <p:cNvPr id="26732" name="Freeform 153"/>
            <p:cNvSpPr>
              <a:spLocks/>
            </p:cNvSpPr>
            <p:nvPr/>
          </p:nvSpPr>
          <p:spPr bwMode="auto">
            <a:xfrm>
              <a:off x="3848" y="902"/>
              <a:ext cx="60" cy="68"/>
            </a:xfrm>
            <a:custGeom>
              <a:avLst/>
              <a:gdLst>
                <a:gd name="T0" fmla="*/ 4 w 57"/>
                <a:gd name="T1" fmla="*/ 4 h 64"/>
                <a:gd name="T2" fmla="*/ 33 w 57"/>
                <a:gd name="T3" fmla="*/ 0 h 64"/>
                <a:gd name="T4" fmla="*/ 23 w 57"/>
                <a:gd name="T5" fmla="*/ 40 h 64"/>
                <a:gd name="T6" fmla="*/ 37 w 57"/>
                <a:gd name="T7" fmla="*/ 18 h 64"/>
                <a:gd name="T8" fmla="*/ 45 w 57"/>
                <a:gd name="T9" fmla="*/ 4 h 64"/>
                <a:gd name="T10" fmla="*/ 55 w 57"/>
                <a:gd name="T11" fmla="*/ 0 h 64"/>
                <a:gd name="T12" fmla="*/ 55 w 57"/>
                <a:gd name="T13" fmla="*/ 0 h 64"/>
                <a:gd name="T14" fmla="*/ 59 w 57"/>
                <a:gd name="T15" fmla="*/ 0 h 64"/>
                <a:gd name="T16" fmla="*/ 59 w 57"/>
                <a:gd name="T17" fmla="*/ 0 h 64"/>
                <a:gd name="T18" fmla="*/ 63 w 57"/>
                <a:gd name="T19" fmla="*/ 4 h 64"/>
                <a:gd name="T20" fmla="*/ 63 w 57"/>
                <a:gd name="T21" fmla="*/ 4 h 64"/>
                <a:gd name="T22" fmla="*/ 63 w 57"/>
                <a:gd name="T23" fmla="*/ 14 h 64"/>
                <a:gd name="T24" fmla="*/ 59 w 57"/>
                <a:gd name="T25" fmla="*/ 18 h 64"/>
                <a:gd name="T26" fmla="*/ 59 w 57"/>
                <a:gd name="T27" fmla="*/ 18 h 64"/>
                <a:gd name="T28" fmla="*/ 55 w 57"/>
                <a:gd name="T29" fmla="*/ 22 h 64"/>
                <a:gd name="T30" fmla="*/ 55 w 57"/>
                <a:gd name="T31" fmla="*/ 22 h 64"/>
                <a:gd name="T32" fmla="*/ 49 w 57"/>
                <a:gd name="T33" fmla="*/ 18 h 64"/>
                <a:gd name="T34" fmla="*/ 49 w 57"/>
                <a:gd name="T35" fmla="*/ 18 h 64"/>
                <a:gd name="T36" fmla="*/ 49 w 57"/>
                <a:gd name="T37" fmla="*/ 14 h 64"/>
                <a:gd name="T38" fmla="*/ 49 w 57"/>
                <a:gd name="T39" fmla="*/ 14 h 64"/>
                <a:gd name="T40" fmla="*/ 49 w 57"/>
                <a:gd name="T41" fmla="*/ 14 h 64"/>
                <a:gd name="T42" fmla="*/ 49 w 57"/>
                <a:gd name="T43" fmla="*/ 14 h 64"/>
                <a:gd name="T44" fmla="*/ 45 w 57"/>
                <a:gd name="T45" fmla="*/ 14 h 64"/>
                <a:gd name="T46" fmla="*/ 45 w 57"/>
                <a:gd name="T47" fmla="*/ 14 h 64"/>
                <a:gd name="T48" fmla="*/ 45 w 57"/>
                <a:gd name="T49" fmla="*/ 14 h 64"/>
                <a:gd name="T50" fmla="*/ 41 w 57"/>
                <a:gd name="T51" fmla="*/ 14 h 64"/>
                <a:gd name="T52" fmla="*/ 41 w 57"/>
                <a:gd name="T53" fmla="*/ 18 h 64"/>
                <a:gd name="T54" fmla="*/ 33 w 57"/>
                <a:gd name="T55" fmla="*/ 27 h 64"/>
                <a:gd name="T56" fmla="*/ 27 w 57"/>
                <a:gd name="T57" fmla="*/ 40 h 64"/>
                <a:gd name="T58" fmla="*/ 23 w 57"/>
                <a:gd name="T59" fmla="*/ 45 h 64"/>
                <a:gd name="T60" fmla="*/ 18 w 57"/>
                <a:gd name="T61" fmla="*/ 50 h 64"/>
                <a:gd name="T62" fmla="*/ 18 w 57"/>
                <a:gd name="T63" fmla="*/ 58 h 64"/>
                <a:gd name="T64" fmla="*/ 18 w 57"/>
                <a:gd name="T65" fmla="*/ 63 h 64"/>
                <a:gd name="T66" fmla="*/ 14 w 57"/>
                <a:gd name="T67" fmla="*/ 72 h 64"/>
                <a:gd name="T68" fmla="*/ 0 w 57"/>
                <a:gd name="T69" fmla="*/ 72 h 64"/>
                <a:gd name="T70" fmla="*/ 14 w 57"/>
                <a:gd name="T71" fmla="*/ 22 h 64"/>
                <a:gd name="T72" fmla="*/ 18 w 57"/>
                <a:gd name="T73" fmla="*/ 14 h 64"/>
                <a:gd name="T74" fmla="*/ 18 w 57"/>
                <a:gd name="T75" fmla="*/ 10 h 64"/>
                <a:gd name="T76" fmla="*/ 18 w 57"/>
                <a:gd name="T77" fmla="*/ 10 h 64"/>
                <a:gd name="T78" fmla="*/ 18 w 57"/>
                <a:gd name="T79" fmla="*/ 4 h 64"/>
                <a:gd name="T80" fmla="*/ 14 w 57"/>
                <a:gd name="T81" fmla="*/ 4 h 64"/>
                <a:gd name="T82" fmla="*/ 14 w 57"/>
                <a:gd name="T83" fmla="*/ 4 h 64"/>
                <a:gd name="T84" fmla="*/ 8 w 57"/>
                <a:gd name="T85" fmla="*/ 4 h 64"/>
                <a:gd name="T86" fmla="*/ 4 w 57"/>
                <a:gd name="T87" fmla="*/ 4 h 64"/>
                <a:gd name="T88" fmla="*/ 4 w 57"/>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7"/>
                <a:gd name="T136" fmla="*/ 0 h 64"/>
                <a:gd name="T137" fmla="*/ 57 w 57"/>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7" h="64">
                  <a:moveTo>
                    <a:pt x="4" y="4"/>
                  </a:moveTo>
                  <a:lnTo>
                    <a:pt x="29" y="0"/>
                  </a:lnTo>
                  <a:lnTo>
                    <a:pt x="21" y="36"/>
                  </a:lnTo>
                  <a:lnTo>
                    <a:pt x="33" y="16"/>
                  </a:lnTo>
                  <a:lnTo>
                    <a:pt x="41" y="4"/>
                  </a:lnTo>
                  <a:lnTo>
                    <a:pt x="49" y="0"/>
                  </a:lnTo>
                  <a:lnTo>
                    <a:pt x="53" y="0"/>
                  </a:lnTo>
                  <a:lnTo>
                    <a:pt x="57" y="4"/>
                  </a:lnTo>
                  <a:lnTo>
                    <a:pt x="57" y="12"/>
                  </a:lnTo>
                  <a:lnTo>
                    <a:pt x="53" y="16"/>
                  </a:lnTo>
                  <a:lnTo>
                    <a:pt x="49" y="20"/>
                  </a:lnTo>
                  <a:lnTo>
                    <a:pt x="45" y="16"/>
                  </a:lnTo>
                  <a:lnTo>
                    <a:pt x="45" y="12"/>
                  </a:lnTo>
                  <a:lnTo>
                    <a:pt x="41" y="12"/>
                  </a:lnTo>
                  <a:lnTo>
                    <a:pt x="37" y="12"/>
                  </a:lnTo>
                  <a:lnTo>
                    <a:pt x="37" y="16"/>
                  </a:lnTo>
                  <a:lnTo>
                    <a:pt x="29" y="24"/>
                  </a:lnTo>
                  <a:lnTo>
                    <a:pt x="25" y="36"/>
                  </a:lnTo>
                  <a:lnTo>
                    <a:pt x="21"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close/>
                </a:path>
              </a:pathLst>
            </a:custGeom>
            <a:solidFill>
              <a:srgbClr val="000000"/>
            </a:solidFill>
            <a:ln w="0">
              <a:solidFill>
                <a:srgbClr val="000000"/>
              </a:solidFill>
              <a:round/>
              <a:headEnd/>
              <a:tailEnd/>
            </a:ln>
          </p:spPr>
          <p:txBody>
            <a:bodyPr/>
            <a:lstStyle/>
            <a:p>
              <a:endParaRPr lang="en-US"/>
            </a:p>
          </p:txBody>
        </p:sp>
        <p:sp>
          <p:nvSpPr>
            <p:cNvPr id="26733" name="Freeform 154"/>
            <p:cNvSpPr>
              <a:spLocks/>
            </p:cNvSpPr>
            <p:nvPr/>
          </p:nvSpPr>
          <p:spPr bwMode="auto">
            <a:xfrm>
              <a:off x="3913" y="902"/>
              <a:ext cx="65" cy="68"/>
            </a:xfrm>
            <a:custGeom>
              <a:avLst/>
              <a:gdLst>
                <a:gd name="T0" fmla="*/ 0 w 61"/>
                <a:gd name="T1" fmla="*/ 4 h 64"/>
                <a:gd name="T2" fmla="*/ 28 w 61"/>
                <a:gd name="T3" fmla="*/ 0 h 64"/>
                <a:gd name="T4" fmla="*/ 28 w 61"/>
                <a:gd name="T5" fmla="*/ 4 h 64"/>
                <a:gd name="T6" fmla="*/ 28 w 61"/>
                <a:gd name="T7" fmla="*/ 10 h 64"/>
                <a:gd name="T8" fmla="*/ 32 w 61"/>
                <a:gd name="T9" fmla="*/ 22 h 64"/>
                <a:gd name="T10" fmla="*/ 32 w 61"/>
                <a:gd name="T11" fmla="*/ 32 h 64"/>
                <a:gd name="T12" fmla="*/ 32 w 61"/>
                <a:gd name="T13" fmla="*/ 40 h 64"/>
                <a:gd name="T14" fmla="*/ 36 w 61"/>
                <a:gd name="T15" fmla="*/ 58 h 64"/>
                <a:gd name="T16" fmla="*/ 42 w 61"/>
                <a:gd name="T17" fmla="*/ 50 h 64"/>
                <a:gd name="T18" fmla="*/ 47 w 61"/>
                <a:gd name="T19" fmla="*/ 45 h 64"/>
                <a:gd name="T20" fmla="*/ 51 w 61"/>
                <a:gd name="T21" fmla="*/ 36 h 64"/>
                <a:gd name="T22" fmla="*/ 55 w 61"/>
                <a:gd name="T23" fmla="*/ 32 h 64"/>
                <a:gd name="T24" fmla="*/ 60 w 61"/>
                <a:gd name="T25" fmla="*/ 27 h 64"/>
                <a:gd name="T26" fmla="*/ 60 w 61"/>
                <a:gd name="T27" fmla="*/ 22 h 64"/>
                <a:gd name="T28" fmla="*/ 65 w 61"/>
                <a:gd name="T29" fmla="*/ 22 h 64"/>
                <a:gd name="T30" fmla="*/ 65 w 61"/>
                <a:gd name="T31" fmla="*/ 18 h 64"/>
                <a:gd name="T32" fmla="*/ 60 w 61"/>
                <a:gd name="T33" fmla="*/ 18 h 64"/>
                <a:gd name="T34" fmla="*/ 60 w 61"/>
                <a:gd name="T35" fmla="*/ 14 h 64"/>
                <a:gd name="T36" fmla="*/ 55 w 61"/>
                <a:gd name="T37" fmla="*/ 14 h 64"/>
                <a:gd name="T38" fmla="*/ 55 w 61"/>
                <a:gd name="T39" fmla="*/ 10 h 64"/>
                <a:gd name="T40" fmla="*/ 51 w 61"/>
                <a:gd name="T41" fmla="*/ 4 h 64"/>
                <a:gd name="T42" fmla="*/ 51 w 61"/>
                <a:gd name="T43" fmla="*/ 4 h 64"/>
                <a:gd name="T44" fmla="*/ 55 w 61"/>
                <a:gd name="T45" fmla="*/ 0 h 64"/>
                <a:gd name="T46" fmla="*/ 55 w 61"/>
                <a:gd name="T47" fmla="*/ 0 h 64"/>
                <a:gd name="T48" fmla="*/ 60 w 61"/>
                <a:gd name="T49" fmla="*/ 0 h 64"/>
                <a:gd name="T50" fmla="*/ 65 w 61"/>
                <a:gd name="T51" fmla="*/ 0 h 64"/>
                <a:gd name="T52" fmla="*/ 69 w 61"/>
                <a:gd name="T53" fmla="*/ 0 h 64"/>
                <a:gd name="T54" fmla="*/ 69 w 61"/>
                <a:gd name="T55" fmla="*/ 4 h 64"/>
                <a:gd name="T56" fmla="*/ 69 w 61"/>
                <a:gd name="T57" fmla="*/ 10 h 64"/>
                <a:gd name="T58" fmla="*/ 69 w 61"/>
                <a:gd name="T59" fmla="*/ 14 h 64"/>
                <a:gd name="T60" fmla="*/ 69 w 61"/>
                <a:gd name="T61" fmla="*/ 18 h 64"/>
                <a:gd name="T62" fmla="*/ 65 w 61"/>
                <a:gd name="T63" fmla="*/ 22 h 64"/>
                <a:gd name="T64" fmla="*/ 60 w 61"/>
                <a:gd name="T65" fmla="*/ 32 h 64"/>
                <a:gd name="T66" fmla="*/ 55 w 61"/>
                <a:gd name="T67" fmla="*/ 40 h 64"/>
                <a:gd name="T68" fmla="*/ 42 w 61"/>
                <a:gd name="T69" fmla="*/ 54 h 64"/>
                <a:gd name="T70" fmla="*/ 42 w 61"/>
                <a:gd name="T71" fmla="*/ 58 h 64"/>
                <a:gd name="T72" fmla="*/ 36 w 61"/>
                <a:gd name="T73" fmla="*/ 63 h 64"/>
                <a:gd name="T74" fmla="*/ 28 w 61"/>
                <a:gd name="T75" fmla="*/ 72 h 64"/>
                <a:gd name="T76" fmla="*/ 22 w 61"/>
                <a:gd name="T77" fmla="*/ 72 h 64"/>
                <a:gd name="T78" fmla="*/ 22 w 61"/>
                <a:gd name="T79" fmla="*/ 50 h 64"/>
                <a:gd name="T80" fmla="*/ 18 w 61"/>
                <a:gd name="T81" fmla="*/ 32 h 64"/>
                <a:gd name="T82" fmla="*/ 18 w 61"/>
                <a:gd name="T83" fmla="*/ 18 h 64"/>
                <a:gd name="T84" fmla="*/ 14 w 61"/>
                <a:gd name="T85" fmla="*/ 14 h 64"/>
                <a:gd name="T86" fmla="*/ 14 w 61"/>
                <a:gd name="T87" fmla="*/ 10 h 64"/>
                <a:gd name="T88" fmla="*/ 10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4" y="0"/>
                  </a:lnTo>
                  <a:lnTo>
                    <a:pt x="24" y="4"/>
                  </a:lnTo>
                  <a:lnTo>
                    <a:pt x="24" y="8"/>
                  </a:lnTo>
                  <a:lnTo>
                    <a:pt x="28" y="20"/>
                  </a:lnTo>
                  <a:lnTo>
                    <a:pt x="28" y="28"/>
                  </a:lnTo>
                  <a:lnTo>
                    <a:pt x="28" y="36"/>
                  </a:lnTo>
                  <a:lnTo>
                    <a:pt x="32" y="52"/>
                  </a:lnTo>
                  <a:lnTo>
                    <a:pt x="37" y="44"/>
                  </a:lnTo>
                  <a:lnTo>
                    <a:pt x="41" y="40"/>
                  </a:lnTo>
                  <a:lnTo>
                    <a:pt x="45" y="32"/>
                  </a:lnTo>
                  <a:lnTo>
                    <a:pt x="49" y="28"/>
                  </a:lnTo>
                  <a:lnTo>
                    <a:pt x="53" y="24"/>
                  </a:lnTo>
                  <a:lnTo>
                    <a:pt x="53" y="20"/>
                  </a:lnTo>
                  <a:lnTo>
                    <a:pt x="57" y="20"/>
                  </a:lnTo>
                  <a:lnTo>
                    <a:pt x="57" y="16"/>
                  </a:lnTo>
                  <a:lnTo>
                    <a:pt x="53" y="16"/>
                  </a:lnTo>
                  <a:lnTo>
                    <a:pt x="53" y="12"/>
                  </a:lnTo>
                  <a:lnTo>
                    <a:pt x="49" y="12"/>
                  </a:lnTo>
                  <a:lnTo>
                    <a:pt x="49" y="8"/>
                  </a:lnTo>
                  <a:lnTo>
                    <a:pt x="45" y="4"/>
                  </a:lnTo>
                  <a:lnTo>
                    <a:pt x="49" y="0"/>
                  </a:lnTo>
                  <a:lnTo>
                    <a:pt x="53" y="0"/>
                  </a:lnTo>
                  <a:lnTo>
                    <a:pt x="57" y="0"/>
                  </a:lnTo>
                  <a:lnTo>
                    <a:pt x="61" y="0"/>
                  </a:lnTo>
                  <a:lnTo>
                    <a:pt x="61" y="4"/>
                  </a:lnTo>
                  <a:lnTo>
                    <a:pt x="61" y="8"/>
                  </a:lnTo>
                  <a:lnTo>
                    <a:pt x="61" y="12"/>
                  </a:lnTo>
                  <a:lnTo>
                    <a:pt x="61" y="16"/>
                  </a:lnTo>
                  <a:lnTo>
                    <a:pt x="57" y="20"/>
                  </a:lnTo>
                  <a:lnTo>
                    <a:pt x="53" y="28"/>
                  </a:lnTo>
                  <a:lnTo>
                    <a:pt x="49" y="36"/>
                  </a:lnTo>
                  <a:lnTo>
                    <a:pt x="37" y="48"/>
                  </a:lnTo>
                  <a:lnTo>
                    <a:pt x="37" y="52"/>
                  </a:lnTo>
                  <a:lnTo>
                    <a:pt x="32" y="56"/>
                  </a:lnTo>
                  <a:lnTo>
                    <a:pt x="24" y="64"/>
                  </a:lnTo>
                  <a:lnTo>
                    <a:pt x="20" y="64"/>
                  </a:lnTo>
                  <a:lnTo>
                    <a:pt x="20" y="44"/>
                  </a:lnTo>
                  <a:lnTo>
                    <a:pt x="16" y="28"/>
                  </a:lnTo>
                  <a:lnTo>
                    <a:pt x="16" y="16"/>
                  </a:lnTo>
                  <a:lnTo>
                    <a:pt x="12" y="12"/>
                  </a:lnTo>
                  <a:lnTo>
                    <a:pt x="12" y="8"/>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34" name="Freeform 155"/>
            <p:cNvSpPr>
              <a:spLocks noEditPoints="1"/>
            </p:cNvSpPr>
            <p:nvPr/>
          </p:nvSpPr>
          <p:spPr bwMode="auto">
            <a:xfrm>
              <a:off x="3986" y="902"/>
              <a:ext cx="57" cy="68"/>
            </a:xfrm>
            <a:custGeom>
              <a:avLst/>
              <a:gdLst>
                <a:gd name="T0" fmla="*/ 14 w 53"/>
                <a:gd name="T1" fmla="*/ 40 h 64"/>
                <a:gd name="T2" fmla="*/ 14 w 53"/>
                <a:gd name="T3" fmla="*/ 45 h 64"/>
                <a:gd name="T4" fmla="*/ 14 w 53"/>
                <a:gd name="T5" fmla="*/ 45 h 64"/>
                <a:gd name="T6" fmla="*/ 14 w 53"/>
                <a:gd name="T7" fmla="*/ 54 h 64"/>
                <a:gd name="T8" fmla="*/ 18 w 53"/>
                <a:gd name="T9" fmla="*/ 58 h 64"/>
                <a:gd name="T10" fmla="*/ 24 w 53"/>
                <a:gd name="T11" fmla="*/ 63 h 64"/>
                <a:gd name="T12" fmla="*/ 28 w 53"/>
                <a:gd name="T13" fmla="*/ 63 h 64"/>
                <a:gd name="T14" fmla="*/ 32 w 53"/>
                <a:gd name="T15" fmla="*/ 63 h 64"/>
                <a:gd name="T16" fmla="*/ 37 w 53"/>
                <a:gd name="T17" fmla="*/ 63 h 64"/>
                <a:gd name="T18" fmla="*/ 46 w 53"/>
                <a:gd name="T19" fmla="*/ 58 h 64"/>
                <a:gd name="T20" fmla="*/ 57 w 53"/>
                <a:gd name="T21" fmla="*/ 50 h 64"/>
                <a:gd name="T22" fmla="*/ 57 w 53"/>
                <a:gd name="T23" fmla="*/ 54 h 64"/>
                <a:gd name="T24" fmla="*/ 42 w 53"/>
                <a:gd name="T25" fmla="*/ 63 h 64"/>
                <a:gd name="T26" fmla="*/ 32 w 53"/>
                <a:gd name="T27" fmla="*/ 72 h 64"/>
                <a:gd name="T28" fmla="*/ 18 w 53"/>
                <a:gd name="T29" fmla="*/ 72 h 64"/>
                <a:gd name="T30" fmla="*/ 10 w 53"/>
                <a:gd name="T31" fmla="*/ 72 h 64"/>
                <a:gd name="T32" fmla="*/ 4 w 53"/>
                <a:gd name="T33" fmla="*/ 68 h 64"/>
                <a:gd name="T34" fmla="*/ 0 w 53"/>
                <a:gd name="T35" fmla="*/ 58 h 64"/>
                <a:gd name="T36" fmla="*/ 0 w 53"/>
                <a:gd name="T37" fmla="*/ 50 h 64"/>
                <a:gd name="T38" fmla="*/ 0 w 53"/>
                <a:gd name="T39" fmla="*/ 36 h 64"/>
                <a:gd name="T40" fmla="*/ 4 w 53"/>
                <a:gd name="T41" fmla="*/ 27 h 64"/>
                <a:gd name="T42" fmla="*/ 14 w 53"/>
                <a:gd name="T43" fmla="*/ 14 h 64"/>
                <a:gd name="T44" fmla="*/ 24 w 53"/>
                <a:gd name="T45" fmla="*/ 4 h 64"/>
                <a:gd name="T46" fmla="*/ 32 w 53"/>
                <a:gd name="T47" fmla="*/ 0 h 64"/>
                <a:gd name="T48" fmla="*/ 46 w 53"/>
                <a:gd name="T49" fmla="*/ 0 h 64"/>
                <a:gd name="T50" fmla="*/ 52 w 53"/>
                <a:gd name="T51" fmla="*/ 0 h 64"/>
                <a:gd name="T52" fmla="*/ 61 w 53"/>
                <a:gd name="T53" fmla="*/ 4 h 64"/>
                <a:gd name="T54" fmla="*/ 61 w 53"/>
                <a:gd name="T55" fmla="*/ 4 h 64"/>
                <a:gd name="T56" fmla="*/ 61 w 53"/>
                <a:gd name="T57" fmla="*/ 10 h 64"/>
                <a:gd name="T58" fmla="*/ 61 w 53"/>
                <a:gd name="T59" fmla="*/ 18 h 64"/>
                <a:gd name="T60" fmla="*/ 57 w 53"/>
                <a:gd name="T61" fmla="*/ 22 h 64"/>
                <a:gd name="T62" fmla="*/ 46 w 53"/>
                <a:gd name="T63" fmla="*/ 32 h 64"/>
                <a:gd name="T64" fmla="*/ 37 w 53"/>
                <a:gd name="T65" fmla="*/ 36 h 64"/>
                <a:gd name="T66" fmla="*/ 28 w 53"/>
                <a:gd name="T67" fmla="*/ 40 h 64"/>
                <a:gd name="T68" fmla="*/ 14 w 53"/>
                <a:gd name="T69" fmla="*/ 40 h 64"/>
                <a:gd name="T70" fmla="*/ 14 w 53"/>
                <a:gd name="T71" fmla="*/ 36 h 64"/>
                <a:gd name="T72" fmla="*/ 24 w 53"/>
                <a:gd name="T73" fmla="*/ 36 h 64"/>
                <a:gd name="T74" fmla="*/ 32 w 53"/>
                <a:gd name="T75" fmla="*/ 32 h 64"/>
                <a:gd name="T76" fmla="*/ 42 w 53"/>
                <a:gd name="T77" fmla="*/ 27 h 64"/>
                <a:gd name="T78" fmla="*/ 46 w 53"/>
                <a:gd name="T79" fmla="*/ 22 h 64"/>
                <a:gd name="T80" fmla="*/ 52 w 53"/>
                <a:gd name="T81" fmla="*/ 18 h 64"/>
                <a:gd name="T82" fmla="*/ 52 w 53"/>
                <a:gd name="T83" fmla="*/ 10 h 64"/>
                <a:gd name="T84" fmla="*/ 52 w 53"/>
                <a:gd name="T85" fmla="*/ 10 h 64"/>
                <a:gd name="T86" fmla="*/ 46 w 53"/>
                <a:gd name="T87" fmla="*/ 4 h 64"/>
                <a:gd name="T88" fmla="*/ 46 w 53"/>
                <a:gd name="T89" fmla="*/ 4 h 64"/>
                <a:gd name="T90" fmla="*/ 42 w 53"/>
                <a:gd name="T91" fmla="*/ 4 h 64"/>
                <a:gd name="T92" fmla="*/ 32 w 53"/>
                <a:gd name="T93" fmla="*/ 4 h 64"/>
                <a:gd name="T94" fmla="*/ 28 w 53"/>
                <a:gd name="T95" fmla="*/ 10 h 64"/>
                <a:gd name="T96" fmla="*/ 18 w 53"/>
                <a:gd name="T97" fmla="*/ 22 h 64"/>
                <a:gd name="T98" fmla="*/ 14 w 53"/>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
                <a:gd name="T151" fmla="*/ 0 h 64"/>
                <a:gd name="T152" fmla="*/ 53 w 53"/>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 h="64">
                  <a:moveTo>
                    <a:pt x="12" y="36"/>
                  </a:moveTo>
                  <a:lnTo>
                    <a:pt x="12" y="40"/>
                  </a:lnTo>
                  <a:lnTo>
                    <a:pt x="12" y="48"/>
                  </a:lnTo>
                  <a:lnTo>
                    <a:pt x="16" y="52"/>
                  </a:lnTo>
                  <a:lnTo>
                    <a:pt x="20" y="56"/>
                  </a:lnTo>
                  <a:lnTo>
                    <a:pt x="24" y="56"/>
                  </a:lnTo>
                  <a:lnTo>
                    <a:pt x="28" y="56"/>
                  </a:lnTo>
                  <a:lnTo>
                    <a:pt x="32" y="56"/>
                  </a:lnTo>
                  <a:lnTo>
                    <a:pt x="40" y="52"/>
                  </a:lnTo>
                  <a:lnTo>
                    <a:pt x="49" y="44"/>
                  </a:lnTo>
                  <a:lnTo>
                    <a:pt x="49" y="48"/>
                  </a:lnTo>
                  <a:lnTo>
                    <a:pt x="36" y="56"/>
                  </a:lnTo>
                  <a:lnTo>
                    <a:pt x="28" y="64"/>
                  </a:lnTo>
                  <a:lnTo>
                    <a:pt x="16" y="64"/>
                  </a:lnTo>
                  <a:lnTo>
                    <a:pt x="8" y="64"/>
                  </a:lnTo>
                  <a:lnTo>
                    <a:pt x="4" y="60"/>
                  </a:lnTo>
                  <a:lnTo>
                    <a:pt x="0" y="52"/>
                  </a:lnTo>
                  <a:lnTo>
                    <a:pt x="0" y="44"/>
                  </a:lnTo>
                  <a:lnTo>
                    <a:pt x="0" y="32"/>
                  </a:lnTo>
                  <a:lnTo>
                    <a:pt x="4" y="24"/>
                  </a:lnTo>
                  <a:lnTo>
                    <a:pt x="12" y="12"/>
                  </a:lnTo>
                  <a:lnTo>
                    <a:pt x="20" y="4"/>
                  </a:lnTo>
                  <a:lnTo>
                    <a:pt x="28" y="0"/>
                  </a:lnTo>
                  <a:lnTo>
                    <a:pt x="40" y="0"/>
                  </a:lnTo>
                  <a:lnTo>
                    <a:pt x="45" y="0"/>
                  </a:lnTo>
                  <a:lnTo>
                    <a:pt x="53" y="4"/>
                  </a:lnTo>
                  <a:lnTo>
                    <a:pt x="53" y="8"/>
                  </a:lnTo>
                  <a:lnTo>
                    <a:pt x="53" y="16"/>
                  </a:lnTo>
                  <a:lnTo>
                    <a:pt x="49" y="20"/>
                  </a:lnTo>
                  <a:lnTo>
                    <a:pt x="40" y="28"/>
                  </a:lnTo>
                  <a:lnTo>
                    <a:pt x="32" y="32"/>
                  </a:lnTo>
                  <a:lnTo>
                    <a:pt x="24" y="36"/>
                  </a:lnTo>
                  <a:lnTo>
                    <a:pt x="12" y="36"/>
                  </a:lnTo>
                  <a:close/>
                  <a:moveTo>
                    <a:pt x="12" y="32"/>
                  </a:moveTo>
                  <a:lnTo>
                    <a:pt x="20" y="32"/>
                  </a:lnTo>
                  <a:lnTo>
                    <a:pt x="28" y="28"/>
                  </a:lnTo>
                  <a:lnTo>
                    <a:pt x="36" y="24"/>
                  </a:lnTo>
                  <a:lnTo>
                    <a:pt x="40" y="20"/>
                  </a:lnTo>
                  <a:lnTo>
                    <a:pt x="45" y="16"/>
                  </a:lnTo>
                  <a:lnTo>
                    <a:pt x="45" y="8"/>
                  </a:lnTo>
                  <a:lnTo>
                    <a:pt x="40" y="4"/>
                  </a:lnTo>
                  <a:lnTo>
                    <a:pt x="36" y="4"/>
                  </a:lnTo>
                  <a:lnTo>
                    <a:pt x="28" y="4"/>
                  </a:lnTo>
                  <a:lnTo>
                    <a:pt x="24" y="8"/>
                  </a:lnTo>
                  <a:lnTo>
                    <a:pt x="16"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35" name="Freeform 156"/>
            <p:cNvSpPr>
              <a:spLocks/>
            </p:cNvSpPr>
            <p:nvPr/>
          </p:nvSpPr>
          <p:spPr bwMode="auto">
            <a:xfrm>
              <a:off x="4051" y="902"/>
              <a:ext cx="60" cy="68"/>
            </a:xfrm>
            <a:custGeom>
              <a:avLst/>
              <a:gdLst>
                <a:gd name="T0" fmla="*/ 10 w 56"/>
                <a:gd name="T1" fmla="*/ 4 h 64"/>
                <a:gd name="T2" fmla="*/ 36 w 56"/>
                <a:gd name="T3" fmla="*/ 0 h 64"/>
                <a:gd name="T4" fmla="*/ 23 w 56"/>
                <a:gd name="T5" fmla="*/ 40 h 64"/>
                <a:gd name="T6" fmla="*/ 36 w 56"/>
                <a:gd name="T7" fmla="*/ 18 h 64"/>
                <a:gd name="T8" fmla="*/ 46 w 56"/>
                <a:gd name="T9" fmla="*/ 4 h 64"/>
                <a:gd name="T10" fmla="*/ 55 w 56"/>
                <a:gd name="T11" fmla="*/ 0 h 64"/>
                <a:gd name="T12" fmla="*/ 60 w 56"/>
                <a:gd name="T13" fmla="*/ 0 h 64"/>
                <a:gd name="T14" fmla="*/ 60 w 56"/>
                <a:gd name="T15" fmla="*/ 0 h 64"/>
                <a:gd name="T16" fmla="*/ 60 w 56"/>
                <a:gd name="T17" fmla="*/ 0 h 64"/>
                <a:gd name="T18" fmla="*/ 64 w 56"/>
                <a:gd name="T19" fmla="*/ 4 h 64"/>
                <a:gd name="T20" fmla="*/ 64 w 56"/>
                <a:gd name="T21" fmla="*/ 4 h 64"/>
                <a:gd name="T22" fmla="*/ 64 w 56"/>
                <a:gd name="T23" fmla="*/ 14 h 64"/>
                <a:gd name="T24" fmla="*/ 60 w 56"/>
                <a:gd name="T25" fmla="*/ 18 h 64"/>
                <a:gd name="T26" fmla="*/ 60 w 56"/>
                <a:gd name="T27" fmla="*/ 18 h 64"/>
                <a:gd name="T28" fmla="*/ 55 w 56"/>
                <a:gd name="T29" fmla="*/ 22 h 64"/>
                <a:gd name="T30" fmla="*/ 55 w 56"/>
                <a:gd name="T31" fmla="*/ 22 h 64"/>
                <a:gd name="T32" fmla="*/ 50 w 56"/>
                <a:gd name="T33" fmla="*/ 18 h 64"/>
                <a:gd name="T34" fmla="*/ 50 w 56"/>
                <a:gd name="T35" fmla="*/ 18 h 64"/>
                <a:gd name="T36" fmla="*/ 50 w 56"/>
                <a:gd name="T37" fmla="*/ 14 h 64"/>
                <a:gd name="T38" fmla="*/ 50 w 56"/>
                <a:gd name="T39" fmla="*/ 14 h 64"/>
                <a:gd name="T40" fmla="*/ 50 w 56"/>
                <a:gd name="T41" fmla="*/ 14 h 64"/>
                <a:gd name="T42" fmla="*/ 50 w 56"/>
                <a:gd name="T43" fmla="*/ 14 h 64"/>
                <a:gd name="T44" fmla="*/ 50 w 56"/>
                <a:gd name="T45" fmla="*/ 14 h 64"/>
                <a:gd name="T46" fmla="*/ 46 w 56"/>
                <a:gd name="T47" fmla="*/ 14 h 64"/>
                <a:gd name="T48" fmla="*/ 46 w 56"/>
                <a:gd name="T49" fmla="*/ 14 h 64"/>
                <a:gd name="T50" fmla="*/ 42 w 56"/>
                <a:gd name="T51" fmla="*/ 14 h 64"/>
                <a:gd name="T52" fmla="*/ 42 w 56"/>
                <a:gd name="T53" fmla="*/ 18 h 64"/>
                <a:gd name="T54" fmla="*/ 32 w 56"/>
                <a:gd name="T55" fmla="*/ 27 h 64"/>
                <a:gd name="T56" fmla="*/ 28 w 56"/>
                <a:gd name="T57" fmla="*/ 40 h 64"/>
                <a:gd name="T58" fmla="*/ 23 w 56"/>
                <a:gd name="T59" fmla="*/ 45 h 64"/>
                <a:gd name="T60" fmla="*/ 18 w 56"/>
                <a:gd name="T61" fmla="*/ 50 h 64"/>
                <a:gd name="T62" fmla="*/ 18 w 56"/>
                <a:gd name="T63" fmla="*/ 58 h 64"/>
                <a:gd name="T64" fmla="*/ 18 w 56"/>
                <a:gd name="T65" fmla="*/ 63 h 64"/>
                <a:gd name="T66" fmla="*/ 14 w 56"/>
                <a:gd name="T67" fmla="*/ 72 h 64"/>
                <a:gd name="T68" fmla="*/ 0 w 56"/>
                <a:gd name="T69" fmla="*/ 72 h 64"/>
                <a:gd name="T70" fmla="*/ 14 w 56"/>
                <a:gd name="T71" fmla="*/ 22 h 64"/>
                <a:gd name="T72" fmla="*/ 18 w 56"/>
                <a:gd name="T73" fmla="*/ 14 h 64"/>
                <a:gd name="T74" fmla="*/ 18 w 56"/>
                <a:gd name="T75" fmla="*/ 10 h 64"/>
                <a:gd name="T76" fmla="*/ 18 w 56"/>
                <a:gd name="T77" fmla="*/ 10 h 64"/>
                <a:gd name="T78" fmla="*/ 18 w 56"/>
                <a:gd name="T79" fmla="*/ 4 h 64"/>
                <a:gd name="T80" fmla="*/ 14 w 56"/>
                <a:gd name="T81" fmla="*/ 4 h 64"/>
                <a:gd name="T82" fmla="*/ 14 w 56"/>
                <a:gd name="T83" fmla="*/ 4 h 64"/>
                <a:gd name="T84" fmla="*/ 10 w 56"/>
                <a:gd name="T85" fmla="*/ 4 h 64"/>
                <a:gd name="T86" fmla="*/ 4 w 56"/>
                <a:gd name="T87" fmla="*/ 4 h 64"/>
                <a:gd name="T88" fmla="*/ 10 w 56"/>
                <a:gd name="T89" fmla="*/ 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
                <a:gd name="T136" fmla="*/ 0 h 64"/>
                <a:gd name="T137" fmla="*/ 56 w 56"/>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 h="64">
                  <a:moveTo>
                    <a:pt x="8" y="4"/>
                  </a:moveTo>
                  <a:lnTo>
                    <a:pt x="32" y="0"/>
                  </a:lnTo>
                  <a:lnTo>
                    <a:pt x="20" y="36"/>
                  </a:lnTo>
                  <a:lnTo>
                    <a:pt x="32" y="16"/>
                  </a:lnTo>
                  <a:lnTo>
                    <a:pt x="40" y="4"/>
                  </a:lnTo>
                  <a:lnTo>
                    <a:pt x="48" y="0"/>
                  </a:lnTo>
                  <a:lnTo>
                    <a:pt x="52" y="0"/>
                  </a:lnTo>
                  <a:lnTo>
                    <a:pt x="56" y="4"/>
                  </a:lnTo>
                  <a:lnTo>
                    <a:pt x="56" y="12"/>
                  </a:lnTo>
                  <a:lnTo>
                    <a:pt x="52" y="16"/>
                  </a:lnTo>
                  <a:lnTo>
                    <a:pt x="48" y="20"/>
                  </a:lnTo>
                  <a:lnTo>
                    <a:pt x="44" y="16"/>
                  </a:lnTo>
                  <a:lnTo>
                    <a:pt x="44" y="12"/>
                  </a:lnTo>
                  <a:lnTo>
                    <a:pt x="40" y="12"/>
                  </a:lnTo>
                  <a:lnTo>
                    <a:pt x="36" y="12"/>
                  </a:lnTo>
                  <a:lnTo>
                    <a:pt x="36" y="16"/>
                  </a:lnTo>
                  <a:lnTo>
                    <a:pt x="28" y="24"/>
                  </a:lnTo>
                  <a:lnTo>
                    <a:pt x="24" y="36"/>
                  </a:lnTo>
                  <a:lnTo>
                    <a:pt x="20" y="40"/>
                  </a:lnTo>
                  <a:lnTo>
                    <a:pt x="16" y="44"/>
                  </a:lnTo>
                  <a:lnTo>
                    <a:pt x="16" y="52"/>
                  </a:lnTo>
                  <a:lnTo>
                    <a:pt x="16" y="56"/>
                  </a:lnTo>
                  <a:lnTo>
                    <a:pt x="12" y="64"/>
                  </a:lnTo>
                  <a:lnTo>
                    <a:pt x="0" y="64"/>
                  </a:lnTo>
                  <a:lnTo>
                    <a:pt x="12" y="20"/>
                  </a:lnTo>
                  <a:lnTo>
                    <a:pt x="16" y="12"/>
                  </a:lnTo>
                  <a:lnTo>
                    <a:pt x="16" y="8"/>
                  </a:lnTo>
                  <a:lnTo>
                    <a:pt x="16" y="4"/>
                  </a:lnTo>
                  <a:lnTo>
                    <a:pt x="12" y="4"/>
                  </a:lnTo>
                  <a:lnTo>
                    <a:pt x="8" y="4"/>
                  </a:lnTo>
                  <a:lnTo>
                    <a:pt x="4" y="4"/>
                  </a:lnTo>
                  <a:lnTo>
                    <a:pt x="8" y="4"/>
                  </a:lnTo>
                  <a:close/>
                </a:path>
              </a:pathLst>
            </a:custGeom>
            <a:solidFill>
              <a:srgbClr val="000000"/>
            </a:solidFill>
            <a:ln w="0">
              <a:solidFill>
                <a:srgbClr val="000000"/>
              </a:solidFill>
              <a:round/>
              <a:headEnd/>
              <a:tailEnd/>
            </a:ln>
          </p:spPr>
          <p:txBody>
            <a:bodyPr/>
            <a:lstStyle/>
            <a:p>
              <a:endParaRPr lang="en-US"/>
            </a:p>
          </p:txBody>
        </p:sp>
        <p:pic>
          <p:nvPicPr>
            <p:cNvPr id="26736" name="Picture 157"/>
            <p:cNvPicPr>
              <a:picLocks noChangeAspect="1" noChangeArrowheads="1"/>
            </p:cNvPicPr>
            <p:nvPr/>
          </p:nvPicPr>
          <p:blipFill>
            <a:blip r:embed="rId6" cstate="print"/>
            <a:srcRect/>
            <a:stretch>
              <a:fillRect/>
            </a:stretch>
          </p:blipFill>
          <p:spPr bwMode="auto">
            <a:xfrm>
              <a:off x="4129" y="858"/>
              <a:ext cx="34" cy="151"/>
            </a:xfrm>
            <a:prstGeom prst="rect">
              <a:avLst/>
            </a:prstGeom>
            <a:noFill/>
            <a:ln w="9525">
              <a:noFill/>
              <a:miter lim="800000"/>
              <a:headEnd/>
              <a:tailEnd/>
            </a:ln>
          </p:spPr>
        </p:pic>
        <p:pic>
          <p:nvPicPr>
            <p:cNvPr id="26737" name="Picture 158"/>
            <p:cNvPicPr>
              <a:picLocks noChangeAspect="1" noChangeArrowheads="1"/>
            </p:cNvPicPr>
            <p:nvPr/>
          </p:nvPicPr>
          <p:blipFill>
            <a:blip r:embed="rId7" cstate="print"/>
            <a:srcRect/>
            <a:stretch>
              <a:fillRect/>
            </a:stretch>
          </p:blipFill>
          <p:spPr bwMode="auto">
            <a:xfrm>
              <a:off x="4129" y="858"/>
              <a:ext cx="34" cy="151"/>
            </a:xfrm>
            <a:prstGeom prst="rect">
              <a:avLst/>
            </a:prstGeom>
            <a:noFill/>
            <a:ln w="9525">
              <a:noFill/>
              <a:miter lim="800000"/>
              <a:headEnd/>
              <a:tailEnd/>
            </a:ln>
          </p:spPr>
        </p:pic>
        <p:sp>
          <p:nvSpPr>
            <p:cNvPr id="26738" name="Freeform 159"/>
            <p:cNvSpPr>
              <a:spLocks noEditPoints="1"/>
            </p:cNvSpPr>
            <p:nvPr/>
          </p:nvSpPr>
          <p:spPr bwMode="auto">
            <a:xfrm>
              <a:off x="4176" y="902"/>
              <a:ext cx="60" cy="68"/>
            </a:xfrm>
            <a:custGeom>
              <a:avLst/>
              <a:gdLst>
                <a:gd name="T0" fmla="*/ 18 w 57"/>
                <a:gd name="T1" fmla="*/ 40 h 64"/>
                <a:gd name="T2" fmla="*/ 18 w 57"/>
                <a:gd name="T3" fmla="*/ 45 h 64"/>
                <a:gd name="T4" fmla="*/ 18 w 57"/>
                <a:gd name="T5" fmla="*/ 45 h 64"/>
                <a:gd name="T6" fmla="*/ 18 w 57"/>
                <a:gd name="T7" fmla="*/ 54 h 64"/>
                <a:gd name="T8" fmla="*/ 23 w 57"/>
                <a:gd name="T9" fmla="*/ 58 h 64"/>
                <a:gd name="T10" fmla="*/ 27 w 57"/>
                <a:gd name="T11" fmla="*/ 63 h 64"/>
                <a:gd name="T12" fmla="*/ 33 w 57"/>
                <a:gd name="T13" fmla="*/ 63 h 64"/>
                <a:gd name="T14" fmla="*/ 37 w 57"/>
                <a:gd name="T15" fmla="*/ 63 h 64"/>
                <a:gd name="T16" fmla="*/ 41 w 57"/>
                <a:gd name="T17" fmla="*/ 63 h 64"/>
                <a:gd name="T18" fmla="*/ 49 w 57"/>
                <a:gd name="T19" fmla="*/ 58 h 64"/>
                <a:gd name="T20" fmla="*/ 59 w 57"/>
                <a:gd name="T21" fmla="*/ 50 h 64"/>
                <a:gd name="T22" fmla="*/ 59 w 57"/>
                <a:gd name="T23" fmla="*/ 54 h 64"/>
                <a:gd name="T24" fmla="*/ 45 w 57"/>
                <a:gd name="T25" fmla="*/ 63 h 64"/>
                <a:gd name="T26" fmla="*/ 37 w 57"/>
                <a:gd name="T27" fmla="*/ 72 h 64"/>
                <a:gd name="T28" fmla="*/ 23 w 57"/>
                <a:gd name="T29" fmla="*/ 72 h 64"/>
                <a:gd name="T30" fmla="*/ 14 w 57"/>
                <a:gd name="T31" fmla="*/ 72 h 64"/>
                <a:gd name="T32" fmla="*/ 8 w 57"/>
                <a:gd name="T33" fmla="*/ 68 h 64"/>
                <a:gd name="T34" fmla="*/ 4 w 57"/>
                <a:gd name="T35" fmla="*/ 58 h 64"/>
                <a:gd name="T36" fmla="*/ 0 w 57"/>
                <a:gd name="T37" fmla="*/ 50 h 64"/>
                <a:gd name="T38" fmla="*/ 4 w 57"/>
                <a:gd name="T39" fmla="*/ 36 h 64"/>
                <a:gd name="T40" fmla="*/ 8 w 57"/>
                <a:gd name="T41" fmla="*/ 27 h 64"/>
                <a:gd name="T42" fmla="*/ 18 w 57"/>
                <a:gd name="T43" fmla="*/ 14 h 64"/>
                <a:gd name="T44" fmla="*/ 27 w 57"/>
                <a:gd name="T45" fmla="*/ 4 h 64"/>
                <a:gd name="T46" fmla="*/ 37 w 57"/>
                <a:gd name="T47" fmla="*/ 0 h 64"/>
                <a:gd name="T48" fmla="*/ 49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33 w 57"/>
                <a:gd name="T67" fmla="*/ 40 h 64"/>
                <a:gd name="T68" fmla="*/ 18 w 57"/>
                <a:gd name="T69" fmla="*/ 40 h 64"/>
                <a:gd name="T70" fmla="*/ 18 w 57"/>
                <a:gd name="T71" fmla="*/ 36 h 64"/>
                <a:gd name="T72" fmla="*/ 27 w 57"/>
                <a:gd name="T73" fmla="*/ 36 h 64"/>
                <a:gd name="T74" fmla="*/ 37 w 57"/>
                <a:gd name="T75" fmla="*/ 32 h 64"/>
                <a:gd name="T76" fmla="*/ 41 w 57"/>
                <a:gd name="T77" fmla="*/ 27 h 64"/>
                <a:gd name="T78" fmla="*/ 49 w 57"/>
                <a:gd name="T79" fmla="*/ 22 h 64"/>
                <a:gd name="T80" fmla="*/ 49 w 57"/>
                <a:gd name="T81" fmla="*/ 18 h 64"/>
                <a:gd name="T82" fmla="*/ 55 w 57"/>
                <a:gd name="T83" fmla="*/ 10 h 64"/>
                <a:gd name="T84" fmla="*/ 55 w 57"/>
                <a:gd name="T85" fmla="*/ 10 h 64"/>
                <a:gd name="T86" fmla="*/ 49 w 57"/>
                <a:gd name="T87" fmla="*/ 4 h 64"/>
                <a:gd name="T88" fmla="*/ 49 w 57"/>
                <a:gd name="T89" fmla="*/ 4 h 64"/>
                <a:gd name="T90" fmla="*/ 45 w 57"/>
                <a:gd name="T91" fmla="*/ 4 h 64"/>
                <a:gd name="T92" fmla="*/ 37 w 57"/>
                <a:gd name="T93" fmla="*/ 4 h 64"/>
                <a:gd name="T94" fmla="*/ 27 w 57"/>
                <a:gd name="T95" fmla="*/ 10 h 64"/>
                <a:gd name="T96" fmla="*/ 23 w 57"/>
                <a:gd name="T97" fmla="*/ 22 h 64"/>
                <a:gd name="T98" fmla="*/ 18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6" y="36"/>
                  </a:moveTo>
                  <a:lnTo>
                    <a:pt x="16" y="40"/>
                  </a:lnTo>
                  <a:lnTo>
                    <a:pt x="16" y="48"/>
                  </a:lnTo>
                  <a:lnTo>
                    <a:pt x="21" y="52"/>
                  </a:lnTo>
                  <a:lnTo>
                    <a:pt x="25" y="56"/>
                  </a:lnTo>
                  <a:lnTo>
                    <a:pt x="29" y="56"/>
                  </a:lnTo>
                  <a:lnTo>
                    <a:pt x="33" y="56"/>
                  </a:lnTo>
                  <a:lnTo>
                    <a:pt x="37" y="56"/>
                  </a:lnTo>
                  <a:lnTo>
                    <a:pt x="45" y="52"/>
                  </a:lnTo>
                  <a:lnTo>
                    <a:pt x="53" y="44"/>
                  </a:lnTo>
                  <a:lnTo>
                    <a:pt x="53" y="48"/>
                  </a:lnTo>
                  <a:lnTo>
                    <a:pt x="41" y="56"/>
                  </a:lnTo>
                  <a:lnTo>
                    <a:pt x="33" y="64"/>
                  </a:lnTo>
                  <a:lnTo>
                    <a:pt x="21" y="64"/>
                  </a:lnTo>
                  <a:lnTo>
                    <a:pt x="12" y="64"/>
                  </a:lnTo>
                  <a:lnTo>
                    <a:pt x="8" y="60"/>
                  </a:lnTo>
                  <a:lnTo>
                    <a:pt x="4" y="52"/>
                  </a:lnTo>
                  <a:lnTo>
                    <a:pt x="0" y="44"/>
                  </a:lnTo>
                  <a:lnTo>
                    <a:pt x="4" y="32"/>
                  </a:lnTo>
                  <a:lnTo>
                    <a:pt x="8" y="24"/>
                  </a:lnTo>
                  <a:lnTo>
                    <a:pt x="16" y="12"/>
                  </a:lnTo>
                  <a:lnTo>
                    <a:pt x="25" y="4"/>
                  </a:lnTo>
                  <a:lnTo>
                    <a:pt x="33" y="0"/>
                  </a:lnTo>
                  <a:lnTo>
                    <a:pt x="45" y="0"/>
                  </a:lnTo>
                  <a:lnTo>
                    <a:pt x="49" y="0"/>
                  </a:lnTo>
                  <a:lnTo>
                    <a:pt x="53" y="4"/>
                  </a:lnTo>
                  <a:lnTo>
                    <a:pt x="57" y="4"/>
                  </a:lnTo>
                  <a:lnTo>
                    <a:pt x="57" y="8"/>
                  </a:lnTo>
                  <a:lnTo>
                    <a:pt x="57" y="16"/>
                  </a:lnTo>
                  <a:lnTo>
                    <a:pt x="53" y="20"/>
                  </a:lnTo>
                  <a:lnTo>
                    <a:pt x="45" y="28"/>
                  </a:lnTo>
                  <a:lnTo>
                    <a:pt x="37" y="32"/>
                  </a:lnTo>
                  <a:lnTo>
                    <a:pt x="29" y="36"/>
                  </a:lnTo>
                  <a:lnTo>
                    <a:pt x="16" y="36"/>
                  </a:lnTo>
                  <a:close/>
                  <a:moveTo>
                    <a:pt x="16" y="32"/>
                  </a:moveTo>
                  <a:lnTo>
                    <a:pt x="25" y="32"/>
                  </a:lnTo>
                  <a:lnTo>
                    <a:pt x="33" y="28"/>
                  </a:lnTo>
                  <a:lnTo>
                    <a:pt x="37" y="24"/>
                  </a:lnTo>
                  <a:lnTo>
                    <a:pt x="45" y="20"/>
                  </a:lnTo>
                  <a:lnTo>
                    <a:pt x="45" y="16"/>
                  </a:lnTo>
                  <a:lnTo>
                    <a:pt x="49" y="8"/>
                  </a:lnTo>
                  <a:lnTo>
                    <a:pt x="45" y="4"/>
                  </a:lnTo>
                  <a:lnTo>
                    <a:pt x="41" y="4"/>
                  </a:lnTo>
                  <a:lnTo>
                    <a:pt x="33" y="4"/>
                  </a:lnTo>
                  <a:lnTo>
                    <a:pt x="25" y="8"/>
                  </a:lnTo>
                  <a:lnTo>
                    <a:pt x="21" y="20"/>
                  </a:lnTo>
                  <a:lnTo>
                    <a:pt x="16" y="32"/>
                  </a:lnTo>
                  <a:close/>
                </a:path>
              </a:pathLst>
            </a:custGeom>
            <a:solidFill>
              <a:srgbClr val="000000"/>
            </a:solidFill>
            <a:ln w="0">
              <a:solidFill>
                <a:srgbClr val="000000"/>
              </a:solidFill>
              <a:round/>
              <a:headEnd/>
              <a:tailEnd/>
            </a:ln>
          </p:spPr>
          <p:txBody>
            <a:bodyPr/>
            <a:lstStyle/>
            <a:p>
              <a:endParaRPr lang="en-US"/>
            </a:p>
          </p:txBody>
        </p:sp>
        <p:pic>
          <p:nvPicPr>
            <p:cNvPr id="26739" name="Picture 160"/>
            <p:cNvPicPr>
              <a:picLocks noChangeAspect="1" noChangeArrowheads="1"/>
            </p:cNvPicPr>
            <p:nvPr/>
          </p:nvPicPr>
          <p:blipFill>
            <a:blip r:embed="rId8" cstate="print"/>
            <a:srcRect/>
            <a:stretch>
              <a:fillRect/>
            </a:stretch>
          </p:blipFill>
          <p:spPr bwMode="auto">
            <a:xfrm>
              <a:off x="4253" y="957"/>
              <a:ext cx="17" cy="48"/>
            </a:xfrm>
            <a:prstGeom prst="rect">
              <a:avLst/>
            </a:prstGeom>
            <a:noFill/>
            <a:ln w="9525">
              <a:noFill/>
              <a:miter lim="800000"/>
              <a:headEnd/>
              <a:tailEnd/>
            </a:ln>
          </p:spPr>
        </p:pic>
        <p:pic>
          <p:nvPicPr>
            <p:cNvPr id="26740" name="Picture 161"/>
            <p:cNvPicPr>
              <a:picLocks noChangeAspect="1" noChangeArrowheads="1"/>
            </p:cNvPicPr>
            <p:nvPr/>
          </p:nvPicPr>
          <p:blipFill>
            <a:blip r:embed="rId9" cstate="print"/>
            <a:srcRect/>
            <a:stretch>
              <a:fillRect/>
            </a:stretch>
          </p:blipFill>
          <p:spPr bwMode="auto">
            <a:xfrm>
              <a:off x="4253" y="957"/>
              <a:ext cx="17" cy="48"/>
            </a:xfrm>
            <a:prstGeom prst="rect">
              <a:avLst/>
            </a:prstGeom>
            <a:noFill/>
            <a:ln w="9525">
              <a:noFill/>
              <a:miter lim="800000"/>
              <a:headEnd/>
              <a:tailEnd/>
            </a:ln>
          </p:spPr>
        </p:pic>
        <p:pic>
          <p:nvPicPr>
            <p:cNvPr id="26741" name="Picture 162"/>
            <p:cNvPicPr>
              <a:picLocks noChangeAspect="1" noChangeArrowheads="1"/>
            </p:cNvPicPr>
            <p:nvPr/>
          </p:nvPicPr>
          <p:blipFill>
            <a:blip r:embed="rId10" cstate="print"/>
            <a:srcRect/>
            <a:stretch>
              <a:fillRect/>
            </a:stretch>
          </p:blipFill>
          <p:spPr bwMode="auto">
            <a:xfrm>
              <a:off x="4379" y="858"/>
              <a:ext cx="34" cy="151"/>
            </a:xfrm>
            <a:prstGeom prst="rect">
              <a:avLst/>
            </a:prstGeom>
            <a:noFill/>
            <a:ln w="9525">
              <a:noFill/>
              <a:miter lim="800000"/>
              <a:headEnd/>
              <a:tailEnd/>
            </a:ln>
          </p:spPr>
        </p:pic>
        <p:pic>
          <p:nvPicPr>
            <p:cNvPr id="26742" name="Picture 163"/>
            <p:cNvPicPr>
              <a:picLocks noChangeAspect="1" noChangeArrowheads="1"/>
            </p:cNvPicPr>
            <p:nvPr/>
          </p:nvPicPr>
          <p:blipFill>
            <a:blip r:embed="rId11" cstate="print"/>
            <a:srcRect/>
            <a:stretch>
              <a:fillRect/>
            </a:stretch>
          </p:blipFill>
          <p:spPr bwMode="auto">
            <a:xfrm>
              <a:off x="4379" y="858"/>
              <a:ext cx="34" cy="151"/>
            </a:xfrm>
            <a:prstGeom prst="rect">
              <a:avLst/>
            </a:prstGeom>
            <a:noFill/>
            <a:ln w="9525">
              <a:noFill/>
              <a:miter lim="800000"/>
              <a:headEnd/>
              <a:tailEnd/>
            </a:ln>
          </p:spPr>
        </p:pic>
        <p:pic>
          <p:nvPicPr>
            <p:cNvPr id="26743" name="Picture 164"/>
            <p:cNvPicPr>
              <a:picLocks noChangeAspect="1" noChangeArrowheads="1"/>
            </p:cNvPicPr>
            <p:nvPr/>
          </p:nvPicPr>
          <p:blipFill>
            <a:blip r:embed="rId12" cstate="print"/>
            <a:srcRect/>
            <a:stretch>
              <a:fillRect/>
            </a:stretch>
          </p:blipFill>
          <p:spPr bwMode="auto">
            <a:xfrm>
              <a:off x="4461" y="880"/>
              <a:ext cx="82" cy="100"/>
            </a:xfrm>
            <a:prstGeom prst="rect">
              <a:avLst/>
            </a:prstGeom>
            <a:noFill/>
            <a:ln w="9525">
              <a:noFill/>
              <a:miter lim="800000"/>
              <a:headEnd/>
              <a:tailEnd/>
            </a:ln>
          </p:spPr>
        </p:pic>
        <p:pic>
          <p:nvPicPr>
            <p:cNvPr id="26744" name="Picture 165"/>
            <p:cNvPicPr>
              <a:picLocks noChangeAspect="1" noChangeArrowheads="1"/>
            </p:cNvPicPr>
            <p:nvPr/>
          </p:nvPicPr>
          <p:blipFill>
            <a:blip r:embed="rId13" cstate="print"/>
            <a:srcRect/>
            <a:stretch>
              <a:fillRect/>
            </a:stretch>
          </p:blipFill>
          <p:spPr bwMode="auto">
            <a:xfrm>
              <a:off x="4461" y="880"/>
              <a:ext cx="82" cy="100"/>
            </a:xfrm>
            <a:prstGeom prst="rect">
              <a:avLst/>
            </a:prstGeom>
            <a:noFill/>
            <a:ln w="9525">
              <a:noFill/>
              <a:miter lim="800000"/>
              <a:headEnd/>
              <a:tailEnd/>
            </a:ln>
          </p:spPr>
        </p:pic>
        <p:sp>
          <p:nvSpPr>
            <p:cNvPr id="26745" name="Freeform 166"/>
            <p:cNvSpPr>
              <a:spLocks/>
            </p:cNvSpPr>
            <p:nvPr/>
          </p:nvSpPr>
          <p:spPr bwMode="auto">
            <a:xfrm>
              <a:off x="4577" y="863"/>
              <a:ext cx="82" cy="107"/>
            </a:xfrm>
            <a:custGeom>
              <a:avLst/>
              <a:gdLst>
                <a:gd name="T0" fmla="*/ 10 w 77"/>
                <a:gd name="T1" fmla="*/ 73 h 101"/>
                <a:gd name="T2" fmla="*/ 10 w 77"/>
                <a:gd name="T3" fmla="*/ 82 h 101"/>
                <a:gd name="T4" fmla="*/ 14 w 77"/>
                <a:gd name="T5" fmla="*/ 95 h 101"/>
                <a:gd name="T6" fmla="*/ 28 w 77"/>
                <a:gd name="T7" fmla="*/ 109 h 101"/>
                <a:gd name="T8" fmla="*/ 47 w 77"/>
                <a:gd name="T9" fmla="*/ 109 h 101"/>
                <a:gd name="T10" fmla="*/ 60 w 77"/>
                <a:gd name="T11" fmla="*/ 95 h 101"/>
                <a:gd name="T12" fmla="*/ 60 w 77"/>
                <a:gd name="T13" fmla="*/ 87 h 101"/>
                <a:gd name="T14" fmla="*/ 51 w 77"/>
                <a:gd name="T15" fmla="*/ 73 h 101"/>
                <a:gd name="T16" fmla="*/ 37 w 77"/>
                <a:gd name="T17" fmla="*/ 55 h 101"/>
                <a:gd name="T18" fmla="*/ 22 w 77"/>
                <a:gd name="T19" fmla="*/ 46 h 101"/>
                <a:gd name="T20" fmla="*/ 18 w 77"/>
                <a:gd name="T21" fmla="*/ 32 h 101"/>
                <a:gd name="T22" fmla="*/ 28 w 77"/>
                <a:gd name="T23" fmla="*/ 8 h 101"/>
                <a:gd name="T24" fmla="*/ 51 w 77"/>
                <a:gd name="T25" fmla="*/ 0 h 101"/>
                <a:gd name="T26" fmla="*/ 60 w 77"/>
                <a:gd name="T27" fmla="*/ 4 h 101"/>
                <a:gd name="T28" fmla="*/ 69 w 77"/>
                <a:gd name="T29" fmla="*/ 4 h 101"/>
                <a:gd name="T30" fmla="*/ 73 w 77"/>
                <a:gd name="T31" fmla="*/ 8 h 101"/>
                <a:gd name="T32" fmla="*/ 78 w 77"/>
                <a:gd name="T33" fmla="*/ 8 h 101"/>
                <a:gd name="T34" fmla="*/ 83 w 77"/>
                <a:gd name="T35" fmla="*/ 8 h 101"/>
                <a:gd name="T36" fmla="*/ 87 w 77"/>
                <a:gd name="T37" fmla="*/ 0 h 101"/>
                <a:gd name="T38" fmla="*/ 78 w 77"/>
                <a:gd name="T39" fmla="*/ 37 h 101"/>
                <a:gd name="T40" fmla="*/ 78 w 77"/>
                <a:gd name="T41" fmla="*/ 32 h 101"/>
                <a:gd name="T42" fmla="*/ 73 w 77"/>
                <a:gd name="T43" fmla="*/ 22 h 101"/>
                <a:gd name="T44" fmla="*/ 65 w 77"/>
                <a:gd name="T45" fmla="*/ 8 h 101"/>
                <a:gd name="T46" fmla="*/ 47 w 77"/>
                <a:gd name="T47" fmla="*/ 8 h 101"/>
                <a:gd name="T48" fmla="*/ 37 w 77"/>
                <a:gd name="T49" fmla="*/ 18 h 101"/>
                <a:gd name="T50" fmla="*/ 37 w 77"/>
                <a:gd name="T51" fmla="*/ 32 h 101"/>
                <a:gd name="T52" fmla="*/ 42 w 77"/>
                <a:gd name="T53" fmla="*/ 41 h 101"/>
                <a:gd name="T54" fmla="*/ 65 w 77"/>
                <a:gd name="T55" fmla="*/ 64 h 101"/>
                <a:gd name="T56" fmla="*/ 73 w 77"/>
                <a:gd name="T57" fmla="*/ 77 h 101"/>
                <a:gd name="T58" fmla="*/ 73 w 77"/>
                <a:gd name="T59" fmla="*/ 91 h 101"/>
                <a:gd name="T60" fmla="*/ 65 w 77"/>
                <a:gd name="T61" fmla="*/ 105 h 101"/>
                <a:gd name="T62" fmla="*/ 47 w 77"/>
                <a:gd name="T63" fmla="*/ 113 h 101"/>
                <a:gd name="T64" fmla="*/ 32 w 77"/>
                <a:gd name="T65" fmla="*/ 113 h 101"/>
                <a:gd name="T66" fmla="*/ 22 w 77"/>
                <a:gd name="T67" fmla="*/ 113 h 101"/>
                <a:gd name="T68" fmla="*/ 14 w 77"/>
                <a:gd name="T69" fmla="*/ 109 h 101"/>
                <a:gd name="T70" fmla="*/ 4 w 77"/>
                <a:gd name="T71" fmla="*/ 109 h 101"/>
                <a:gd name="T72" fmla="*/ 0 w 77"/>
                <a:gd name="T73" fmla="*/ 113 h 1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
                <a:gd name="T112" fmla="*/ 0 h 101"/>
                <a:gd name="T113" fmla="*/ 77 w 77"/>
                <a:gd name="T114" fmla="*/ 101 h 1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 h="101">
                  <a:moveTo>
                    <a:pt x="0" y="101"/>
                  </a:moveTo>
                  <a:lnTo>
                    <a:pt x="8" y="65"/>
                  </a:lnTo>
                  <a:lnTo>
                    <a:pt x="8" y="73"/>
                  </a:lnTo>
                  <a:lnTo>
                    <a:pt x="8" y="77"/>
                  </a:lnTo>
                  <a:lnTo>
                    <a:pt x="12" y="85"/>
                  </a:lnTo>
                  <a:lnTo>
                    <a:pt x="16" y="93"/>
                  </a:lnTo>
                  <a:lnTo>
                    <a:pt x="24" y="97"/>
                  </a:lnTo>
                  <a:lnTo>
                    <a:pt x="33" y="97"/>
                  </a:lnTo>
                  <a:lnTo>
                    <a:pt x="41" y="97"/>
                  </a:lnTo>
                  <a:lnTo>
                    <a:pt x="49" y="93"/>
                  </a:lnTo>
                  <a:lnTo>
                    <a:pt x="53" y="85"/>
                  </a:lnTo>
                  <a:lnTo>
                    <a:pt x="53" y="81"/>
                  </a:lnTo>
                  <a:lnTo>
                    <a:pt x="53" y="77"/>
                  </a:lnTo>
                  <a:lnTo>
                    <a:pt x="49" y="69"/>
                  </a:lnTo>
                  <a:lnTo>
                    <a:pt x="45" y="65"/>
                  </a:lnTo>
                  <a:lnTo>
                    <a:pt x="41" y="57"/>
                  </a:lnTo>
                  <a:lnTo>
                    <a:pt x="33" y="49"/>
                  </a:lnTo>
                  <a:lnTo>
                    <a:pt x="24" y="45"/>
                  </a:lnTo>
                  <a:lnTo>
                    <a:pt x="20" y="41"/>
                  </a:lnTo>
                  <a:lnTo>
                    <a:pt x="20" y="33"/>
                  </a:lnTo>
                  <a:lnTo>
                    <a:pt x="16" y="28"/>
                  </a:lnTo>
                  <a:lnTo>
                    <a:pt x="20" y="16"/>
                  </a:lnTo>
                  <a:lnTo>
                    <a:pt x="24" y="8"/>
                  </a:lnTo>
                  <a:lnTo>
                    <a:pt x="33" y="4"/>
                  </a:lnTo>
                  <a:lnTo>
                    <a:pt x="45" y="0"/>
                  </a:lnTo>
                  <a:lnTo>
                    <a:pt x="49" y="4"/>
                  </a:lnTo>
                  <a:lnTo>
                    <a:pt x="53" y="4"/>
                  </a:lnTo>
                  <a:lnTo>
                    <a:pt x="57" y="4"/>
                  </a:lnTo>
                  <a:lnTo>
                    <a:pt x="61" y="4"/>
                  </a:lnTo>
                  <a:lnTo>
                    <a:pt x="65" y="8"/>
                  </a:lnTo>
                  <a:lnTo>
                    <a:pt x="69" y="8"/>
                  </a:lnTo>
                  <a:lnTo>
                    <a:pt x="73" y="8"/>
                  </a:lnTo>
                  <a:lnTo>
                    <a:pt x="73" y="4"/>
                  </a:lnTo>
                  <a:lnTo>
                    <a:pt x="77" y="0"/>
                  </a:lnTo>
                  <a:lnTo>
                    <a:pt x="69" y="33"/>
                  </a:lnTo>
                  <a:lnTo>
                    <a:pt x="69" y="28"/>
                  </a:lnTo>
                  <a:lnTo>
                    <a:pt x="65" y="20"/>
                  </a:lnTo>
                  <a:lnTo>
                    <a:pt x="61" y="12"/>
                  </a:lnTo>
                  <a:lnTo>
                    <a:pt x="57" y="8"/>
                  </a:lnTo>
                  <a:lnTo>
                    <a:pt x="49" y="8"/>
                  </a:lnTo>
                  <a:lnTo>
                    <a:pt x="41" y="8"/>
                  </a:lnTo>
                  <a:lnTo>
                    <a:pt x="37" y="12"/>
                  </a:lnTo>
                  <a:lnTo>
                    <a:pt x="33" y="16"/>
                  </a:lnTo>
                  <a:lnTo>
                    <a:pt x="28" y="20"/>
                  </a:lnTo>
                  <a:lnTo>
                    <a:pt x="33" y="28"/>
                  </a:lnTo>
                  <a:lnTo>
                    <a:pt x="33" y="33"/>
                  </a:lnTo>
                  <a:lnTo>
                    <a:pt x="37" y="37"/>
                  </a:lnTo>
                  <a:lnTo>
                    <a:pt x="49" y="45"/>
                  </a:lnTo>
                  <a:lnTo>
                    <a:pt x="57" y="57"/>
                  </a:lnTo>
                  <a:lnTo>
                    <a:pt x="61" y="61"/>
                  </a:lnTo>
                  <a:lnTo>
                    <a:pt x="65" y="69"/>
                  </a:lnTo>
                  <a:lnTo>
                    <a:pt x="65" y="73"/>
                  </a:lnTo>
                  <a:lnTo>
                    <a:pt x="65" y="81"/>
                  </a:lnTo>
                  <a:lnTo>
                    <a:pt x="61" y="89"/>
                  </a:lnTo>
                  <a:lnTo>
                    <a:pt x="57" y="93"/>
                  </a:lnTo>
                  <a:lnTo>
                    <a:pt x="49" y="97"/>
                  </a:lnTo>
                  <a:lnTo>
                    <a:pt x="41" y="101"/>
                  </a:lnTo>
                  <a:lnTo>
                    <a:pt x="33" y="101"/>
                  </a:lnTo>
                  <a:lnTo>
                    <a:pt x="28" y="101"/>
                  </a:lnTo>
                  <a:lnTo>
                    <a:pt x="24" y="101"/>
                  </a:lnTo>
                  <a:lnTo>
                    <a:pt x="20" y="101"/>
                  </a:lnTo>
                  <a:lnTo>
                    <a:pt x="12" y="97"/>
                  </a:lnTo>
                  <a:lnTo>
                    <a:pt x="8" y="97"/>
                  </a:lnTo>
                  <a:lnTo>
                    <a:pt x="4" y="97"/>
                  </a:lnTo>
                  <a:lnTo>
                    <a:pt x="4" y="101"/>
                  </a:lnTo>
                  <a:lnTo>
                    <a:pt x="0" y="101"/>
                  </a:lnTo>
                  <a:close/>
                </a:path>
              </a:pathLst>
            </a:custGeom>
            <a:solidFill>
              <a:srgbClr val="000000"/>
            </a:solidFill>
            <a:ln w="0">
              <a:solidFill>
                <a:srgbClr val="000000"/>
              </a:solidFill>
              <a:round/>
              <a:headEnd/>
              <a:tailEnd/>
            </a:ln>
          </p:spPr>
          <p:txBody>
            <a:bodyPr/>
            <a:lstStyle/>
            <a:p>
              <a:endParaRPr lang="en-US"/>
            </a:p>
          </p:txBody>
        </p:sp>
        <p:sp>
          <p:nvSpPr>
            <p:cNvPr id="26746" name="Freeform 167"/>
            <p:cNvSpPr>
              <a:spLocks noEditPoints="1"/>
            </p:cNvSpPr>
            <p:nvPr/>
          </p:nvSpPr>
          <p:spPr bwMode="auto">
            <a:xfrm>
              <a:off x="4659"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1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0 w 57"/>
                <a:gd name="T39" fmla="*/ 36 h 64"/>
                <a:gd name="T40" fmla="*/ 8 w 57"/>
                <a:gd name="T41" fmla="*/ 27 h 64"/>
                <a:gd name="T42" fmla="*/ 14 w 57"/>
                <a:gd name="T43" fmla="*/ 14 h 64"/>
                <a:gd name="T44" fmla="*/ 26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6 w 57"/>
                <a:gd name="T67" fmla="*/ 40 h 64"/>
                <a:gd name="T68" fmla="*/ 14 w 57"/>
                <a:gd name="T69" fmla="*/ 40 h 64"/>
                <a:gd name="T70" fmla="*/ 14 w 57"/>
                <a:gd name="T71" fmla="*/ 36 h 64"/>
                <a:gd name="T72" fmla="*/ 26 w 57"/>
                <a:gd name="T73" fmla="*/ 36 h 64"/>
                <a:gd name="T74" fmla="*/ 31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6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8"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0" y="32"/>
                  </a:lnTo>
                  <a:lnTo>
                    <a:pt x="8" y="24"/>
                  </a:lnTo>
                  <a:lnTo>
                    <a:pt x="12" y="12"/>
                  </a:lnTo>
                  <a:lnTo>
                    <a:pt x="24" y="4"/>
                  </a:lnTo>
                  <a:lnTo>
                    <a:pt x="33" y="0"/>
                  </a:lnTo>
                  <a:lnTo>
                    <a:pt x="41" y="0"/>
                  </a:lnTo>
                  <a:lnTo>
                    <a:pt x="49" y="0"/>
                  </a:lnTo>
                  <a:lnTo>
                    <a:pt x="53" y="4"/>
                  </a:lnTo>
                  <a:lnTo>
                    <a:pt x="57" y="4"/>
                  </a:lnTo>
                  <a:lnTo>
                    <a:pt x="57" y="8"/>
                  </a:lnTo>
                  <a:lnTo>
                    <a:pt x="57" y="16"/>
                  </a:lnTo>
                  <a:lnTo>
                    <a:pt x="53" y="20"/>
                  </a:lnTo>
                  <a:lnTo>
                    <a:pt x="45" y="28"/>
                  </a:lnTo>
                  <a:lnTo>
                    <a:pt x="37" y="32"/>
                  </a:lnTo>
                  <a:lnTo>
                    <a:pt x="24" y="36"/>
                  </a:lnTo>
                  <a:lnTo>
                    <a:pt x="12" y="36"/>
                  </a:lnTo>
                  <a:close/>
                  <a:moveTo>
                    <a:pt x="12" y="32"/>
                  </a:moveTo>
                  <a:lnTo>
                    <a:pt x="24" y="32"/>
                  </a:lnTo>
                  <a:lnTo>
                    <a:pt x="28" y="28"/>
                  </a:lnTo>
                  <a:lnTo>
                    <a:pt x="37" y="24"/>
                  </a:lnTo>
                  <a:lnTo>
                    <a:pt x="41" y="20"/>
                  </a:lnTo>
                  <a:lnTo>
                    <a:pt x="45" y="16"/>
                  </a:lnTo>
                  <a:lnTo>
                    <a:pt x="45" y="8"/>
                  </a:lnTo>
                  <a:lnTo>
                    <a:pt x="45" y="4"/>
                  </a:lnTo>
                  <a:lnTo>
                    <a:pt x="41" y="4"/>
                  </a:lnTo>
                  <a:lnTo>
                    <a:pt x="41" y="0"/>
                  </a:lnTo>
                  <a:lnTo>
                    <a:pt x="33"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47" name="Freeform 168"/>
            <p:cNvSpPr>
              <a:spLocks/>
            </p:cNvSpPr>
            <p:nvPr/>
          </p:nvSpPr>
          <p:spPr bwMode="auto">
            <a:xfrm>
              <a:off x="4728" y="902"/>
              <a:ext cx="56" cy="68"/>
            </a:xfrm>
            <a:custGeom>
              <a:avLst/>
              <a:gdLst>
                <a:gd name="T0" fmla="*/ 4 w 53"/>
                <a:gd name="T1" fmla="*/ 0 h 64"/>
                <a:gd name="T2" fmla="*/ 32 w 53"/>
                <a:gd name="T3" fmla="*/ 0 h 64"/>
                <a:gd name="T4" fmla="*/ 22 w 53"/>
                <a:gd name="T5" fmla="*/ 40 h 64"/>
                <a:gd name="T6" fmla="*/ 32 w 53"/>
                <a:gd name="T7" fmla="*/ 18 h 64"/>
                <a:gd name="T8" fmla="*/ 44 w 53"/>
                <a:gd name="T9" fmla="*/ 4 h 64"/>
                <a:gd name="T10" fmla="*/ 51 w 53"/>
                <a:gd name="T11" fmla="*/ 0 h 64"/>
                <a:gd name="T12" fmla="*/ 55 w 53"/>
                <a:gd name="T13" fmla="*/ 0 h 64"/>
                <a:gd name="T14" fmla="*/ 59 w 53"/>
                <a:gd name="T15" fmla="*/ 0 h 64"/>
                <a:gd name="T16" fmla="*/ 59 w 53"/>
                <a:gd name="T17" fmla="*/ 0 h 64"/>
                <a:gd name="T18" fmla="*/ 59 w 53"/>
                <a:gd name="T19" fmla="*/ 4 h 64"/>
                <a:gd name="T20" fmla="*/ 59 w 53"/>
                <a:gd name="T21" fmla="*/ 4 h 64"/>
                <a:gd name="T22" fmla="*/ 59 w 53"/>
                <a:gd name="T23" fmla="*/ 14 h 64"/>
                <a:gd name="T24" fmla="*/ 59 w 53"/>
                <a:gd name="T25" fmla="*/ 18 h 64"/>
                <a:gd name="T26" fmla="*/ 55 w 53"/>
                <a:gd name="T27" fmla="*/ 18 h 64"/>
                <a:gd name="T28" fmla="*/ 55 w 53"/>
                <a:gd name="T29" fmla="*/ 22 h 64"/>
                <a:gd name="T30" fmla="*/ 51 w 53"/>
                <a:gd name="T31" fmla="*/ 22 h 64"/>
                <a:gd name="T32" fmla="*/ 51 w 53"/>
                <a:gd name="T33" fmla="*/ 18 h 64"/>
                <a:gd name="T34" fmla="*/ 51 w 53"/>
                <a:gd name="T35" fmla="*/ 18 h 64"/>
                <a:gd name="T36" fmla="*/ 51 w 53"/>
                <a:gd name="T37" fmla="*/ 14 h 64"/>
                <a:gd name="T38" fmla="*/ 51 w 53"/>
                <a:gd name="T39" fmla="*/ 14 h 64"/>
                <a:gd name="T40" fmla="*/ 44 w 53"/>
                <a:gd name="T41" fmla="*/ 14 h 64"/>
                <a:gd name="T42" fmla="*/ 44 w 53"/>
                <a:gd name="T43" fmla="*/ 14 h 64"/>
                <a:gd name="T44" fmla="*/ 44 w 53"/>
                <a:gd name="T45" fmla="*/ 14 h 64"/>
                <a:gd name="T46" fmla="*/ 44 w 53"/>
                <a:gd name="T47" fmla="*/ 14 h 64"/>
                <a:gd name="T48" fmla="*/ 44 w 53"/>
                <a:gd name="T49" fmla="*/ 14 h 64"/>
                <a:gd name="T50" fmla="*/ 40 w 53"/>
                <a:gd name="T51" fmla="*/ 14 h 64"/>
                <a:gd name="T52" fmla="*/ 36 w 53"/>
                <a:gd name="T53" fmla="*/ 18 h 64"/>
                <a:gd name="T54" fmla="*/ 32 w 53"/>
                <a:gd name="T55" fmla="*/ 27 h 64"/>
                <a:gd name="T56" fmla="*/ 22 w 53"/>
                <a:gd name="T57" fmla="*/ 40 h 64"/>
                <a:gd name="T58" fmla="*/ 22 w 53"/>
                <a:gd name="T59" fmla="*/ 45 h 64"/>
                <a:gd name="T60" fmla="*/ 18 w 53"/>
                <a:gd name="T61" fmla="*/ 50 h 64"/>
                <a:gd name="T62" fmla="*/ 14 w 53"/>
                <a:gd name="T63" fmla="*/ 58 h 64"/>
                <a:gd name="T64" fmla="*/ 14 w 53"/>
                <a:gd name="T65" fmla="*/ 63 h 64"/>
                <a:gd name="T66" fmla="*/ 14 w 53"/>
                <a:gd name="T67" fmla="*/ 72 h 64"/>
                <a:gd name="T68" fmla="*/ 0 w 53"/>
                <a:gd name="T69" fmla="*/ 72 h 64"/>
                <a:gd name="T70" fmla="*/ 14 w 53"/>
                <a:gd name="T71" fmla="*/ 22 h 64"/>
                <a:gd name="T72" fmla="*/ 14 w 53"/>
                <a:gd name="T73" fmla="*/ 14 h 64"/>
                <a:gd name="T74" fmla="*/ 18 w 53"/>
                <a:gd name="T75" fmla="*/ 10 h 64"/>
                <a:gd name="T76" fmla="*/ 18 w 53"/>
                <a:gd name="T77" fmla="*/ 10 h 64"/>
                <a:gd name="T78" fmla="*/ 14 w 53"/>
                <a:gd name="T79" fmla="*/ 4 h 64"/>
                <a:gd name="T80" fmla="*/ 14 w 53"/>
                <a:gd name="T81" fmla="*/ 4 h 64"/>
                <a:gd name="T82" fmla="*/ 8 w 53"/>
                <a:gd name="T83" fmla="*/ 4 h 64"/>
                <a:gd name="T84" fmla="*/ 8 w 53"/>
                <a:gd name="T85" fmla="*/ 4 h 64"/>
                <a:gd name="T86" fmla="*/ 4 w 53"/>
                <a:gd name="T87" fmla="*/ 4 h 64"/>
                <a:gd name="T88" fmla="*/ 4 w 53"/>
                <a:gd name="T89" fmla="*/ 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3"/>
                <a:gd name="T136" fmla="*/ 0 h 64"/>
                <a:gd name="T137" fmla="*/ 53 w 53"/>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3" h="64">
                  <a:moveTo>
                    <a:pt x="4" y="0"/>
                  </a:moveTo>
                  <a:lnTo>
                    <a:pt x="28" y="0"/>
                  </a:lnTo>
                  <a:lnTo>
                    <a:pt x="20" y="36"/>
                  </a:lnTo>
                  <a:lnTo>
                    <a:pt x="28" y="16"/>
                  </a:lnTo>
                  <a:lnTo>
                    <a:pt x="40" y="4"/>
                  </a:lnTo>
                  <a:lnTo>
                    <a:pt x="45" y="0"/>
                  </a:lnTo>
                  <a:lnTo>
                    <a:pt x="49" y="0"/>
                  </a:lnTo>
                  <a:lnTo>
                    <a:pt x="53" y="0"/>
                  </a:lnTo>
                  <a:lnTo>
                    <a:pt x="53" y="4"/>
                  </a:lnTo>
                  <a:lnTo>
                    <a:pt x="53" y="12"/>
                  </a:lnTo>
                  <a:lnTo>
                    <a:pt x="53" y="16"/>
                  </a:lnTo>
                  <a:lnTo>
                    <a:pt x="49" y="16"/>
                  </a:lnTo>
                  <a:lnTo>
                    <a:pt x="49" y="20"/>
                  </a:lnTo>
                  <a:lnTo>
                    <a:pt x="45" y="20"/>
                  </a:lnTo>
                  <a:lnTo>
                    <a:pt x="45" y="16"/>
                  </a:lnTo>
                  <a:lnTo>
                    <a:pt x="45" y="12"/>
                  </a:lnTo>
                  <a:lnTo>
                    <a:pt x="40" y="12"/>
                  </a:lnTo>
                  <a:lnTo>
                    <a:pt x="36" y="12"/>
                  </a:lnTo>
                  <a:lnTo>
                    <a:pt x="32" y="16"/>
                  </a:lnTo>
                  <a:lnTo>
                    <a:pt x="28" y="24"/>
                  </a:lnTo>
                  <a:lnTo>
                    <a:pt x="20" y="36"/>
                  </a:lnTo>
                  <a:lnTo>
                    <a:pt x="20" y="40"/>
                  </a:lnTo>
                  <a:lnTo>
                    <a:pt x="16" y="44"/>
                  </a:lnTo>
                  <a:lnTo>
                    <a:pt x="12" y="52"/>
                  </a:lnTo>
                  <a:lnTo>
                    <a:pt x="12" y="56"/>
                  </a:lnTo>
                  <a:lnTo>
                    <a:pt x="12" y="64"/>
                  </a:lnTo>
                  <a:lnTo>
                    <a:pt x="0" y="64"/>
                  </a:lnTo>
                  <a:lnTo>
                    <a:pt x="12" y="20"/>
                  </a:lnTo>
                  <a:lnTo>
                    <a:pt x="12" y="12"/>
                  </a:lnTo>
                  <a:lnTo>
                    <a:pt x="16" y="8"/>
                  </a:lnTo>
                  <a:lnTo>
                    <a:pt x="12" y="4"/>
                  </a:lnTo>
                  <a:lnTo>
                    <a:pt x="8" y="4"/>
                  </a:lnTo>
                  <a:lnTo>
                    <a:pt x="4" y="4"/>
                  </a:lnTo>
                  <a:lnTo>
                    <a:pt x="4" y="0"/>
                  </a:lnTo>
                  <a:close/>
                </a:path>
              </a:pathLst>
            </a:custGeom>
            <a:solidFill>
              <a:srgbClr val="000000"/>
            </a:solidFill>
            <a:ln w="0">
              <a:solidFill>
                <a:srgbClr val="000000"/>
              </a:solidFill>
              <a:round/>
              <a:headEnd/>
              <a:tailEnd/>
            </a:ln>
          </p:spPr>
          <p:txBody>
            <a:bodyPr/>
            <a:lstStyle/>
            <a:p>
              <a:endParaRPr lang="en-US"/>
            </a:p>
          </p:txBody>
        </p:sp>
        <p:sp>
          <p:nvSpPr>
            <p:cNvPr id="26748" name="Freeform 169"/>
            <p:cNvSpPr>
              <a:spLocks/>
            </p:cNvSpPr>
            <p:nvPr/>
          </p:nvSpPr>
          <p:spPr bwMode="auto">
            <a:xfrm>
              <a:off x="4793" y="902"/>
              <a:ext cx="64" cy="68"/>
            </a:xfrm>
            <a:custGeom>
              <a:avLst/>
              <a:gdLst>
                <a:gd name="T0" fmla="*/ 0 w 61"/>
                <a:gd name="T1" fmla="*/ 4 h 64"/>
                <a:gd name="T2" fmla="*/ 22 w 61"/>
                <a:gd name="T3" fmla="*/ 0 h 64"/>
                <a:gd name="T4" fmla="*/ 26 w 61"/>
                <a:gd name="T5" fmla="*/ 4 h 64"/>
                <a:gd name="T6" fmla="*/ 26 w 61"/>
                <a:gd name="T7" fmla="*/ 10 h 64"/>
                <a:gd name="T8" fmla="*/ 26 w 61"/>
                <a:gd name="T9" fmla="*/ 22 h 64"/>
                <a:gd name="T10" fmla="*/ 30 w 61"/>
                <a:gd name="T11" fmla="*/ 32 h 64"/>
                <a:gd name="T12" fmla="*/ 30 w 61"/>
                <a:gd name="T13" fmla="*/ 40 h 64"/>
                <a:gd name="T14" fmla="*/ 30 w 61"/>
                <a:gd name="T15" fmla="*/ 58 h 64"/>
                <a:gd name="T16" fmla="*/ 40 w 61"/>
                <a:gd name="T17" fmla="*/ 50 h 64"/>
                <a:gd name="T18" fmla="*/ 44 w 61"/>
                <a:gd name="T19" fmla="*/ 45 h 64"/>
                <a:gd name="T20" fmla="*/ 48 w 61"/>
                <a:gd name="T21" fmla="*/ 36 h 64"/>
                <a:gd name="T22" fmla="*/ 52 w 61"/>
                <a:gd name="T23" fmla="*/ 32 h 64"/>
                <a:gd name="T24" fmla="*/ 52 w 61"/>
                <a:gd name="T25" fmla="*/ 27 h 64"/>
                <a:gd name="T26" fmla="*/ 58 w 61"/>
                <a:gd name="T27" fmla="*/ 22 h 64"/>
                <a:gd name="T28" fmla="*/ 58 w 61"/>
                <a:gd name="T29" fmla="*/ 22 h 64"/>
                <a:gd name="T30" fmla="*/ 58 w 61"/>
                <a:gd name="T31" fmla="*/ 18 h 64"/>
                <a:gd name="T32" fmla="*/ 58 w 61"/>
                <a:gd name="T33" fmla="*/ 18 h 64"/>
                <a:gd name="T34" fmla="*/ 58 w 61"/>
                <a:gd name="T35" fmla="*/ 14 h 64"/>
                <a:gd name="T36" fmla="*/ 52 w 61"/>
                <a:gd name="T37" fmla="*/ 14 h 64"/>
                <a:gd name="T38" fmla="*/ 48 w 61"/>
                <a:gd name="T39" fmla="*/ 10 h 64"/>
                <a:gd name="T40" fmla="*/ 48 w 61"/>
                <a:gd name="T41" fmla="*/ 4 h 64"/>
                <a:gd name="T42" fmla="*/ 48 w 61"/>
                <a:gd name="T43" fmla="*/ 4 h 64"/>
                <a:gd name="T44" fmla="*/ 48 w 61"/>
                <a:gd name="T45" fmla="*/ 0 h 64"/>
                <a:gd name="T46" fmla="*/ 52 w 61"/>
                <a:gd name="T47" fmla="*/ 0 h 64"/>
                <a:gd name="T48" fmla="*/ 58 w 61"/>
                <a:gd name="T49" fmla="*/ 0 h 64"/>
                <a:gd name="T50" fmla="*/ 62 w 61"/>
                <a:gd name="T51" fmla="*/ 0 h 64"/>
                <a:gd name="T52" fmla="*/ 62 w 61"/>
                <a:gd name="T53" fmla="*/ 0 h 64"/>
                <a:gd name="T54" fmla="*/ 67 w 61"/>
                <a:gd name="T55" fmla="*/ 4 h 64"/>
                <a:gd name="T56" fmla="*/ 67 w 61"/>
                <a:gd name="T57" fmla="*/ 10 h 64"/>
                <a:gd name="T58" fmla="*/ 67 w 61"/>
                <a:gd name="T59" fmla="*/ 14 h 64"/>
                <a:gd name="T60" fmla="*/ 67 w 61"/>
                <a:gd name="T61" fmla="*/ 18 h 64"/>
                <a:gd name="T62" fmla="*/ 62 w 61"/>
                <a:gd name="T63" fmla="*/ 22 h 64"/>
                <a:gd name="T64" fmla="*/ 58 w 61"/>
                <a:gd name="T65" fmla="*/ 32 h 64"/>
                <a:gd name="T66" fmla="*/ 48 w 61"/>
                <a:gd name="T67" fmla="*/ 40 h 64"/>
                <a:gd name="T68" fmla="*/ 40 w 61"/>
                <a:gd name="T69" fmla="*/ 54 h 64"/>
                <a:gd name="T70" fmla="*/ 40 w 61"/>
                <a:gd name="T71" fmla="*/ 58 h 64"/>
                <a:gd name="T72" fmla="*/ 30 w 61"/>
                <a:gd name="T73" fmla="*/ 63 h 64"/>
                <a:gd name="T74" fmla="*/ 22 w 61"/>
                <a:gd name="T75" fmla="*/ 72 h 64"/>
                <a:gd name="T76" fmla="*/ 22 w 61"/>
                <a:gd name="T77" fmla="*/ 72 h 64"/>
                <a:gd name="T78" fmla="*/ 18 w 61"/>
                <a:gd name="T79" fmla="*/ 50 h 64"/>
                <a:gd name="T80" fmla="*/ 18 w 61"/>
                <a:gd name="T81" fmla="*/ 32 h 64"/>
                <a:gd name="T82" fmla="*/ 14 w 61"/>
                <a:gd name="T83" fmla="*/ 18 h 64"/>
                <a:gd name="T84" fmla="*/ 14 w 61"/>
                <a:gd name="T85" fmla="*/ 14 h 64"/>
                <a:gd name="T86" fmla="*/ 8 w 61"/>
                <a:gd name="T87" fmla="*/ 10 h 64"/>
                <a:gd name="T88" fmla="*/ 4 w 61"/>
                <a:gd name="T89" fmla="*/ 10 h 64"/>
                <a:gd name="T90" fmla="*/ 4 w 61"/>
                <a:gd name="T91" fmla="*/ 10 h 64"/>
                <a:gd name="T92" fmla="*/ 0 w 61"/>
                <a:gd name="T93" fmla="*/ 10 h 64"/>
                <a:gd name="T94" fmla="*/ 0 w 61"/>
                <a:gd name="T95" fmla="*/ 4 h 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1"/>
                <a:gd name="T145" fmla="*/ 0 h 64"/>
                <a:gd name="T146" fmla="*/ 61 w 61"/>
                <a:gd name="T147" fmla="*/ 64 h 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1" h="64">
                  <a:moveTo>
                    <a:pt x="0" y="4"/>
                  </a:moveTo>
                  <a:lnTo>
                    <a:pt x="20" y="0"/>
                  </a:lnTo>
                  <a:lnTo>
                    <a:pt x="24" y="4"/>
                  </a:lnTo>
                  <a:lnTo>
                    <a:pt x="24" y="8"/>
                  </a:lnTo>
                  <a:lnTo>
                    <a:pt x="24" y="20"/>
                  </a:lnTo>
                  <a:lnTo>
                    <a:pt x="28" y="28"/>
                  </a:lnTo>
                  <a:lnTo>
                    <a:pt x="28" y="36"/>
                  </a:lnTo>
                  <a:lnTo>
                    <a:pt x="28" y="52"/>
                  </a:lnTo>
                  <a:lnTo>
                    <a:pt x="36" y="44"/>
                  </a:lnTo>
                  <a:lnTo>
                    <a:pt x="40" y="40"/>
                  </a:lnTo>
                  <a:lnTo>
                    <a:pt x="44" y="32"/>
                  </a:lnTo>
                  <a:lnTo>
                    <a:pt x="48" y="28"/>
                  </a:lnTo>
                  <a:lnTo>
                    <a:pt x="48" y="24"/>
                  </a:lnTo>
                  <a:lnTo>
                    <a:pt x="52" y="20"/>
                  </a:lnTo>
                  <a:lnTo>
                    <a:pt x="52" y="16"/>
                  </a:lnTo>
                  <a:lnTo>
                    <a:pt x="52" y="12"/>
                  </a:lnTo>
                  <a:lnTo>
                    <a:pt x="48" y="12"/>
                  </a:lnTo>
                  <a:lnTo>
                    <a:pt x="44" y="8"/>
                  </a:lnTo>
                  <a:lnTo>
                    <a:pt x="44" y="4"/>
                  </a:lnTo>
                  <a:lnTo>
                    <a:pt x="44" y="0"/>
                  </a:lnTo>
                  <a:lnTo>
                    <a:pt x="48" y="0"/>
                  </a:lnTo>
                  <a:lnTo>
                    <a:pt x="52" y="0"/>
                  </a:lnTo>
                  <a:lnTo>
                    <a:pt x="56" y="0"/>
                  </a:lnTo>
                  <a:lnTo>
                    <a:pt x="61" y="4"/>
                  </a:lnTo>
                  <a:lnTo>
                    <a:pt x="61" y="8"/>
                  </a:lnTo>
                  <a:lnTo>
                    <a:pt x="61" y="12"/>
                  </a:lnTo>
                  <a:lnTo>
                    <a:pt x="61" y="16"/>
                  </a:lnTo>
                  <a:lnTo>
                    <a:pt x="56" y="20"/>
                  </a:lnTo>
                  <a:lnTo>
                    <a:pt x="52" y="28"/>
                  </a:lnTo>
                  <a:lnTo>
                    <a:pt x="44" y="36"/>
                  </a:lnTo>
                  <a:lnTo>
                    <a:pt x="36" y="48"/>
                  </a:lnTo>
                  <a:lnTo>
                    <a:pt x="36" y="52"/>
                  </a:lnTo>
                  <a:lnTo>
                    <a:pt x="28" y="56"/>
                  </a:lnTo>
                  <a:lnTo>
                    <a:pt x="20" y="64"/>
                  </a:lnTo>
                  <a:lnTo>
                    <a:pt x="16" y="44"/>
                  </a:lnTo>
                  <a:lnTo>
                    <a:pt x="16" y="28"/>
                  </a:lnTo>
                  <a:lnTo>
                    <a:pt x="12" y="16"/>
                  </a:lnTo>
                  <a:lnTo>
                    <a:pt x="12" y="12"/>
                  </a:lnTo>
                  <a:lnTo>
                    <a:pt x="8" y="8"/>
                  </a:lnTo>
                  <a:lnTo>
                    <a:pt x="4" y="8"/>
                  </a:lnTo>
                  <a:lnTo>
                    <a:pt x="0" y="8"/>
                  </a:lnTo>
                  <a:lnTo>
                    <a:pt x="0" y="4"/>
                  </a:lnTo>
                  <a:close/>
                </a:path>
              </a:pathLst>
            </a:custGeom>
            <a:solidFill>
              <a:srgbClr val="000000"/>
            </a:solidFill>
            <a:ln w="0">
              <a:solidFill>
                <a:srgbClr val="000000"/>
              </a:solidFill>
              <a:round/>
              <a:headEnd/>
              <a:tailEnd/>
            </a:ln>
          </p:spPr>
          <p:txBody>
            <a:bodyPr/>
            <a:lstStyle/>
            <a:p>
              <a:endParaRPr lang="en-US"/>
            </a:p>
          </p:txBody>
        </p:sp>
        <p:sp>
          <p:nvSpPr>
            <p:cNvPr id="26749" name="Freeform 170"/>
            <p:cNvSpPr>
              <a:spLocks noEditPoints="1"/>
            </p:cNvSpPr>
            <p:nvPr/>
          </p:nvSpPr>
          <p:spPr bwMode="auto">
            <a:xfrm>
              <a:off x="4862" y="902"/>
              <a:ext cx="59" cy="68"/>
            </a:xfrm>
            <a:custGeom>
              <a:avLst/>
              <a:gdLst>
                <a:gd name="T0" fmla="*/ 14 w 56"/>
                <a:gd name="T1" fmla="*/ 40 h 64"/>
                <a:gd name="T2" fmla="*/ 14 w 56"/>
                <a:gd name="T3" fmla="*/ 45 h 64"/>
                <a:gd name="T4" fmla="*/ 14 w 56"/>
                <a:gd name="T5" fmla="*/ 45 h 64"/>
                <a:gd name="T6" fmla="*/ 18 w 56"/>
                <a:gd name="T7" fmla="*/ 54 h 64"/>
                <a:gd name="T8" fmla="*/ 18 w 56"/>
                <a:gd name="T9" fmla="*/ 58 h 64"/>
                <a:gd name="T10" fmla="*/ 26 w 56"/>
                <a:gd name="T11" fmla="*/ 63 h 64"/>
                <a:gd name="T12" fmla="*/ 32 w 56"/>
                <a:gd name="T13" fmla="*/ 63 h 64"/>
                <a:gd name="T14" fmla="*/ 36 w 56"/>
                <a:gd name="T15" fmla="*/ 63 h 64"/>
                <a:gd name="T16" fmla="*/ 40 w 56"/>
                <a:gd name="T17" fmla="*/ 63 h 64"/>
                <a:gd name="T18" fmla="*/ 44 w 56"/>
                <a:gd name="T19" fmla="*/ 58 h 64"/>
                <a:gd name="T20" fmla="*/ 54 w 56"/>
                <a:gd name="T21" fmla="*/ 50 h 64"/>
                <a:gd name="T22" fmla="*/ 58 w 56"/>
                <a:gd name="T23" fmla="*/ 54 h 64"/>
                <a:gd name="T24" fmla="*/ 44 w 56"/>
                <a:gd name="T25" fmla="*/ 63 h 64"/>
                <a:gd name="T26" fmla="*/ 36 w 56"/>
                <a:gd name="T27" fmla="*/ 72 h 64"/>
                <a:gd name="T28" fmla="*/ 22 w 56"/>
                <a:gd name="T29" fmla="*/ 72 h 64"/>
                <a:gd name="T30" fmla="*/ 14 w 56"/>
                <a:gd name="T31" fmla="*/ 72 h 64"/>
                <a:gd name="T32" fmla="*/ 4 w 56"/>
                <a:gd name="T33" fmla="*/ 68 h 64"/>
                <a:gd name="T34" fmla="*/ 0 w 56"/>
                <a:gd name="T35" fmla="*/ 58 h 64"/>
                <a:gd name="T36" fmla="*/ 0 w 56"/>
                <a:gd name="T37" fmla="*/ 50 h 64"/>
                <a:gd name="T38" fmla="*/ 4 w 56"/>
                <a:gd name="T39" fmla="*/ 36 h 64"/>
                <a:gd name="T40" fmla="*/ 8 w 56"/>
                <a:gd name="T41" fmla="*/ 27 h 64"/>
                <a:gd name="T42" fmla="*/ 18 w 56"/>
                <a:gd name="T43" fmla="*/ 14 h 64"/>
                <a:gd name="T44" fmla="*/ 26 w 56"/>
                <a:gd name="T45" fmla="*/ 4 h 64"/>
                <a:gd name="T46" fmla="*/ 36 w 56"/>
                <a:gd name="T47" fmla="*/ 0 h 64"/>
                <a:gd name="T48" fmla="*/ 48 w 56"/>
                <a:gd name="T49" fmla="*/ 0 h 64"/>
                <a:gd name="T50" fmla="*/ 54 w 56"/>
                <a:gd name="T51" fmla="*/ 0 h 64"/>
                <a:gd name="T52" fmla="*/ 58 w 56"/>
                <a:gd name="T53" fmla="*/ 4 h 64"/>
                <a:gd name="T54" fmla="*/ 62 w 56"/>
                <a:gd name="T55" fmla="*/ 4 h 64"/>
                <a:gd name="T56" fmla="*/ 62 w 56"/>
                <a:gd name="T57" fmla="*/ 10 h 64"/>
                <a:gd name="T58" fmla="*/ 62 w 56"/>
                <a:gd name="T59" fmla="*/ 18 h 64"/>
                <a:gd name="T60" fmla="*/ 58 w 56"/>
                <a:gd name="T61" fmla="*/ 22 h 64"/>
                <a:gd name="T62" fmla="*/ 48 w 56"/>
                <a:gd name="T63" fmla="*/ 32 h 64"/>
                <a:gd name="T64" fmla="*/ 40 w 56"/>
                <a:gd name="T65" fmla="*/ 36 h 64"/>
                <a:gd name="T66" fmla="*/ 26 w 56"/>
                <a:gd name="T67" fmla="*/ 40 h 64"/>
                <a:gd name="T68" fmla="*/ 14 w 56"/>
                <a:gd name="T69" fmla="*/ 40 h 64"/>
                <a:gd name="T70" fmla="*/ 14 w 56"/>
                <a:gd name="T71" fmla="*/ 36 h 64"/>
                <a:gd name="T72" fmla="*/ 26 w 56"/>
                <a:gd name="T73" fmla="*/ 36 h 64"/>
                <a:gd name="T74" fmla="*/ 32 w 56"/>
                <a:gd name="T75" fmla="*/ 32 h 64"/>
                <a:gd name="T76" fmla="*/ 40 w 56"/>
                <a:gd name="T77" fmla="*/ 27 h 64"/>
                <a:gd name="T78" fmla="*/ 44 w 56"/>
                <a:gd name="T79" fmla="*/ 22 h 64"/>
                <a:gd name="T80" fmla="*/ 48 w 56"/>
                <a:gd name="T81" fmla="*/ 18 h 64"/>
                <a:gd name="T82" fmla="*/ 48 w 56"/>
                <a:gd name="T83" fmla="*/ 10 h 64"/>
                <a:gd name="T84" fmla="*/ 48 w 56"/>
                <a:gd name="T85" fmla="*/ 10 h 64"/>
                <a:gd name="T86" fmla="*/ 48 w 56"/>
                <a:gd name="T87" fmla="*/ 4 h 64"/>
                <a:gd name="T88" fmla="*/ 44 w 56"/>
                <a:gd name="T89" fmla="*/ 4 h 64"/>
                <a:gd name="T90" fmla="*/ 44 w 56"/>
                <a:gd name="T91" fmla="*/ 0 h 64"/>
                <a:gd name="T92" fmla="*/ 36 w 56"/>
                <a:gd name="T93" fmla="*/ 4 h 64"/>
                <a:gd name="T94" fmla="*/ 26 w 56"/>
                <a:gd name="T95" fmla="*/ 10 h 64"/>
                <a:gd name="T96" fmla="*/ 22 w 56"/>
                <a:gd name="T97" fmla="*/ 22 h 64"/>
                <a:gd name="T98" fmla="*/ 14 w 56"/>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
                <a:gd name="T151" fmla="*/ 0 h 64"/>
                <a:gd name="T152" fmla="*/ 56 w 56"/>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 h="64">
                  <a:moveTo>
                    <a:pt x="12" y="36"/>
                  </a:moveTo>
                  <a:lnTo>
                    <a:pt x="12" y="40"/>
                  </a:lnTo>
                  <a:lnTo>
                    <a:pt x="16" y="48"/>
                  </a:lnTo>
                  <a:lnTo>
                    <a:pt x="16" y="52"/>
                  </a:lnTo>
                  <a:lnTo>
                    <a:pt x="24" y="56"/>
                  </a:lnTo>
                  <a:lnTo>
                    <a:pt x="28" y="56"/>
                  </a:lnTo>
                  <a:lnTo>
                    <a:pt x="32" y="56"/>
                  </a:lnTo>
                  <a:lnTo>
                    <a:pt x="36" y="56"/>
                  </a:lnTo>
                  <a:lnTo>
                    <a:pt x="40" y="52"/>
                  </a:lnTo>
                  <a:lnTo>
                    <a:pt x="48" y="44"/>
                  </a:lnTo>
                  <a:lnTo>
                    <a:pt x="52" y="48"/>
                  </a:lnTo>
                  <a:lnTo>
                    <a:pt x="40" y="56"/>
                  </a:lnTo>
                  <a:lnTo>
                    <a:pt x="32" y="64"/>
                  </a:lnTo>
                  <a:lnTo>
                    <a:pt x="20" y="64"/>
                  </a:lnTo>
                  <a:lnTo>
                    <a:pt x="12" y="64"/>
                  </a:lnTo>
                  <a:lnTo>
                    <a:pt x="4" y="60"/>
                  </a:lnTo>
                  <a:lnTo>
                    <a:pt x="0" y="52"/>
                  </a:lnTo>
                  <a:lnTo>
                    <a:pt x="0" y="44"/>
                  </a:lnTo>
                  <a:lnTo>
                    <a:pt x="4" y="32"/>
                  </a:lnTo>
                  <a:lnTo>
                    <a:pt x="8" y="24"/>
                  </a:lnTo>
                  <a:lnTo>
                    <a:pt x="16" y="12"/>
                  </a:lnTo>
                  <a:lnTo>
                    <a:pt x="24" y="4"/>
                  </a:lnTo>
                  <a:lnTo>
                    <a:pt x="32" y="0"/>
                  </a:lnTo>
                  <a:lnTo>
                    <a:pt x="44" y="0"/>
                  </a:lnTo>
                  <a:lnTo>
                    <a:pt x="48" y="0"/>
                  </a:lnTo>
                  <a:lnTo>
                    <a:pt x="52" y="4"/>
                  </a:lnTo>
                  <a:lnTo>
                    <a:pt x="56" y="4"/>
                  </a:lnTo>
                  <a:lnTo>
                    <a:pt x="56" y="8"/>
                  </a:lnTo>
                  <a:lnTo>
                    <a:pt x="56" y="16"/>
                  </a:lnTo>
                  <a:lnTo>
                    <a:pt x="52" y="20"/>
                  </a:lnTo>
                  <a:lnTo>
                    <a:pt x="44" y="28"/>
                  </a:lnTo>
                  <a:lnTo>
                    <a:pt x="36" y="32"/>
                  </a:lnTo>
                  <a:lnTo>
                    <a:pt x="24" y="36"/>
                  </a:lnTo>
                  <a:lnTo>
                    <a:pt x="12" y="36"/>
                  </a:lnTo>
                  <a:close/>
                  <a:moveTo>
                    <a:pt x="12" y="32"/>
                  </a:moveTo>
                  <a:lnTo>
                    <a:pt x="24" y="32"/>
                  </a:lnTo>
                  <a:lnTo>
                    <a:pt x="28" y="28"/>
                  </a:lnTo>
                  <a:lnTo>
                    <a:pt x="36" y="24"/>
                  </a:lnTo>
                  <a:lnTo>
                    <a:pt x="40" y="20"/>
                  </a:lnTo>
                  <a:lnTo>
                    <a:pt x="44" y="16"/>
                  </a:lnTo>
                  <a:lnTo>
                    <a:pt x="44" y="8"/>
                  </a:lnTo>
                  <a:lnTo>
                    <a:pt x="44" y="4"/>
                  </a:lnTo>
                  <a:lnTo>
                    <a:pt x="40" y="4"/>
                  </a:lnTo>
                  <a:lnTo>
                    <a:pt x="40" y="0"/>
                  </a:lnTo>
                  <a:lnTo>
                    <a:pt x="32" y="4"/>
                  </a:lnTo>
                  <a:lnTo>
                    <a:pt x="24"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sp>
          <p:nvSpPr>
            <p:cNvPr id="26750" name="Freeform 171"/>
            <p:cNvSpPr>
              <a:spLocks noEditPoints="1"/>
            </p:cNvSpPr>
            <p:nvPr/>
          </p:nvSpPr>
          <p:spPr bwMode="auto">
            <a:xfrm>
              <a:off x="4930" y="863"/>
              <a:ext cx="86" cy="107"/>
            </a:xfrm>
            <a:custGeom>
              <a:avLst/>
              <a:gdLst>
                <a:gd name="T0" fmla="*/ 65 w 81"/>
                <a:gd name="T1" fmla="*/ 95 h 101"/>
                <a:gd name="T2" fmla="*/ 59 w 81"/>
                <a:gd name="T3" fmla="*/ 105 h 101"/>
                <a:gd name="T4" fmla="*/ 59 w 81"/>
                <a:gd name="T5" fmla="*/ 105 h 101"/>
                <a:gd name="T6" fmla="*/ 65 w 81"/>
                <a:gd name="T7" fmla="*/ 109 h 101"/>
                <a:gd name="T8" fmla="*/ 65 w 81"/>
                <a:gd name="T9" fmla="*/ 105 h 101"/>
                <a:gd name="T10" fmla="*/ 73 w 81"/>
                <a:gd name="T11" fmla="*/ 95 h 101"/>
                <a:gd name="T12" fmla="*/ 69 w 81"/>
                <a:gd name="T13" fmla="*/ 105 h 101"/>
                <a:gd name="T14" fmla="*/ 59 w 81"/>
                <a:gd name="T15" fmla="*/ 113 h 101"/>
                <a:gd name="T16" fmla="*/ 51 w 81"/>
                <a:gd name="T17" fmla="*/ 113 h 101"/>
                <a:gd name="T18" fmla="*/ 51 w 81"/>
                <a:gd name="T19" fmla="*/ 109 h 101"/>
                <a:gd name="T20" fmla="*/ 51 w 81"/>
                <a:gd name="T21" fmla="*/ 100 h 101"/>
                <a:gd name="T22" fmla="*/ 55 w 81"/>
                <a:gd name="T23" fmla="*/ 87 h 101"/>
                <a:gd name="T24" fmla="*/ 33 w 81"/>
                <a:gd name="T25" fmla="*/ 109 h 101"/>
                <a:gd name="T26" fmla="*/ 19 w 81"/>
                <a:gd name="T27" fmla="*/ 113 h 101"/>
                <a:gd name="T28" fmla="*/ 4 w 81"/>
                <a:gd name="T29" fmla="*/ 109 h 101"/>
                <a:gd name="T30" fmla="*/ 0 w 81"/>
                <a:gd name="T31" fmla="*/ 95 h 101"/>
                <a:gd name="T32" fmla="*/ 11 w 81"/>
                <a:gd name="T33" fmla="*/ 69 h 101"/>
                <a:gd name="T34" fmla="*/ 33 w 81"/>
                <a:gd name="T35" fmla="*/ 46 h 101"/>
                <a:gd name="T36" fmla="*/ 51 w 81"/>
                <a:gd name="T37" fmla="*/ 41 h 101"/>
                <a:gd name="T38" fmla="*/ 59 w 81"/>
                <a:gd name="T39" fmla="*/ 41 h 101"/>
                <a:gd name="T40" fmla="*/ 65 w 81"/>
                <a:gd name="T41" fmla="*/ 46 h 101"/>
                <a:gd name="T42" fmla="*/ 73 w 81"/>
                <a:gd name="T43" fmla="*/ 18 h 101"/>
                <a:gd name="T44" fmla="*/ 73 w 81"/>
                <a:gd name="T45" fmla="*/ 14 h 101"/>
                <a:gd name="T46" fmla="*/ 73 w 81"/>
                <a:gd name="T47" fmla="*/ 8 h 101"/>
                <a:gd name="T48" fmla="*/ 73 w 81"/>
                <a:gd name="T49" fmla="*/ 4 h 101"/>
                <a:gd name="T50" fmla="*/ 69 w 81"/>
                <a:gd name="T51" fmla="*/ 4 h 101"/>
                <a:gd name="T52" fmla="*/ 65 w 81"/>
                <a:gd name="T53" fmla="*/ 0 h 101"/>
                <a:gd name="T54" fmla="*/ 59 w 81"/>
                <a:gd name="T55" fmla="*/ 55 h 101"/>
                <a:gd name="T56" fmla="*/ 55 w 81"/>
                <a:gd name="T57" fmla="*/ 46 h 101"/>
                <a:gd name="T58" fmla="*/ 51 w 81"/>
                <a:gd name="T59" fmla="*/ 41 h 101"/>
                <a:gd name="T60" fmla="*/ 29 w 81"/>
                <a:gd name="T61" fmla="*/ 59 h 101"/>
                <a:gd name="T62" fmla="*/ 15 w 81"/>
                <a:gd name="T63" fmla="*/ 95 h 101"/>
                <a:gd name="T64" fmla="*/ 19 w 81"/>
                <a:gd name="T65" fmla="*/ 105 h 101"/>
                <a:gd name="T66" fmla="*/ 29 w 81"/>
                <a:gd name="T67" fmla="*/ 105 h 101"/>
                <a:gd name="T68" fmla="*/ 41 w 81"/>
                <a:gd name="T69" fmla="*/ 100 h 101"/>
                <a:gd name="T70" fmla="*/ 55 w 81"/>
                <a:gd name="T71" fmla="*/ 69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1"/>
                <a:gd name="T109" fmla="*/ 0 h 101"/>
                <a:gd name="T110" fmla="*/ 81 w 81"/>
                <a:gd name="T111" fmla="*/ 101 h 1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1" h="101">
                  <a:moveTo>
                    <a:pt x="81" y="0"/>
                  </a:moveTo>
                  <a:lnTo>
                    <a:pt x="57" y="85"/>
                  </a:lnTo>
                  <a:lnTo>
                    <a:pt x="53" y="89"/>
                  </a:lnTo>
                  <a:lnTo>
                    <a:pt x="53" y="93"/>
                  </a:lnTo>
                  <a:lnTo>
                    <a:pt x="57" y="93"/>
                  </a:lnTo>
                  <a:lnTo>
                    <a:pt x="57" y="97"/>
                  </a:lnTo>
                  <a:lnTo>
                    <a:pt x="57" y="93"/>
                  </a:lnTo>
                  <a:lnTo>
                    <a:pt x="61" y="93"/>
                  </a:lnTo>
                  <a:lnTo>
                    <a:pt x="65" y="85"/>
                  </a:lnTo>
                  <a:lnTo>
                    <a:pt x="65" y="89"/>
                  </a:lnTo>
                  <a:lnTo>
                    <a:pt x="61" y="93"/>
                  </a:lnTo>
                  <a:lnTo>
                    <a:pt x="57" y="97"/>
                  </a:lnTo>
                  <a:lnTo>
                    <a:pt x="53" y="101"/>
                  </a:lnTo>
                  <a:lnTo>
                    <a:pt x="49" y="101"/>
                  </a:lnTo>
                  <a:lnTo>
                    <a:pt x="45" y="101"/>
                  </a:lnTo>
                  <a:lnTo>
                    <a:pt x="45" y="97"/>
                  </a:lnTo>
                  <a:lnTo>
                    <a:pt x="45" y="89"/>
                  </a:lnTo>
                  <a:lnTo>
                    <a:pt x="45" y="85"/>
                  </a:lnTo>
                  <a:lnTo>
                    <a:pt x="49" y="77"/>
                  </a:lnTo>
                  <a:lnTo>
                    <a:pt x="37" y="89"/>
                  </a:lnTo>
                  <a:lnTo>
                    <a:pt x="29" y="97"/>
                  </a:lnTo>
                  <a:lnTo>
                    <a:pt x="21" y="101"/>
                  </a:lnTo>
                  <a:lnTo>
                    <a:pt x="17" y="101"/>
                  </a:lnTo>
                  <a:lnTo>
                    <a:pt x="13" y="101"/>
                  </a:lnTo>
                  <a:lnTo>
                    <a:pt x="4" y="97"/>
                  </a:lnTo>
                  <a:lnTo>
                    <a:pt x="4" y="93"/>
                  </a:lnTo>
                  <a:lnTo>
                    <a:pt x="0" y="85"/>
                  </a:lnTo>
                  <a:lnTo>
                    <a:pt x="4" y="73"/>
                  </a:lnTo>
                  <a:lnTo>
                    <a:pt x="9" y="61"/>
                  </a:lnTo>
                  <a:lnTo>
                    <a:pt x="17" y="49"/>
                  </a:lnTo>
                  <a:lnTo>
                    <a:pt x="29" y="41"/>
                  </a:lnTo>
                  <a:lnTo>
                    <a:pt x="37" y="37"/>
                  </a:lnTo>
                  <a:lnTo>
                    <a:pt x="45" y="37"/>
                  </a:lnTo>
                  <a:lnTo>
                    <a:pt x="49" y="37"/>
                  </a:lnTo>
                  <a:lnTo>
                    <a:pt x="53" y="37"/>
                  </a:lnTo>
                  <a:lnTo>
                    <a:pt x="53" y="41"/>
                  </a:lnTo>
                  <a:lnTo>
                    <a:pt x="57" y="41"/>
                  </a:lnTo>
                  <a:lnTo>
                    <a:pt x="65" y="20"/>
                  </a:lnTo>
                  <a:lnTo>
                    <a:pt x="65" y="16"/>
                  </a:lnTo>
                  <a:lnTo>
                    <a:pt x="65" y="12"/>
                  </a:lnTo>
                  <a:lnTo>
                    <a:pt x="65" y="8"/>
                  </a:lnTo>
                  <a:lnTo>
                    <a:pt x="65" y="4"/>
                  </a:lnTo>
                  <a:lnTo>
                    <a:pt x="61" y="4"/>
                  </a:lnTo>
                  <a:lnTo>
                    <a:pt x="57" y="4"/>
                  </a:lnTo>
                  <a:lnTo>
                    <a:pt x="57" y="0"/>
                  </a:lnTo>
                  <a:lnTo>
                    <a:pt x="81" y="0"/>
                  </a:lnTo>
                  <a:close/>
                  <a:moveTo>
                    <a:pt x="53" y="49"/>
                  </a:moveTo>
                  <a:lnTo>
                    <a:pt x="53" y="45"/>
                  </a:lnTo>
                  <a:lnTo>
                    <a:pt x="49" y="41"/>
                  </a:lnTo>
                  <a:lnTo>
                    <a:pt x="45" y="37"/>
                  </a:lnTo>
                  <a:lnTo>
                    <a:pt x="33" y="41"/>
                  </a:lnTo>
                  <a:lnTo>
                    <a:pt x="25" y="53"/>
                  </a:lnTo>
                  <a:lnTo>
                    <a:pt x="17" y="69"/>
                  </a:lnTo>
                  <a:lnTo>
                    <a:pt x="13" y="85"/>
                  </a:lnTo>
                  <a:lnTo>
                    <a:pt x="17" y="89"/>
                  </a:lnTo>
                  <a:lnTo>
                    <a:pt x="17" y="93"/>
                  </a:lnTo>
                  <a:lnTo>
                    <a:pt x="21" y="93"/>
                  </a:lnTo>
                  <a:lnTo>
                    <a:pt x="25" y="93"/>
                  </a:lnTo>
                  <a:lnTo>
                    <a:pt x="29" y="93"/>
                  </a:lnTo>
                  <a:lnTo>
                    <a:pt x="37" y="89"/>
                  </a:lnTo>
                  <a:lnTo>
                    <a:pt x="41" y="77"/>
                  </a:lnTo>
                  <a:lnTo>
                    <a:pt x="49" y="61"/>
                  </a:lnTo>
                  <a:lnTo>
                    <a:pt x="53" y="49"/>
                  </a:lnTo>
                  <a:close/>
                </a:path>
              </a:pathLst>
            </a:custGeom>
            <a:solidFill>
              <a:srgbClr val="000000"/>
            </a:solidFill>
            <a:ln w="0">
              <a:solidFill>
                <a:srgbClr val="000000"/>
              </a:solidFill>
              <a:round/>
              <a:headEnd/>
              <a:tailEnd/>
            </a:ln>
          </p:spPr>
          <p:txBody>
            <a:bodyPr/>
            <a:lstStyle/>
            <a:p>
              <a:endParaRPr lang="en-US"/>
            </a:p>
          </p:txBody>
        </p:sp>
        <p:pic>
          <p:nvPicPr>
            <p:cNvPr id="26751" name="Picture 172"/>
            <p:cNvPicPr>
              <a:picLocks noChangeAspect="1" noChangeArrowheads="1"/>
            </p:cNvPicPr>
            <p:nvPr/>
          </p:nvPicPr>
          <p:blipFill>
            <a:blip r:embed="rId6" cstate="print"/>
            <a:srcRect/>
            <a:stretch>
              <a:fillRect/>
            </a:stretch>
          </p:blipFill>
          <p:spPr bwMode="auto">
            <a:xfrm>
              <a:off x="5030" y="858"/>
              <a:ext cx="34" cy="151"/>
            </a:xfrm>
            <a:prstGeom prst="rect">
              <a:avLst/>
            </a:prstGeom>
            <a:noFill/>
            <a:ln w="9525">
              <a:noFill/>
              <a:miter lim="800000"/>
              <a:headEnd/>
              <a:tailEnd/>
            </a:ln>
          </p:spPr>
        </p:pic>
        <p:pic>
          <p:nvPicPr>
            <p:cNvPr id="26752" name="Picture 173"/>
            <p:cNvPicPr>
              <a:picLocks noChangeAspect="1" noChangeArrowheads="1"/>
            </p:cNvPicPr>
            <p:nvPr/>
          </p:nvPicPr>
          <p:blipFill>
            <a:blip r:embed="rId7" cstate="print"/>
            <a:srcRect/>
            <a:stretch>
              <a:fillRect/>
            </a:stretch>
          </p:blipFill>
          <p:spPr bwMode="auto">
            <a:xfrm>
              <a:off x="5030" y="858"/>
              <a:ext cx="34" cy="151"/>
            </a:xfrm>
            <a:prstGeom prst="rect">
              <a:avLst/>
            </a:prstGeom>
            <a:noFill/>
            <a:ln w="9525">
              <a:noFill/>
              <a:miter lim="800000"/>
              <a:headEnd/>
              <a:tailEnd/>
            </a:ln>
          </p:spPr>
        </p:pic>
        <p:sp>
          <p:nvSpPr>
            <p:cNvPr id="26753" name="Freeform 174"/>
            <p:cNvSpPr>
              <a:spLocks noEditPoints="1"/>
            </p:cNvSpPr>
            <p:nvPr/>
          </p:nvSpPr>
          <p:spPr bwMode="auto">
            <a:xfrm>
              <a:off x="5077" y="902"/>
              <a:ext cx="60" cy="68"/>
            </a:xfrm>
            <a:custGeom>
              <a:avLst/>
              <a:gdLst>
                <a:gd name="T0" fmla="*/ 14 w 57"/>
                <a:gd name="T1" fmla="*/ 40 h 64"/>
                <a:gd name="T2" fmla="*/ 14 w 57"/>
                <a:gd name="T3" fmla="*/ 45 h 64"/>
                <a:gd name="T4" fmla="*/ 14 w 57"/>
                <a:gd name="T5" fmla="*/ 45 h 64"/>
                <a:gd name="T6" fmla="*/ 18 w 57"/>
                <a:gd name="T7" fmla="*/ 54 h 64"/>
                <a:gd name="T8" fmla="*/ 18 w 57"/>
                <a:gd name="T9" fmla="*/ 58 h 64"/>
                <a:gd name="T10" fmla="*/ 22 w 57"/>
                <a:gd name="T11" fmla="*/ 63 h 64"/>
                <a:gd name="T12" fmla="*/ 33 w 57"/>
                <a:gd name="T13" fmla="*/ 63 h 64"/>
                <a:gd name="T14" fmla="*/ 37 w 57"/>
                <a:gd name="T15" fmla="*/ 63 h 64"/>
                <a:gd name="T16" fmla="*/ 41 w 57"/>
                <a:gd name="T17" fmla="*/ 63 h 64"/>
                <a:gd name="T18" fmla="*/ 45 w 57"/>
                <a:gd name="T19" fmla="*/ 58 h 64"/>
                <a:gd name="T20" fmla="*/ 55 w 57"/>
                <a:gd name="T21" fmla="*/ 50 h 64"/>
                <a:gd name="T22" fmla="*/ 59 w 57"/>
                <a:gd name="T23" fmla="*/ 54 h 64"/>
                <a:gd name="T24" fmla="*/ 45 w 57"/>
                <a:gd name="T25" fmla="*/ 63 h 64"/>
                <a:gd name="T26" fmla="*/ 37 w 57"/>
                <a:gd name="T27" fmla="*/ 72 h 64"/>
                <a:gd name="T28" fmla="*/ 22 w 57"/>
                <a:gd name="T29" fmla="*/ 72 h 64"/>
                <a:gd name="T30" fmla="*/ 14 w 57"/>
                <a:gd name="T31" fmla="*/ 72 h 64"/>
                <a:gd name="T32" fmla="*/ 4 w 57"/>
                <a:gd name="T33" fmla="*/ 68 h 64"/>
                <a:gd name="T34" fmla="*/ 0 w 57"/>
                <a:gd name="T35" fmla="*/ 58 h 64"/>
                <a:gd name="T36" fmla="*/ 0 w 57"/>
                <a:gd name="T37" fmla="*/ 50 h 64"/>
                <a:gd name="T38" fmla="*/ 4 w 57"/>
                <a:gd name="T39" fmla="*/ 36 h 64"/>
                <a:gd name="T40" fmla="*/ 8 w 57"/>
                <a:gd name="T41" fmla="*/ 27 h 64"/>
                <a:gd name="T42" fmla="*/ 14 w 57"/>
                <a:gd name="T43" fmla="*/ 14 h 64"/>
                <a:gd name="T44" fmla="*/ 27 w 57"/>
                <a:gd name="T45" fmla="*/ 4 h 64"/>
                <a:gd name="T46" fmla="*/ 37 w 57"/>
                <a:gd name="T47" fmla="*/ 0 h 64"/>
                <a:gd name="T48" fmla="*/ 45 w 57"/>
                <a:gd name="T49" fmla="*/ 0 h 64"/>
                <a:gd name="T50" fmla="*/ 55 w 57"/>
                <a:gd name="T51" fmla="*/ 0 h 64"/>
                <a:gd name="T52" fmla="*/ 59 w 57"/>
                <a:gd name="T53" fmla="*/ 4 h 64"/>
                <a:gd name="T54" fmla="*/ 63 w 57"/>
                <a:gd name="T55" fmla="*/ 4 h 64"/>
                <a:gd name="T56" fmla="*/ 63 w 57"/>
                <a:gd name="T57" fmla="*/ 10 h 64"/>
                <a:gd name="T58" fmla="*/ 63 w 57"/>
                <a:gd name="T59" fmla="*/ 18 h 64"/>
                <a:gd name="T60" fmla="*/ 59 w 57"/>
                <a:gd name="T61" fmla="*/ 22 h 64"/>
                <a:gd name="T62" fmla="*/ 49 w 57"/>
                <a:gd name="T63" fmla="*/ 32 h 64"/>
                <a:gd name="T64" fmla="*/ 41 w 57"/>
                <a:gd name="T65" fmla="*/ 36 h 64"/>
                <a:gd name="T66" fmla="*/ 27 w 57"/>
                <a:gd name="T67" fmla="*/ 40 h 64"/>
                <a:gd name="T68" fmla="*/ 14 w 57"/>
                <a:gd name="T69" fmla="*/ 40 h 64"/>
                <a:gd name="T70" fmla="*/ 14 w 57"/>
                <a:gd name="T71" fmla="*/ 36 h 64"/>
                <a:gd name="T72" fmla="*/ 27 w 57"/>
                <a:gd name="T73" fmla="*/ 36 h 64"/>
                <a:gd name="T74" fmla="*/ 33 w 57"/>
                <a:gd name="T75" fmla="*/ 32 h 64"/>
                <a:gd name="T76" fmla="*/ 41 w 57"/>
                <a:gd name="T77" fmla="*/ 27 h 64"/>
                <a:gd name="T78" fmla="*/ 45 w 57"/>
                <a:gd name="T79" fmla="*/ 22 h 64"/>
                <a:gd name="T80" fmla="*/ 49 w 57"/>
                <a:gd name="T81" fmla="*/ 18 h 64"/>
                <a:gd name="T82" fmla="*/ 49 w 57"/>
                <a:gd name="T83" fmla="*/ 10 h 64"/>
                <a:gd name="T84" fmla="*/ 49 w 57"/>
                <a:gd name="T85" fmla="*/ 10 h 64"/>
                <a:gd name="T86" fmla="*/ 49 w 57"/>
                <a:gd name="T87" fmla="*/ 4 h 64"/>
                <a:gd name="T88" fmla="*/ 45 w 57"/>
                <a:gd name="T89" fmla="*/ 4 h 64"/>
                <a:gd name="T90" fmla="*/ 45 w 57"/>
                <a:gd name="T91" fmla="*/ 0 h 64"/>
                <a:gd name="T92" fmla="*/ 37 w 57"/>
                <a:gd name="T93" fmla="*/ 4 h 64"/>
                <a:gd name="T94" fmla="*/ 27 w 57"/>
                <a:gd name="T95" fmla="*/ 10 h 64"/>
                <a:gd name="T96" fmla="*/ 22 w 57"/>
                <a:gd name="T97" fmla="*/ 22 h 64"/>
                <a:gd name="T98" fmla="*/ 14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2" y="36"/>
                  </a:moveTo>
                  <a:lnTo>
                    <a:pt x="12" y="40"/>
                  </a:lnTo>
                  <a:lnTo>
                    <a:pt x="16" y="48"/>
                  </a:lnTo>
                  <a:lnTo>
                    <a:pt x="16" y="52"/>
                  </a:lnTo>
                  <a:lnTo>
                    <a:pt x="20" y="56"/>
                  </a:lnTo>
                  <a:lnTo>
                    <a:pt x="29" y="56"/>
                  </a:lnTo>
                  <a:lnTo>
                    <a:pt x="33" y="56"/>
                  </a:lnTo>
                  <a:lnTo>
                    <a:pt x="37" y="56"/>
                  </a:lnTo>
                  <a:lnTo>
                    <a:pt x="41" y="52"/>
                  </a:lnTo>
                  <a:lnTo>
                    <a:pt x="49" y="44"/>
                  </a:lnTo>
                  <a:lnTo>
                    <a:pt x="53" y="48"/>
                  </a:lnTo>
                  <a:lnTo>
                    <a:pt x="41" y="56"/>
                  </a:lnTo>
                  <a:lnTo>
                    <a:pt x="33" y="64"/>
                  </a:lnTo>
                  <a:lnTo>
                    <a:pt x="20" y="64"/>
                  </a:lnTo>
                  <a:lnTo>
                    <a:pt x="12" y="64"/>
                  </a:lnTo>
                  <a:lnTo>
                    <a:pt x="4" y="60"/>
                  </a:lnTo>
                  <a:lnTo>
                    <a:pt x="0" y="52"/>
                  </a:lnTo>
                  <a:lnTo>
                    <a:pt x="0" y="44"/>
                  </a:lnTo>
                  <a:lnTo>
                    <a:pt x="4" y="32"/>
                  </a:lnTo>
                  <a:lnTo>
                    <a:pt x="8" y="24"/>
                  </a:lnTo>
                  <a:lnTo>
                    <a:pt x="12"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2" y="36"/>
                  </a:lnTo>
                  <a:close/>
                  <a:moveTo>
                    <a:pt x="12"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0" y="20"/>
                  </a:lnTo>
                  <a:lnTo>
                    <a:pt x="12" y="32"/>
                  </a:lnTo>
                  <a:close/>
                </a:path>
              </a:pathLst>
            </a:custGeom>
            <a:solidFill>
              <a:srgbClr val="000000"/>
            </a:solidFill>
            <a:ln w="0">
              <a:solidFill>
                <a:srgbClr val="000000"/>
              </a:solidFill>
              <a:round/>
              <a:headEnd/>
              <a:tailEnd/>
            </a:ln>
          </p:spPr>
          <p:txBody>
            <a:bodyPr/>
            <a:lstStyle/>
            <a:p>
              <a:endParaRPr lang="en-US"/>
            </a:p>
          </p:txBody>
        </p:sp>
        <p:pic>
          <p:nvPicPr>
            <p:cNvPr id="26754" name="Picture 175"/>
            <p:cNvPicPr>
              <a:picLocks noChangeAspect="1" noChangeArrowheads="1"/>
            </p:cNvPicPr>
            <p:nvPr/>
          </p:nvPicPr>
          <p:blipFill>
            <a:blip r:embed="rId8" cstate="print"/>
            <a:srcRect/>
            <a:stretch>
              <a:fillRect/>
            </a:stretch>
          </p:blipFill>
          <p:spPr bwMode="auto">
            <a:xfrm>
              <a:off x="5154" y="957"/>
              <a:ext cx="17" cy="48"/>
            </a:xfrm>
            <a:prstGeom prst="rect">
              <a:avLst/>
            </a:prstGeom>
            <a:noFill/>
            <a:ln w="9525">
              <a:noFill/>
              <a:miter lim="800000"/>
              <a:headEnd/>
              <a:tailEnd/>
            </a:ln>
          </p:spPr>
        </p:pic>
        <p:pic>
          <p:nvPicPr>
            <p:cNvPr id="26755" name="Picture 176"/>
            <p:cNvPicPr>
              <a:picLocks noChangeAspect="1" noChangeArrowheads="1"/>
            </p:cNvPicPr>
            <p:nvPr/>
          </p:nvPicPr>
          <p:blipFill>
            <a:blip r:embed="rId9" cstate="print"/>
            <a:srcRect/>
            <a:stretch>
              <a:fillRect/>
            </a:stretch>
          </p:blipFill>
          <p:spPr bwMode="auto">
            <a:xfrm>
              <a:off x="5154" y="957"/>
              <a:ext cx="17" cy="48"/>
            </a:xfrm>
            <a:prstGeom prst="rect">
              <a:avLst/>
            </a:prstGeom>
            <a:noFill/>
            <a:ln w="9525">
              <a:noFill/>
              <a:miter lim="800000"/>
              <a:headEnd/>
              <a:tailEnd/>
            </a:ln>
          </p:spPr>
        </p:pic>
        <p:sp>
          <p:nvSpPr>
            <p:cNvPr id="26756" name="Freeform 177"/>
            <p:cNvSpPr>
              <a:spLocks/>
            </p:cNvSpPr>
            <p:nvPr/>
          </p:nvSpPr>
          <p:spPr bwMode="auto">
            <a:xfrm>
              <a:off x="5198" y="867"/>
              <a:ext cx="151" cy="103"/>
            </a:xfrm>
            <a:custGeom>
              <a:avLst/>
              <a:gdLst>
                <a:gd name="T0" fmla="*/ 58 w 142"/>
                <a:gd name="T1" fmla="*/ 0 h 97"/>
                <a:gd name="T2" fmla="*/ 68 w 142"/>
                <a:gd name="T3" fmla="*/ 91 h 97"/>
                <a:gd name="T4" fmla="*/ 137 w 142"/>
                <a:gd name="T5" fmla="*/ 0 h 97"/>
                <a:gd name="T6" fmla="*/ 161 w 142"/>
                <a:gd name="T7" fmla="*/ 0 h 97"/>
                <a:gd name="T8" fmla="*/ 161 w 142"/>
                <a:gd name="T9" fmla="*/ 4 h 97"/>
                <a:gd name="T10" fmla="*/ 155 w 142"/>
                <a:gd name="T11" fmla="*/ 4 h 97"/>
                <a:gd name="T12" fmla="*/ 150 w 142"/>
                <a:gd name="T13" fmla="*/ 4 h 97"/>
                <a:gd name="T14" fmla="*/ 146 w 142"/>
                <a:gd name="T15" fmla="*/ 4 h 97"/>
                <a:gd name="T16" fmla="*/ 146 w 142"/>
                <a:gd name="T17" fmla="*/ 8 h 97"/>
                <a:gd name="T18" fmla="*/ 141 w 142"/>
                <a:gd name="T19" fmla="*/ 14 h 97"/>
                <a:gd name="T20" fmla="*/ 141 w 142"/>
                <a:gd name="T21" fmla="*/ 22 h 97"/>
                <a:gd name="T22" fmla="*/ 123 w 142"/>
                <a:gd name="T23" fmla="*/ 91 h 97"/>
                <a:gd name="T24" fmla="*/ 119 w 142"/>
                <a:gd name="T25" fmla="*/ 96 h 97"/>
                <a:gd name="T26" fmla="*/ 119 w 142"/>
                <a:gd name="T27" fmla="*/ 101 h 97"/>
                <a:gd name="T28" fmla="*/ 119 w 142"/>
                <a:gd name="T29" fmla="*/ 101 h 97"/>
                <a:gd name="T30" fmla="*/ 123 w 142"/>
                <a:gd name="T31" fmla="*/ 105 h 97"/>
                <a:gd name="T32" fmla="*/ 123 w 142"/>
                <a:gd name="T33" fmla="*/ 105 h 97"/>
                <a:gd name="T34" fmla="*/ 132 w 142"/>
                <a:gd name="T35" fmla="*/ 105 h 97"/>
                <a:gd name="T36" fmla="*/ 132 w 142"/>
                <a:gd name="T37" fmla="*/ 105 h 97"/>
                <a:gd name="T38" fmla="*/ 132 w 142"/>
                <a:gd name="T39" fmla="*/ 109 h 97"/>
                <a:gd name="T40" fmla="*/ 87 w 142"/>
                <a:gd name="T41" fmla="*/ 109 h 97"/>
                <a:gd name="T42" fmla="*/ 87 w 142"/>
                <a:gd name="T43" fmla="*/ 105 h 97"/>
                <a:gd name="T44" fmla="*/ 91 w 142"/>
                <a:gd name="T45" fmla="*/ 105 h 97"/>
                <a:gd name="T46" fmla="*/ 96 w 142"/>
                <a:gd name="T47" fmla="*/ 105 h 97"/>
                <a:gd name="T48" fmla="*/ 101 w 142"/>
                <a:gd name="T49" fmla="*/ 105 h 97"/>
                <a:gd name="T50" fmla="*/ 101 w 142"/>
                <a:gd name="T51" fmla="*/ 101 h 97"/>
                <a:gd name="T52" fmla="*/ 105 w 142"/>
                <a:gd name="T53" fmla="*/ 101 h 97"/>
                <a:gd name="T54" fmla="*/ 105 w 142"/>
                <a:gd name="T55" fmla="*/ 91 h 97"/>
                <a:gd name="T56" fmla="*/ 110 w 142"/>
                <a:gd name="T57" fmla="*/ 83 h 97"/>
                <a:gd name="T58" fmla="*/ 128 w 142"/>
                <a:gd name="T59" fmla="*/ 18 h 97"/>
                <a:gd name="T60" fmla="*/ 64 w 142"/>
                <a:gd name="T61" fmla="*/ 109 h 97"/>
                <a:gd name="T62" fmla="*/ 58 w 142"/>
                <a:gd name="T63" fmla="*/ 109 h 97"/>
                <a:gd name="T64" fmla="*/ 46 w 142"/>
                <a:gd name="T65" fmla="*/ 18 h 97"/>
                <a:gd name="T66" fmla="*/ 28 w 142"/>
                <a:gd name="T67" fmla="*/ 87 h 97"/>
                <a:gd name="T68" fmla="*/ 28 w 142"/>
                <a:gd name="T69" fmla="*/ 96 h 97"/>
                <a:gd name="T70" fmla="*/ 22 w 142"/>
                <a:gd name="T71" fmla="*/ 101 h 97"/>
                <a:gd name="T72" fmla="*/ 28 w 142"/>
                <a:gd name="T73" fmla="*/ 101 h 97"/>
                <a:gd name="T74" fmla="*/ 28 w 142"/>
                <a:gd name="T75" fmla="*/ 105 h 97"/>
                <a:gd name="T76" fmla="*/ 32 w 142"/>
                <a:gd name="T77" fmla="*/ 105 h 97"/>
                <a:gd name="T78" fmla="*/ 36 w 142"/>
                <a:gd name="T79" fmla="*/ 105 h 97"/>
                <a:gd name="T80" fmla="*/ 36 w 142"/>
                <a:gd name="T81" fmla="*/ 109 h 97"/>
                <a:gd name="T82" fmla="*/ 0 w 142"/>
                <a:gd name="T83" fmla="*/ 109 h 97"/>
                <a:gd name="T84" fmla="*/ 0 w 142"/>
                <a:gd name="T85" fmla="*/ 105 h 97"/>
                <a:gd name="T86" fmla="*/ 4 w 142"/>
                <a:gd name="T87" fmla="*/ 105 h 97"/>
                <a:gd name="T88" fmla="*/ 10 w 142"/>
                <a:gd name="T89" fmla="*/ 105 h 97"/>
                <a:gd name="T90" fmla="*/ 14 w 142"/>
                <a:gd name="T91" fmla="*/ 101 h 97"/>
                <a:gd name="T92" fmla="*/ 18 w 142"/>
                <a:gd name="T93" fmla="*/ 101 h 97"/>
                <a:gd name="T94" fmla="*/ 22 w 142"/>
                <a:gd name="T95" fmla="*/ 91 h 97"/>
                <a:gd name="T96" fmla="*/ 46 w 142"/>
                <a:gd name="T97" fmla="*/ 8 h 97"/>
                <a:gd name="T98" fmla="*/ 40 w 142"/>
                <a:gd name="T99" fmla="*/ 4 h 97"/>
                <a:gd name="T100" fmla="*/ 40 w 142"/>
                <a:gd name="T101" fmla="*/ 4 h 97"/>
                <a:gd name="T102" fmla="*/ 36 w 142"/>
                <a:gd name="T103" fmla="*/ 4 h 97"/>
                <a:gd name="T104" fmla="*/ 32 w 142"/>
                <a:gd name="T105" fmla="*/ 4 h 97"/>
                <a:gd name="T106" fmla="*/ 32 w 142"/>
                <a:gd name="T107" fmla="*/ 0 h 97"/>
                <a:gd name="T108" fmla="*/ 58 w 142"/>
                <a:gd name="T109" fmla="*/ 0 h 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
                <a:gd name="T166" fmla="*/ 0 h 97"/>
                <a:gd name="T167" fmla="*/ 142 w 142"/>
                <a:gd name="T168" fmla="*/ 97 h 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 h="97">
                  <a:moveTo>
                    <a:pt x="52" y="0"/>
                  </a:moveTo>
                  <a:lnTo>
                    <a:pt x="60" y="81"/>
                  </a:lnTo>
                  <a:lnTo>
                    <a:pt x="121" y="0"/>
                  </a:lnTo>
                  <a:lnTo>
                    <a:pt x="142" y="0"/>
                  </a:lnTo>
                  <a:lnTo>
                    <a:pt x="142" y="4"/>
                  </a:lnTo>
                  <a:lnTo>
                    <a:pt x="137" y="4"/>
                  </a:lnTo>
                  <a:lnTo>
                    <a:pt x="133" y="4"/>
                  </a:lnTo>
                  <a:lnTo>
                    <a:pt x="129" y="4"/>
                  </a:lnTo>
                  <a:lnTo>
                    <a:pt x="129" y="8"/>
                  </a:lnTo>
                  <a:lnTo>
                    <a:pt x="125" y="12"/>
                  </a:lnTo>
                  <a:lnTo>
                    <a:pt x="125" y="20"/>
                  </a:lnTo>
                  <a:lnTo>
                    <a:pt x="109" y="81"/>
                  </a:lnTo>
                  <a:lnTo>
                    <a:pt x="105" y="85"/>
                  </a:lnTo>
                  <a:lnTo>
                    <a:pt x="105" y="89"/>
                  </a:lnTo>
                  <a:lnTo>
                    <a:pt x="109" y="93"/>
                  </a:lnTo>
                  <a:lnTo>
                    <a:pt x="117" y="93"/>
                  </a:lnTo>
                  <a:lnTo>
                    <a:pt x="117" y="97"/>
                  </a:lnTo>
                  <a:lnTo>
                    <a:pt x="77" y="97"/>
                  </a:lnTo>
                  <a:lnTo>
                    <a:pt x="77" y="93"/>
                  </a:lnTo>
                  <a:lnTo>
                    <a:pt x="81" y="93"/>
                  </a:lnTo>
                  <a:lnTo>
                    <a:pt x="85" y="93"/>
                  </a:lnTo>
                  <a:lnTo>
                    <a:pt x="89" y="93"/>
                  </a:lnTo>
                  <a:lnTo>
                    <a:pt x="89" y="89"/>
                  </a:lnTo>
                  <a:lnTo>
                    <a:pt x="93" y="89"/>
                  </a:lnTo>
                  <a:lnTo>
                    <a:pt x="93" y="81"/>
                  </a:lnTo>
                  <a:lnTo>
                    <a:pt x="97" y="73"/>
                  </a:lnTo>
                  <a:lnTo>
                    <a:pt x="113" y="16"/>
                  </a:lnTo>
                  <a:lnTo>
                    <a:pt x="56" y="97"/>
                  </a:lnTo>
                  <a:lnTo>
                    <a:pt x="52" y="97"/>
                  </a:lnTo>
                  <a:lnTo>
                    <a:pt x="40" y="16"/>
                  </a:lnTo>
                  <a:lnTo>
                    <a:pt x="24" y="77"/>
                  </a:lnTo>
                  <a:lnTo>
                    <a:pt x="24" y="85"/>
                  </a:lnTo>
                  <a:lnTo>
                    <a:pt x="20" y="89"/>
                  </a:lnTo>
                  <a:lnTo>
                    <a:pt x="24" y="89"/>
                  </a:lnTo>
                  <a:lnTo>
                    <a:pt x="24" y="93"/>
                  </a:lnTo>
                  <a:lnTo>
                    <a:pt x="28" y="93"/>
                  </a:lnTo>
                  <a:lnTo>
                    <a:pt x="32" y="93"/>
                  </a:lnTo>
                  <a:lnTo>
                    <a:pt x="32" y="97"/>
                  </a:lnTo>
                  <a:lnTo>
                    <a:pt x="0" y="97"/>
                  </a:lnTo>
                  <a:lnTo>
                    <a:pt x="0" y="93"/>
                  </a:lnTo>
                  <a:lnTo>
                    <a:pt x="4" y="93"/>
                  </a:lnTo>
                  <a:lnTo>
                    <a:pt x="8" y="93"/>
                  </a:lnTo>
                  <a:lnTo>
                    <a:pt x="12" y="89"/>
                  </a:lnTo>
                  <a:lnTo>
                    <a:pt x="16" y="89"/>
                  </a:lnTo>
                  <a:lnTo>
                    <a:pt x="20" y="81"/>
                  </a:lnTo>
                  <a:lnTo>
                    <a:pt x="40" y="8"/>
                  </a:lnTo>
                  <a:lnTo>
                    <a:pt x="36" y="4"/>
                  </a:lnTo>
                  <a:lnTo>
                    <a:pt x="32" y="4"/>
                  </a:lnTo>
                  <a:lnTo>
                    <a:pt x="28" y="4"/>
                  </a:lnTo>
                  <a:lnTo>
                    <a:pt x="28" y="0"/>
                  </a:lnTo>
                  <a:lnTo>
                    <a:pt x="52" y="0"/>
                  </a:lnTo>
                  <a:close/>
                </a:path>
              </a:pathLst>
            </a:custGeom>
            <a:solidFill>
              <a:srgbClr val="000000"/>
            </a:solidFill>
            <a:ln w="0">
              <a:solidFill>
                <a:srgbClr val="000000"/>
              </a:solidFill>
              <a:round/>
              <a:headEnd/>
              <a:tailEnd/>
            </a:ln>
          </p:spPr>
          <p:txBody>
            <a:bodyPr/>
            <a:lstStyle/>
            <a:p>
              <a:endParaRPr lang="en-US"/>
            </a:p>
          </p:txBody>
        </p:sp>
        <p:sp>
          <p:nvSpPr>
            <p:cNvPr id="26757" name="Freeform 178"/>
            <p:cNvSpPr>
              <a:spLocks noEditPoints="1"/>
            </p:cNvSpPr>
            <p:nvPr/>
          </p:nvSpPr>
          <p:spPr bwMode="auto">
            <a:xfrm>
              <a:off x="5339" y="902"/>
              <a:ext cx="61" cy="68"/>
            </a:xfrm>
            <a:custGeom>
              <a:avLst/>
              <a:gdLst>
                <a:gd name="T0" fmla="*/ 15 w 57"/>
                <a:gd name="T1" fmla="*/ 40 h 64"/>
                <a:gd name="T2" fmla="*/ 15 w 57"/>
                <a:gd name="T3" fmla="*/ 45 h 64"/>
                <a:gd name="T4" fmla="*/ 15 w 57"/>
                <a:gd name="T5" fmla="*/ 45 h 64"/>
                <a:gd name="T6" fmla="*/ 19 w 57"/>
                <a:gd name="T7" fmla="*/ 54 h 64"/>
                <a:gd name="T8" fmla="*/ 19 w 57"/>
                <a:gd name="T9" fmla="*/ 58 h 64"/>
                <a:gd name="T10" fmla="*/ 24 w 57"/>
                <a:gd name="T11" fmla="*/ 63 h 64"/>
                <a:gd name="T12" fmla="*/ 33 w 57"/>
                <a:gd name="T13" fmla="*/ 63 h 64"/>
                <a:gd name="T14" fmla="*/ 37 w 57"/>
                <a:gd name="T15" fmla="*/ 63 h 64"/>
                <a:gd name="T16" fmla="*/ 43 w 57"/>
                <a:gd name="T17" fmla="*/ 63 h 64"/>
                <a:gd name="T18" fmla="*/ 47 w 57"/>
                <a:gd name="T19" fmla="*/ 58 h 64"/>
                <a:gd name="T20" fmla="*/ 56 w 57"/>
                <a:gd name="T21" fmla="*/ 50 h 64"/>
                <a:gd name="T22" fmla="*/ 61 w 57"/>
                <a:gd name="T23" fmla="*/ 54 h 64"/>
                <a:gd name="T24" fmla="*/ 47 w 57"/>
                <a:gd name="T25" fmla="*/ 63 h 64"/>
                <a:gd name="T26" fmla="*/ 37 w 57"/>
                <a:gd name="T27" fmla="*/ 72 h 64"/>
                <a:gd name="T28" fmla="*/ 24 w 57"/>
                <a:gd name="T29" fmla="*/ 72 h 64"/>
                <a:gd name="T30" fmla="*/ 15 w 57"/>
                <a:gd name="T31" fmla="*/ 72 h 64"/>
                <a:gd name="T32" fmla="*/ 4 w 57"/>
                <a:gd name="T33" fmla="*/ 68 h 64"/>
                <a:gd name="T34" fmla="*/ 0 w 57"/>
                <a:gd name="T35" fmla="*/ 58 h 64"/>
                <a:gd name="T36" fmla="*/ 0 w 57"/>
                <a:gd name="T37" fmla="*/ 50 h 64"/>
                <a:gd name="T38" fmla="*/ 4 w 57"/>
                <a:gd name="T39" fmla="*/ 36 h 64"/>
                <a:gd name="T40" fmla="*/ 11 w 57"/>
                <a:gd name="T41" fmla="*/ 27 h 64"/>
                <a:gd name="T42" fmla="*/ 15 w 57"/>
                <a:gd name="T43" fmla="*/ 14 h 64"/>
                <a:gd name="T44" fmla="*/ 29 w 57"/>
                <a:gd name="T45" fmla="*/ 4 h 64"/>
                <a:gd name="T46" fmla="*/ 37 w 57"/>
                <a:gd name="T47" fmla="*/ 0 h 64"/>
                <a:gd name="T48" fmla="*/ 47 w 57"/>
                <a:gd name="T49" fmla="*/ 0 h 64"/>
                <a:gd name="T50" fmla="*/ 56 w 57"/>
                <a:gd name="T51" fmla="*/ 0 h 64"/>
                <a:gd name="T52" fmla="*/ 61 w 57"/>
                <a:gd name="T53" fmla="*/ 4 h 64"/>
                <a:gd name="T54" fmla="*/ 65 w 57"/>
                <a:gd name="T55" fmla="*/ 4 h 64"/>
                <a:gd name="T56" fmla="*/ 65 w 57"/>
                <a:gd name="T57" fmla="*/ 10 h 64"/>
                <a:gd name="T58" fmla="*/ 65 w 57"/>
                <a:gd name="T59" fmla="*/ 18 h 64"/>
                <a:gd name="T60" fmla="*/ 61 w 57"/>
                <a:gd name="T61" fmla="*/ 22 h 64"/>
                <a:gd name="T62" fmla="*/ 51 w 57"/>
                <a:gd name="T63" fmla="*/ 32 h 64"/>
                <a:gd name="T64" fmla="*/ 43 w 57"/>
                <a:gd name="T65" fmla="*/ 36 h 64"/>
                <a:gd name="T66" fmla="*/ 29 w 57"/>
                <a:gd name="T67" fmla="*/ 40 h 64"/>
                <a:gd name="T68" fmla="*/ 15 w 57"/>
                <a:gd name="T69" fmla="*/ 40 h 64"/>
                <a:gd name="T70" fmla="*/ 15 w 57"/>
                <a:gd name="T71" fmla="*/ 36 h 64"/>
                <a:gd name="T72" fmla="*/ 29 w 57"/>
                <a:gd name="T73" fmla="*/ 36 h 64"/>
                <a:gd name="T74" fmla="*/ 33 w 57"/>
                <a:gd name="T75" fmla="*/ 32 h 64"/>
                <a:gd name="T76" fmla="*/ 43 w 57"/>
                <a:gd name="T77" fmla="*/ 27 h 64"/>
                <a:gd name="T78" fmla="*/ 47 w 57"/>
                <a:gd name="T79" fmla="*/ 22 h 64"/>
                <a:gd name="T80" fmla="*/ 51 w 57"/>
                <a:gd name="T81" fmla="*/ 18 h 64"/>
                <a:gd name="T82" fmla="*/ 51 w 57"/>
                <a:gd name="T83" fmla="*/ 10 h 64"/>
                <a:gd name="T84" fmla="*/ 51 w 57"/>
                <a:gd name="T85" fmla="*/ 10 h 64"/>
                <a:gd name="T86" fmla="*/ 51 w 57"/>
                <a:gd name="T87" fmla="*/ 4 h 64"/>
                <a:gd name="T88" fmla="*/ 47 w 57"/>
                <a:gd name="T89" fmla="*/ 4 h 64"/>
                <a:gd name="T90" fmla="*/ 47 w 57"/>
                <a:gd name="T91" fmla="*/ 0 h 64"/>
                <a:gd name="T92" fmla="*/ 37 w 57"/>
                <a:gd name="T93" fmla="*/ 4 h 64"/>
                <a:gd name="T94" fmla="*/ 29 w 57"/>
                <a:gd name="T95" fmla="*/ 10 h 64"/>
                <a:gd name="T96" fmla="*/ 24 w 57"/>
                <a:gd name="T97" fmla="*/ 22 h 64"/>
                <a:gd name="T98" fmla="*/ 15 w 57"/>
                <a:gd name="T99" fmla="*/ 36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7"/>
                <a:gd name="T151" fmla="*/ 0 h 64"/>
                <a:gd name="T152" fmla="*/ 57 w 57"/>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7" h="64">
                  <a:moveTo>
                    <a:pt x="13" y="36"/>
                  </a:moveTo>
                  <a:lnTo>
                    <a:pt x="13" y="40"/>
                  </a:lnTo>
                  <a:lnTo>
                    <a:pt x="17" y="48"/>
                  </a:lnTo>
                  <a:lnTo>
                    <a:pt x="17" y="52"/>
                  </a:lnTo>
                  <a:lnTo>
                    <a:pt x="21" y="56"/>
                  </a:lnTo>
                  <a:lnTo>
                    <a:pt x="29" y="56"/>
                  </a:lnTo>
                  <a:lnTo>
                    <a:pt x="33" y="56"/>
                  </a:lnTo>
                  <a:lnTo>
                    <a:pt x="37" y="56"/>
                  </a:lnTo>
                  <a:lnTo>
                    <a:pt x="41" y="52"/>
                  </a:lnTo>
                  <a:lnTo>
                    <a:pt x="49" y="44"/>
                  </a:lnTo>
                  <a:lnTo>
                    <a:pt x="53" y="48"/>
                  </a:lnTo>
                  <a:lnTo>
                    <a:pt x="41" y="56"/>
                  </a:lnTo>
                  <a:lnTo>
                    <a:pt x="33" y="64"/>
                  </a:lnTo>
                  <a:lnTo>
                    <a:pt x="21" y="64"/>
                  </a:lnTo>
                  <a:lnTo>
                    <a:pt x="13" y="64"/>
                  </a:lnTo>
                  <a:lnTo>
                    <a:pt x="4" y="60"/>
                  </a:lnTo>
                  <a:lnTo>
                    <a:pt x="0" y="52"/>
                  </a:lnTo>
                  <a:lnTo>
                    <a:pt x="0" y="44"/>
                  </a:lnTo>
                  <a:lnTo>
                    <a:pt x="4" y="32"/>
                  </a:lnTo>
                  <a:lnTo>
                    <a:pt x="9" y="24"/>
                  </a:lnTo>
                  <a:lnTo>
                    <a:pt x="13" y="12"/>
                  </a:lnTo>
                  <a:lnTo>
                    <a:pt x="25" y="4"/>
                  </a:lnTo>
                  <a:lnTo>
                    <a:pt x="33" y="0"/>
                  </a:lnTo>
                  <a:lnTo>
                    <a:pt x="41" y="0"/>
                  </a:lnTo>
                  <a:lnTo>
                    <a:pt x="49" y="0"/>
                  </a:lnTo>
                  <a:lnTo>
                    <a:pt x="53" y="4"/>
                  </a:lnTo>
                  <a:lnTo>
                    <a:pt x="57" y="4"/>
                  </a:lnTo>
                  <a:lnTo>
                    <a:pt x="57" y="8"/>
                  </a:lnTo>
                  <a:lnTo>
                    <a:pt x="57" y="16"/>
                  </a:lnTo>
                  <a:lnTo>
                    <a:pt x="53" y="20"/>
                  </a:lnTo>
                  <a:lnTo>
                    <a:pt x="45" y="28"/>
                  </a:lnTo>
                  <a:lnTo>
                    <a:pt x="37" y="32"/>
                  </a:lnTo>
                  <a:lnTo>
                    <a:pt x="25" y="36"/>
                  </a:lnTo>
                  <a:lnTo>
                    <a:pt x="13" y="36"/>
                  </a:lnTo>
                  <a:close/>
                  <a:moveTo>
                    <a:pt x="13" y="32"/>
                  </a:moveTo>
                  <a:lnTo>
                    <a:pt x="25" y="32"/>
                  </a:lnTo>
                  <a:lnTo>
                    <a:pt x="29" y="28"/>
                  </a:lnTo>
                  <a:lnTo>
                    <a:pt x="37" y="24"/>
                  </a:lnTo>
                  <a:lnTo>
                    <a:pt x="41" y="20"/>
                  </a:lnTo>
                  <a:lnTo>
                    <a:pt x="45" y="16"/>
                  </a:lnTo>
                  <a:lnTo>
                    <a:pt x="45" y="8"/>
                  </a:lnTo>
                  <a:lnTo>
                    <a:pt x="45" y="4"/>
                  </a:lnTo>
                  <a:lnTo>
                    <a:pt x="41" y="4"/>
                  </a:lnTo>
                  <a:lnTo>
                    <a:pt x="41" y="0"/>
                  </a:lnTo>
                  <a:lnTo>
                    <a:pt x="33" y="4"/>
                  </a:lnTo>
                  <a:lnTo>
                    <a:pt x="25" y="8"/>
                  </a:lnTo>
                  <a:lnTo>
                    <a:pt x="21" y="20"/>
                  </a:lnTo>
                  <a:lnTo>
                    <a:pt x="13" y="32"/>
                  </a:lnTo>
                  <a:close/>
                </a:path>
              </a:pathLst>
            </a:custGeom>
            <a:solidFill>
              <a:srgbClr val="000000"/>
            </a:solidFill>
            <a:ln w="0">
              <a:solidFill>
                <a:srgbClr val="000000"/>
              </a:solidFill>
              <a:round/>
              <a:headEnd/>
              <a:tailEnd/>
            </a:ln>
          </p:spPr>
          <p:txBody>
            <a:bodyPr/>
            <a:lstStyle/>
            <a:p>
              <a:endParaRPr lang="en-US"/>
            </a:p>
          </p:txBody>
        </p:sp>
        <p:sp>
          <p:nvSpPr>
            <p:cNvPr id="26758" name="Freeform 179"/>
            <p:cNvSpPr>
              <a:spLocks noEditPoints="1"/>
            </p:cNvSpPr>
            <p:nvPr/>
          </p:nvSpPr>
          <p:spPr bwMode="auto">
            <a:xfrm>
              <a:off x="5409" y="902"/>
              <a:ext cx="73" cy="68"/>
            </a:xfrm>
            <a:custGeom>
              <a:avLst/>
              <a:gdLst>
                <a:gd name="T0" fmla="*/ 63 w 69"/>
                <a:gd name="T1" fmla="*/ 54 h 64"/>
                <a:gd name="T2" fmla="*/ 59 w 69"/>
                <a:gd name="T3" fmla="*/ 63 h 64"/>
                <a:gd name="T4" fmla="*/ 59 w 69"/>
                <a:gd name="T5" fmla="*/ 63 h 64"/>
                <a:gd name="T6" fmla="*/ 59 w 69"/>
                <a:gd name="T7" fmla="*/ 68 h 64"/>
                <a:gd name="T8" fmla="*/ 63 w 69"/>
                <a:gd name="T9" fmla="*/ 68 h 64"/>
                <a:gd name="T10" fmla="*/ 69 w 69"/>
                <a:gd name="T11" fmla="*/ 63 h 64"/>
                <a:gd name="T12" fmla="*/ 73 w 69"/>
                <a:gd name="T13" fmla="*/ 58 h 64"/>
                <a:gd name="T14" fmla="*/ 63 w 69"/>
                <a:gd name="T15" fmla="*/ 68 h 64"/>
                <a:gd name="T16" fmla="*/ 55 w 69"/>
                <a:gd name="T17" fmla="*/ 72 h 64"/>
                <a:gd name="T18" fmla="*/ 51 w 69"/>
                <a:gd name="T19" fmla="*/ 72 h 64"/>
                <a:gd name="T20" fmla="*/ 51 w 69"/>
                <a:gd name="T21" fmla="*/ 68 h 64"/>
                <a:gd name="T22" fmla="*/ 51 w 69"/>
                <a:gd name="T23" fmla="*/ 58 h 64"/>
                <a:gd name="T24" fmla="*/ 41 w 69"/>
                <a:gd name="T25" fmla="*/ 63 h 64"/>
                <a:gd name="T26" fmla="*/ 23 w 69"/>
                <a:gd name="T27" fmla="*/ 72 h 64"/>
                <a:gd name="T28" fmla="*/ 8 w 69"/>
                <a:gd name="T29" fmla="*/ 72 h 64"/>
                <a:gd name="T30" fmla="*/ 4 w 69"/>
                <a:gd name="T31" fmla="*/ 63 h 64"/>
                <a:gd name="T32" fmla="*/ 4 w 69"/>
                <a:gd name="T33" fmla="*/ 40 h 64"/>
                <a:gd name="T34" fmla="*/ 18 w 69"/>
                <a:gd name="T35" fmla="*/ 14 h 64"/>
                <a:gd name="T36" fmla="*/ 41 w 69"/>
                <a:gd name="T37" fmla="*/ 0 h 64"/>
                <a:gd name="T38" fmla="*/ 55 w 69"/>
                <a:gd name="T39" fmla="*/ 0 h 64"/>
                <a:gd name="T40" fmla="*/ 59 w 69"/>
                <a:gd name="T41" fmla="*/ 4 h 64"/>
                <a:gd name="T42" fmla="*/ 63 w 69"/>
                <a:gd name="T43" fmla="*/ 0 h 64"/>
                <a:gd name="T44" fmla="*/ 51 w 69"/>
                <a:gd name="T45" fmla="*/ 0 h 64"/>
                <a:gd name="T46" fmla="*/ 37 w 69"/>
                <a:gd name="T47" fmla="*/ 10 h 64"/>
                <a:gd name="T48" fmla="*/ 23 w 69"/>
                <a:gd name="T49" fmla="*/ 27 h 64"/>
                <a:gd name="T50" fmla="*/ 14 w 69"/>
                <a:gd name="T51" fmla="*/ 54 h 64"/>
                <a:gd name="T52" fmla="*/ 18 w 69"/>
                <a:gd name="T53" fmla="*/ 63 h 64"/>
                <a:gd name="T54" fmla="*/ 28 w 69"/>
                <a:gd name="T55" fmla="*/ 63 h 64"/>
                <a:gd name="T56" fmla="*/ 45 w 69"/>
                <a:gd name="T57" fmla="*/ 50 h 64"/>
                <a:gd name="T58" fmla="*/ 59 w 69"/>
                <a:gd name="T59" fmla="*/ 14 h 64"/>
                <a:gd name="T60" fmla="*/ 55 w 69"/>
                <a:gd name="T61" fmla="*/ 4 h 64"/>
                <a:gd name="T62" fmla="*/ 51 w 69"/>
                <a:gd name="T63" fmla="*/ 0 h 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
                <a:gd name="T97" fmla="*/ 0 h 64"/>
                <a:gd name="T98" fmla="*/ 69 w 69"/>
                <a:gd name="T99" fmla="*/ 64 h 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 h="64">
                  <a:moveTo>
                    <a:pt x="69" y="0"/>
                  </a:moveTo>
                  <a:lnTo>
                    <a:pt x="57" y="48"/>
                  </a:lnTo>
                  <a:lnTo>
                    <a:pt x="53" y="56"/>
                  </a:lnTo>
                  <a:lnTo>
                    <a:pt x="53" y="60"/>
                  </a:lnTo>
                  <a:lnTo>
                    <a:pt x="57" y="60"/>
                  </a:lnTo>
                  <a:lnTo>
                    <a:pt x="57" y="56"/>
                  </a:lnTo>
                  <a:lnTo>
                    <a:pt x="61" y="56"/>
                  </a:lnTo>
                  <a:lnTo>
                    <a:pt x="61" y="48"/>
                  </a:lnTo>
                  <a:lnTo>
                    <a:pt x="65" y="52"/>
                  </a:lnTo>
                  <a:lnTo>
                    <a:pt x="61" y="56"/>
                  </a:lnTo>
                  <a:lnTo>
                    <a:pt x="57" y="60"/>
                  </a:lnTo>
                  <a:lnTo>
                    <a:pt x="53" y="64"/>
                  </a:lnTo>
                  <a:lnTo>
                    <a:pt x="49" y="64"/>
                  </a:lnTo>
                  <a:lnTo>
                    <a:pt x="45" y="64"/>
                  </a:lnTo>
                  <a:lnTo>
                    <a:pt x="45" y="60"/>
                  </a:lnTo>
                  <a:lnTo>
                    <a:pt x="45" y="56"/>
                  </a:lnTo>
                  <a:lnTo>
                    <a:pt x="45" y="52"/>
                  </a:lnTo>
                  <a:lnTo>
                    <a:pt x="45" y="44"/>
                  </a:lnTo>
                  <a:lnTo>
                    <a:pt x="37" y="56"/>
                  </a:lnTo>
                  <a:lnTo>
                    <a:pt x="29" y="60"/>
                  </a:lnTo>
                  <a:lnTo>
                    <a:pt x="21" y="64"/>
                  </a:lnTo>
                  <a:lnTo>
                    <a:pt x="16" y="64"/>
                  </a:lnTo>
                  <a:lnTo>
                    <a:pt x="8" y="64"/>
                  </a:lnTo>
                  <a:lnTo>
                    <a:pt x="4" y="60"/>
                  </a:lnTo>
                  <a:lnTo>
                    <a:pt x="4" y="56"/>
                  </a:lnTo>
                  <a:lnTo>
                    <a:pt x="0" y="48"/>
                  </a:lnTo>
                  <a:lnTo>
                    <a:pt x="4" y="36"/>
                  </a:lnTo>
                  <a:lnTo>
                    <a:pt x="8" y="24"/>
                  </a:lnTo>
                  <a:lnTo>
                    <a:pt x="16" y="12"/>
                  </a:lnTo>
                  <a:lnTo>
                    <a:pt x="29" y="4"/>
                  </a:lnTo>
                  <a:lnTo>
                    <a:pt x="37" y="0"/>
                  </a:lnTo>
                  <a:lnTo>
                    <a:pt x="45" y="0"/>
                  </a:lnTo>
                  <a:lnTo>
                    <a:pt x="49" y="0"/>
                  </a:lnTo>
                  <a:lnTo>
                    <a:pt x="53" y="0"/>
                  </a:lnTo>
                  <a:lnTo>
                    <a:pt x="53" y="4"/>
                  </a:lnTo>
                  <a:lnTo>
                    <a:pt x="57" y="8"/>
                  </a:lnTo>
                  <a:lnTo>
                    <a:pt x="57" y="0"/>
                  </a:lnTo>
                  <a:lnTo>
                    <a:pt x="69" y="0"/>
                  </a:lnTo>
                  <a:close/>
                  <a:moveTo>
                    <a:pt x="45" y="0"/>
                  </a:moveTo>
                  <a:lnTo>
                    <a:pt x="41" y="4"/>
                  </a:lnTo>
                  <a:lnTo>
                    <a:pt x="33" y="8"/>
                  </a:lnTo>
                  <a:lnTo>
                    <a:pt x="25" y="16"/>
                  </a:lnTo>
                  <a:lnTo>
                    <a:pt x="21" y="24"/>
                  </a:lnTo>
                  <a:lnTo>
                    <a:pt x="16" y="36"/>
                  </a:lnTo>
                  <a:lnTo>
                    <a:pt x="12" y="48"/>
                  </a:lnTo>
                  <a:lnTo>
                    <a:pt x="16" y="52"/>
                  </a:lnTo>
                  <a:lnTo>
                    <a:pt x="16" y="56"/>
                  </a:lnTo>
                  <a:lnTo>
                    <a:pt x="21" y="56"/>
                  </a:lnTo>
                  <a:lnTo>
                    <a:pt x="25" y="56"/>
                  </a:lnTo>
                  <a:lnTo>
                    <a:pt x="33" y="56"/>
                  </a:lnTo>
                  <a:lnTo>
                    <a:pt x="41" y="44"/>
                  </a:lnTo>
                  <a:lnTo>
                    <a:pt x="49" y="28"/>
                  </a:lnTo>
                  <a:lnTo>
                    <a:pt x="53" y="12"/>
                  </a:lnTo>
                  <a:lnTo>
                    <a:pt x="53" y="8"/>
                  </a:lnTo>
                  <a:lnTo>
                    <a:pt x="49" y="4"/>
                  </a:lnTo>
                  <a:lnTo>
                    <a:pt x="45" y="0"/>
                  </a:lnTo>
                  <a:close/>
                </a:path>
              </a:pathLst>
            </a:custGeom>
            <a:solidFill>
              <a:srgbClr val="000000"/>
            </a:solidFill>
            <a:ln w="0">
              <a:solidFill>
                <a:srgbClr val="000000"/>
              </a:solidFill>
              <a:round/>
              <a:headEnd/>
              <a:tailEnd/>
            </a:ln>
          </p:spPr>
          <p:txBody>
            <a:bodyPr/>
            <a:lstStyle/>
            <a:p>
              <a:endParaRPr lang="en-US"/>
            </a:p>
          </p:txBody>
        </p:sp>
        <p:sp>
          <p:nvSpPr>
            <p:cNvPr id="26759" name="Freeform 180"/>
            <p:cNvSpPr>
              <a:spLocks/>
            </p:cNvSpPr>
            <p:nvPr/>
          </p:nvSpPr>
          <p:spPr bwMode="auto">
            <a:xfrm>
              <a:off x="5486" y="880"/>
              <a:ext cx="40" cy="90"/>
            </a:xfrm>
            <a:custGeom>
              <a:avLst/>
              <a:gdLst>
                <a:gd name="T0" fmla="*/ 39 w 37"/>
                <a:gd name="T1" fmla="*/ 0 h 85"/>
                <a:gd name="T2" fmla="*/ 28 w 37"/>
                <a:gd name="T3" fmla="*/ 23 h 85"/>
                <a:gd name="T4" fmla="*/ 43 w 37"/>
                <a:gd name="T5" fmla="*/ 23 h 85"/>
                <a:gd name="T6" fmla="*/ 43 w 37"/>
                <a:gd name="T7" fmla="*/ 28 h 85"/>
                <a:gd name="T8" fmla="*/ 28 w 37"/>
                <a:gd name="T9" fmla="*/ 28 h 85"/>
                <a:gd name="T10" fmla="*/ 14 w 37"/>
                <a:gd name="T11" fmla="*/ 77 h 85"/>
                <a:gd name="T12" fmla="*/ 14 w 37"/>
                <a:gd name="T13" fmla="*/ 82 h 85"/>
                <a:gd name="T14" fmla="*/ 14 w 37"/>
                <a:gd name="T15" fmla="*/ 87 h 85"/>
                <a:gd name="T16" fmla="*/ 14 w 37"/>
                <a:gd name="T17" fmla="*/ 87 h 85"/>
                <a:gd name="T18" fmla="*/ 14 w 37"/>
                <a:gd name="T19" fmla="*/ 91 h 85"/>
                <a:gd name="T20" fmla="*/ 14 w 37"/>
                <a:gd name="T21" fmla="*/ 91 h 85"/>
                <a:gd name="T22" fmla="*/ 14 w 37"/>
                <a:gd name="T23" fmla="*/ 91 h 85"/>
                <a:gd name="T24" fmla="*/ 14 w 37"/>
                <a:gd name="T25" fmla="*/ 91 h 85"/>
                <a:gd name="T26" fmla="*/ 18 w 37"/>
                <a:gd name="T27" fmla="*/ 87 h 85"/>
                <a:gd name="T28" fmla="*/ 18 w 37"/>
                <a:gd name="T29" fmla="*/ 82 h 85"/>
                <a:gd name="T30" fmla="*/ 28 w 37"/>
                <a:gd name="T31" fmla="*/ 77 h 85"/>
                <a:gd name="T32" fmla="*/ 28 w 37"/>
                <a:gd name="T33" fmla="*/ 77 h 85"/>
                <a:gd name="T34" fmla="*/ 24 w 37"/>
                <a:gd name="T35" fmla="*/ 87 h 85"/>
                <a:gd name="T36" fmla="*/ 14 w 37"/>
                <a:gd name="T37" fmla="*/ 95 h 85"/>
                <a:gd name="T38" fmla="*/ 10 w 37"/>
                <a:gd name="T39" fmla="*/ 95 h 85"/>
                <a:gd name="T40" fmla="*/ 4 w 37"/>
                <a:gd name="T41" fmla="*/ 95 h 85"/>
                <a:gd name="T42" fmla="*/ 4 w 37"/>
                <a:gd name="T43" fmla="*/ 95 h 85"/>
                <a:gd name="T44" fmla="*/ 0 w 37"/>
                <a:gd name="T45" fmla="*/ 95 h 85"/>
                <a:gd name="T46" fmla="*/ 0 w 37"/>
                <a:gd name="T47" fmla="*/ 91 h 85"/>
                <a:gd name="T48" fmla="*/ 0 w 37"/>
                <a:gd name="T49" fmla="*/ 91 h 85"/>
                <a:gd name="T50" fmla="*/ 0 w 37"/>
                <a:gd name="T51" fmla="*/ 82 h 85"/>
                <a:gd name="T52" fmla="*/ 0 w 37"/>
                <a:gd name="T53" fmla="*/ 77 h 85"/>
                <a:gd name="T54" fmla="*/ 14 w 37"/>
                <a:gd name="T55" fmla="*/ 28 h 85"/>
                <a:gd name="T56" fmla="*/ 4 w 37"/>
                <a:gd name="T57" fmla="*/ 28 h 85"/>
                <a:gd name="T58" fmla="*/ 4 w 37"/>
                <a:gd name="T59" fmla="*/ 23 h 85"/>
                <a:gd name="T60" fmla="*/ 14 w 37"/>
                <a:gd name="T61" fmla="*/ 23 h 85"/>
                <a:gd name="T62" fmla="*/ 18 w 37"/>
                <a:gd name="T63" fmla="*/ 19 h 85"/>
                <a:gd name="T64" fmla="*/ 24 w 37"/>
                <a:gd name="T65" fmla="*/ 14 h 85"/>
                <a:gd name="T66" fmla="*/ 34 w 37"/>
                <a:gd name="T67" fmla="*/ 0 h 85"/>
                <a:gd name="T68" fmla="*/ 39 w 37"/>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
                <a:gd name="T106" fmla="*/ 0 h 85"/>
                <a:gd name="T107" fmla="*/ 37 w 37"/>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 h="85">
                  <a:moveTo>
                    <a:pt x="33" y="0"/>
                  </a:moveTo>
                  <a:lnTo>
                    <a:pt x="24" y="21"/>
                  </a:lnTo>
                  <a:lnTo>
                    <a:pt x="37" y="21"/>
                  </a:lnTo>
                  <a:lnTo>
                    <a:pt x="37" y="25"/>
                  </a:lnTo>
                  <a:lnTo>
                    <a:pt x="24" y="25"/>
                  </a:lnTo>
                  <a:lnTo>
                    <a:pt x="12" y="69"/>
                  </a:lnTo>
                  <a:lnTo>
                    <a:pt x="12" y="73"/>
                  </a:lnTo>
                  <a:lnTo>
                    <a:pt x="12" y="77"/>
                  </a:lnTo>
                  <a:lnTo>
                    <a:pt x="12" y="81"/>
                  </a:lnTo>
                  <a:lnTo>
                    <a:pt x="16" y="77"/>
                  </a:lnTo>
                  <a:lnTo>
                    <a:pt x="16" y="73"/>
                  </a:lnTo>
                  <a:lnTo>
                    <a:pt x="24" y="69"/>
                  </a:lnTo>
                  <a:lnTo>
                    <a:pt x="20" y="77"/>
                  </a:lnTo>
                  <a:lnTo>
                    <a:pt x="12" y="85"/>
                  </a:lnTo>
                  <a:lnTo>
                    <a:pt x="8" y="85"/>
                  </a:lnTo>
                  <a:lnTo>
                    <a:pt x="4" y="85"/>
                  </a:lnTo>
                  <a:lnTo>
                    <a:pt x="0" y="85"/>
                  </a:lnTo>
                  <a:lnTo>
                    <a:pt x="0" y="81"/>
                  </a:lnTo>
                  <a:lnTo>
                    <a:pt x="0" y="73"/>
                  </a:lnTo>
                  <a:lnTo>
                    <a:pt x="0" y="69"/>
                  </a:lnTo>
                  <a:lnTo>
                    <a:pt x="12" y="25"/>
                  </a:lnTo>
                  <a:lnTo>
                    <a:pt x="4" y="25"/>
                  </a:lnTo>
                  <a:lnTo>
                    <a:pt x="4" y="21"/>
                  </a:lnTo>
                  <a:lnTo>
                    <a:pt x="12" y="21"/>
                  </a:lnTo>
                  <a:lnTo>
                    <a:pt x="16" y="17"/>
                  </a:lnTo>
                  <a:lnTo>
                    <a:pt x="20" y="12"/>
                  </a:lnTo>
                  <a:lnTo>
                    <a:pt x="29" y="0"/>
                  </a:lnTo>
                  <a:lnTo>
                    <a:pt x="33" y="0"/>
                  </a:lnTo>
                  <a:close/>
                </a:path>
              </a:pathLst>
            </a:custGeom>
            <a:solidFill>
              <a:srgbClr val="000000"/>
            </a:solidFill>
            <a:ln w="0">
              <a:solidFill>
                <a:srgbClr val="000000"/>
              </a:solidFill>
              <a:round/>
              <a:headEnd/>
              <a:tailEnd/>
            </a:ln>
          </p:spPr>
          <p:txBody>
            <a:bodyPr/>
            <a:lstStyle/>
            <a:p>
              <a:endParaRPr lang="en-US"/>
            </a:p>
          </p:txBody>
        </p:sp>
        <p:pic>
          <p:nvPicPr>
            <p:cNvPr id="26760" name="Picture 181"/>
            <p:cNvPicPr>
              <a:picLocks noChangeAspect="1" noChangeArrowheads="1"/>
            </p:cNvPicPr>
            <p:nvPr/>
          </p:nvPicPr>
          <p:blipFill>
            <a:blip r:embed="rId10" cstate="print"/>
            <a:srcRect/>
            <a:stretch>
              <a:fillRect/>
            </a:stretch>
          </p:blipFill>
          <p:spPr bwMode="auto">
            <a:xfrm>
              <a:off x="5543" y="858"/>
              <a:ext cx="34" cy="151"/>
            </a:xfrm>
            <a:prstGeom prst="rect">
              <a:avLst/>
            </a:prstGeom>
            <a:noFill/>
            <a:ln w="9525">
              <a:noFill/>
              <a:miter lim="800000"/>
              <a:headEnd/>
              <a:tailEnd/>
            </a:ln>
          </p:spPr>
        </p:pic>
        <p:pic>
          <p:nvPicPr>
            <p:cNvPr id="26761" name="Picture 182"/>
            <p:cNvPicPr>
              <a:picLocks noChangeAspect="1" noChangeArrowheads="1"/>
            </p:cNvPicPr>
            <p:nvPr/>
          </p:nvPicPr>
          <p:blipFill>
            <a:blip r:embed="rId11" cstate="print"/>
            <a:srcRect/>
            <a:stretch>
              <a:fillRect/>
            </a:stretch>
          </p:blipFill>
          <p:spPr bwMode="auto">
            <a:xfrm>
              <a:off x="5543" y="858"/>
              <a:ext cx="34" cy="151"/>
            </a:xfrm>
            <a:prstGeom prst="rect">
              <a:avLst/>
            </a:prstGeom>
            <a:noFill/>
            <a:ln w="9525">
              <a:noFill/>
              <a:miter lim="800000"/>
              <a:headEnd/>
              <a:tailEnd/>
            </a:ln>
          </p:spPr>
        </p:pic>
        <p:sp>
          <p:nvSpPr>
            <p:cNvPr id="26762" name="Rectangle 183"/>
            <p:cNvSpPr>
              <a:spLocks noChangeArrowheads="1"/>
            </p:cNvSpPr>
            <p:nvPr/>
          </p:nvSpPr>
          <p:spPr bwMode="auto">
            <a:xfrm>
              <a:off x="2208" y="816"/>
              <a:ext cx="3408" cy="240"/>
            </a:xfrm>
            <a:prstGeom prst="rect">
              <a:avLst/>
            </a:prstGeom>
            <a:noFill/>
            <a:ln w="38100">
              <a:solidFill>
                <a:schemeClr val="accent2"/>
              </a:solidFill>
              <a:miter lim="800000"/>
              <a:headEnd/>
              <a:tailEnd/>
            </a:ln>
          </p:spPr>
          <p:txBody>
            <a:bodyPr wrap="none" anchor="ctr"/>
            <a:lstStyle/>
            <a:p>
              <a:endParaRPr lang="en-US"/>
            </a:p>
          </p:txBody>
        </p:sp>
        <p:sp>
          <p:nvSpPr>
            <p:cNvPr id="26763" name="Text Box 184"/>
            <p:cNvSpPr txBox="1">
              <a:spLocks noChangeArrowheads="1"/>
            </p:cNvSpPr>
            <p:nvPr/>
          </p:nvSpPr>
          <p:spPr bwMode="auto">
            <a:xfrm>
              <a:off x="2336" y="784"/>
              <a:ext cx="173" cy="231"/>
            </a:xfrm>
            <a:prstGeom prst="rect">
              <a:avLst/>
            </a:prstGeom>
            <a:noFill/>
            <a:ln w="38100">
              <a:noFill/>
              <a:miter lim="800000"/>
              <a:headEnd/>
              <a:tailEnd/>
            </a:ln>
          </p:spPr>
          <p:txBody>
            <a:bodyPr>
              <a:spAutoFit/>
            </a:bodyPr>
            <a:lstStyle/>
            <a:p>
              <a:r>
                <a:rPr lang="en-US" sz="1800" b="1" i="1"/>
                <a:t>y</a:t>
              </a:r>
              <a:endParaRPr lang="en-US" sz="1800" b="1"/>
            </a:p>
          </p:txBody>
        </p:sp>
        <p:sp>
          <p:nvSpPr>
            <p:cNvPr id="26764" name="Text Box 185"/>
            <p:cNvSpPr txBox="1">
              <a:spLocks noChangeArrowheads="1"/>
            </p:cNvSpPr>
            <p:nvPr/>
          </p:nvSpPr>
          <p:spPr bwMode="auto">
            <a:xfrm>
              <a:off x="4264" y="792"/>
              <a:ext cx="173" cy="231"/>
            </a:xfrm>
            <a:prstGeom prst="rect">
              <a:avLst/>
            </a:prstGeom>
            <a:noFill/>
            <a:ln w="38100">
              <a:noFill/>
              <a:miter lim="800000"/>
              <a:headEnd/>
              <a:tailEnd/>
            </a:ln>
          </p:spPr>
          <p:txBody>
            <a:bodyPr>
              <a:spAutoFit/>
            </a:bodyPr>
            <a:lstStyle/>
            <a:p>
              <a:r>
                <a:rPr lang="en-US" sz="1800" b="1" i="1"/>
                <a:t>y</a:t>
              </a:r>
              <a:endParaRPr lang="en-US" sz="1800" b="1"/>
            </a:p>
          </p:txBody>
        </p:sp>
      </p:grpSp>
      <p:sp>
        <p:nvSpPr>
          <p:cNvPr id="789690" name="Text Box 186"/>
          <p:cNvSpPr txBox="1">
            <a:spLocks noChangeArrowheads="1"/>
          </p:cNvSpPr>
          <p:nvPr/>
        </p:nvSpPr>
        <p:spPr bwMode="auto">
          <a:xfrm>
            <a:off x="2057400" y="2362200"/>
            <a:ext cx="492125" cy="374650"/>
          </a:xfrm>
          <a:prstGeom prst="rect">
            <a:avLst/>
          </a:prstGeom>
          <a:noFill/>
          <a:ln w="38100">
            <a:solidFill>
              <a:schemeClr val="accent2"/>
            </a:solidFill>
            <a:miter lim="800000"/>
            <a:headEnd/>
            <a:tailEnd/>
          </a:ln>
        </p:spPr>
        <p:txBody>
          <a:bodyPr wrap="none">
            <a:spAutoFit/>
          </a:bodyPr>
          <a:lstStyle/>
          <a:p>
            <a:r>
              <a:rPr lang="en-US" b="1" i="1"/>
              <a:t>AC</a:t>
            </a:r>
            <a:endParaRPr lang="en-US" b="1"/>
          </a:p>
        </p:txBody>
      </p:sp>
      <p:sp>
        <p:nvSpPr>
          <p:cNvPr id="190" name="Text Box 186"/>
          <p:cNvSpPr txBox="1">
            <a:spLocks noChangeArrowheads="1"/>
          </p:cNvSpPr>
          <p:nvPr/>
        </p:nvSpPr>
        <p:spPr bwMode="auto">
          <a:xfrm>
            <a:off x="1676400" y="1295400"/>
            <a:ext cx="492125" cy="374650"/>
          </a:xfrm>
          <a:prstGeom prst="rect">
            <a:avLst/>
          </a:prstGeom>
          <a:solidFill>
            <a:schemeClr val="bg1"/>
          </a:solidFill>
          <a:ln w="38100">
            <a:solidFill>
              <a:schemeClr val="accent2"/>
            </a:solidFill>
            <a:miter lim="800000"/>
            <a:headEnd/>
            <a:tailEnd/>
          </a:ln>
        </p:spPr>
        <p:txBody>
          <a:bodyPr wrap="none">
            <a:spAutoFit/>
          </a:bodyPr>
          <a:lstStyle/>
          <a:p>
            <a:r>
              <a:rPr lang="en-US" b="1" i="1"/>
              <a:t>AC</a:t>
            </a:r>
            <a:endParaRPr lang="en-US" b="1"/>
          </a:p>
        </p:txBody>
      </p:sp>
      <mc:AlternateContent xmlns:mc="http://schemas.openxmlformats.org/markup-compatibility/2006" xmlns:p14="http://schemas.microsoft.com/office/powerpoint/2010/main">
        <mc:Choice Requires="p14">
          <p:contentPart p14:bwMode="auto" r:id="rId16">
            <p14:nvContentPartPr>
              <p14:cNvPr id="26822" name="Ink 198"/>
              <p14:cNvContentPartPr>
                <a14:cpLocks xmlns:a14="http://schemas.microsoft.com/office/drawing/2010/main" noRot="1" noChangeAspect="1" noEditPoints="1" noChangeArrowheads="1" noChangeShapeType="1"/>
              </p14:cNvContentPartPr>
              <p14:nvPr/>
            </p14:nvContentPartPr>
            <p14:xfrm>
              <a:off x="4516438" y="1833563"/>
              <a:ext cx="1008062" cy="371475"/>
            </p14:xfrm>
          </p:contentPart>
        </mc:Choice>
        <mc:Fallback xmlns="">
          <p:pic>
            <p:nvPicPr>
              <p:cNvPr id="26822" name="Ink 198"/>
              <p:cNvPicPr>
                <a:picLocks noRot="1" noChangeAspect="1" noEditPoints="1" noChangeArrowheads="1" noChangeShapeType="1"/>
              </p:cNvPicPr>
              <p:nvPr/>
            </p:nvPicPr>
            <p:blipFill>
              <a:blip r:embed="rId17"/>
              <a:stretch>
                <a:fillRect/>
              </a:stretch>
            </p:blipFill>
            <p:spPr>
              <a:xfrm>
                <a:off x="4509958" y="1831041"/>
                <a:ext cx="1017063" cy="37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823" name="Ink 199"/>
              <p14:cNvContentPartPr>
                <a14:cpLocks xmlns:a14="http://schemas.microsoft.com/office/drawing/2010/main" noRot="1" noChangeAspect="1" noEditPoints="1" noChangeArrowheads="1" noChangeShapeType="1"/>
              </p14:cNvContentPartPr>
              <p14:nvPr/>
            </p14:nvContentPartPr>
            <p14:xfrm>
              <a:off x="2876550" y="2482850"/>
              <a:ext cx="593725" cy="436563"/>
            </p14:xfrm>
          </p:contentPart>
        </mc:Choice>
        <mc:Fallback xmlns="">
          <p:pic>
            <p:nvPicPr>
              <p:cNvPr id="26823" name="Ink 199"/>
              <p:cNvPicPr>
                <a:picLocks noRot="1" noChangeAspect="1" noEditPoints="1" noChangeArrowheads="1" noChangeShapeType="1"/>
              </p:cNvPicPr>
              <p:nvPr/>
            </p:nvPicPr>
            <p:blipFill>
              <a:blip r:embed="rId19"/>
              <a:stretch>
                <a:fillRect/>
              </a:stretch>
            </p:blipFill>
            <p:spPr>
              <a:xfrm>
                <a:off x="2871149" y="2476017"/>
                <a:ext cx="607047" cy="4513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824" name="Ink 200"/>
              <p14:cNvContentPartPr>
                <a14:cpLocks xmlns:a14="http://schemas.microsoft.com/office/drawing/2010/main" noRot="1" noChangeAspect="1" noEditPoints="1" noChangeArrowheads="1" noChangeShapeType="1"/>
              </p14:cNvContentPartPr>
              <p14:nvPr/>
            </p14:nvContentPartPr>
            <p14:xfrm>
              <a:off x="808038" y="3084513"/>
              <a:ext cx="1522412" cy="387350"/>
            </p14:xfrm>
          </p:contentPart>
        </mc:Choice>
        <mc:Fallback xmlns="">
          <p:pic>
            <p:nvPicPr>
              <p:cNvPr id="26824" name="Ink 200"/>
              <p:cNvPicPr>
                <a:picLocks noRot="1" noChangeAspect="1" noEditPoints="1" noChangeArrowheads="1" noChangeShapeType="1"/>
              </p:cNvPicPr>
              <p:nvPr/>
            </p:nvPicPr>
            <p:blipFill>
              <a:blip r:embed="rId21"/>
              <a:stretch>
                <a:fillRect/>
              </a:stretch>
            </p:blipFill>
            <p:spPr>
              <a:xfrm>
                <a:off x="800114" y="3078721"/>
                <a:ext cx="1540780" cy="40327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825" name="Ink 201"/>
              <p14:cNvContentPartPr>
                <a14:cpLocks xmlns:a14="http://schemas.microsoft.com/office/drawing/2010/main" noRot="1" noChangeAspect="1" noEditPoints="1" noChangeArrowheads="1" noChangeShapeType="1"/>
              </p14:cNvContentPartPr>
              <p14:nvPr/>
            </p14:nvContentPartPr>
            <p14:xfrm>
              <a:off x="4002088" y="3106738"/>
              <a:ext cx="857250" cy="342900"/>
            </p14:xfrm>
          </p:contentPart>
        </mc:Choice>
        <mc:Fallback xmlns="">
          <p:pic>
            <p:nvPicPr>
              <p:cNvPr id="26825" name="Ink 201"/>
              <p:cNvPicPr>
                <a:picLocks noRot="1" noChangeAspect="1" noEditPoints="1" noChangeArrowheads="1" noChangeShapeType="1"/>
              </p:cNvPicPr>
              <p:nvPr/>
            </p:nvPicPr>
            <p:blipFill>
              <a:blip r:embed="rId23"/>
              <a:stretch>
                <a:fillRect/>
              </a:stretch>
            </p:blipFill>
            <p:spPr>
              <a:xfrm>
                <a:off x="3995607" y="3102776"/>
                <a:ext cx="873452" cy="356587"/>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826" name="Ink 202"/>
              <p14:cNvContentPartPr>
                <a14:cpLocks xmlns:a14="http://schemas.microsoft.com/office/drawing/2010/main" noRot="1" noChangeAspect="1" noEditPoints="1" noChangeArrowheads="1" noChangeShapeType="1"/>
              </p14:cNvContentPartPr>
              <p14:nvPr/>
            </p14:nvContentPartPr>
            <p14:xfrm>
              <a:off x="3333750" y="4224338"/>
              <a:ext cx="3441700" cy="2225675"/>
            </p14:xfrm>
          </p:contentPart>
        </mc:Choice>
        <mc:Fallback xmlns="">
          <p:pic>
            <p:nvPicPr>
              <p:cNvPr id="26826" name="Ink 202"/>
              <p:cNvPicPr>
                <a:picLocks noRot="1" noChangeAspect="1" noEditPoints="1" noChangeArrowheads="1" noChangeShapeType="1"/>
              </p:cNvPicPr>
              <p:nvPr/>
            </p:nvPicPr>
            <p:blipFill>
              <a:blip r:embed="rId25"/>
              <a:stretch>
                <a:fillRect/>
              </a:stretch>
            </p:blipFill>
            <p:spPr>
              <a:xfrm>
                <a:off x="3331230" y="4218938"/>
                <a:ext cx="3453940" cy="2241516"/>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827" name="Ink 203"/>
              <p14:cNvContentPartPr>
                <a14:cpLocks xmlns:a14="http://schemas.microsoft.com/office/drawing/2010/main" noRot="1" noChangeAspect="1" noEditPoints="1" noChangeArrowheads="1" noChangeShapeType="1"/>
              </p14:cNvContentPartPr>
              <p14:nvPr/>
            </p14:nvContentPartPr>
            <p14:xfrm>
              <a:off x="3997325" y="5049838"/>
              <a:ext cx="306388" cy="177800"/>
            </p14:xfrm>
          </p:contentPart>
        </mc:Choice>
        <mc:Fallback xmlns="">
          <p:pic>
            <p:nvPicPr>
              <p:cNvPr id="26827" name="Ink 203"/>
              <p:cNvPicPr>
                <a:picLocks noRot="1" noChangeAspect="1" noEditPoints="1" noChangeArrowheads="1" noChangeShapeType="1"/>
              </p:cNvPicPr>
              <p:nvPr/>
            </p:nvPicPr>
            <p:blipFill>
              <a:blip r:embed="rId27"/>
              <a:stretch>
                <a:fillRect/>
              </a:stretch>
            </p:blipFill>
            <p:spPr>
              <a:xfrm>
                <a:off x="3990124" y="5041920"/>
                <a:ext cx="322589" cy="19651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828" name="Ink 204"/>
              <p14:cNvContentPartPr>
                <a14:cpLocks xmlns:a14="http://schemas.microsoft.com/office/drawing/2010/main" noRot="1" noChangeAspect="1" noEditPoints="1" noChangeArrowheads="1" noChangeShapeType="1"/>
              </p14:cNvContentPartPr>
              <p14:nvPr/>
            </p14:nvContentPartPr>
            <p14:xfrm>
              <a:off x="6659563" y="4108450"/>
              <a:ext cx="368300" cy="263525"/>
            </p14:xfrm>
          </p:contentPart>
        </mc:Choice>
        <mc:Fallback xmlns="">
          <p:pic>
            <p:nvPicPr>
              <p:cNvPr id="26828" name="Ink 204"/>
              <p:cNvPicPr>
                <a:picLocks noRot="1" noChangeAspect="1" noEditPoints="1" noChangeArrowheads="1" noChangeShapeType="1"/>
              </p:cNvPicPr>
              <p:nvPr/>
            </p:nvPicPr>
            <p:blipFill>
              <a:blip r:embed="rId29"/>
              <a:stretch>
                <a:fillRect/>
              </a:stretch>
            </p:blipFill>
            <p:spPr>
              <a:xfrm>
                <a:off x="6654163" y="4105570"/>
                <a:ext cx="376580" cy="27324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829" name="Ink 205"/>
              <p14:cNvContentPartPr>
                <a14:cpLocks xmlns:a14="http://schemas.microsoft.com/office/drawing/2010/main" noRot="1" noChangeAspect="1" noEditPoints="1" noChangeArrowheads="1" noChangeShapeType="1"/>
              </p14:cNvContentPartPr>
              <p14:nvPr/>
            </p14:nvContentPartPr>
            <p14:xfrm>
              <a:off x="5688013" y="1885950"/>
              <a:ext cx="947737" cy="452438"/>
            </p14:xfrm>
          </p:contentPart>
        </mc:Choice>
        <mc:Fallback xmlns="">
          <p:pic>
            <p:nvPicPr>
              <p:cNvPr id="26829" name="Ink 205"/>
              <p:cNvPicPr>
                <a:picLocks noRot="1" noChangeAspect="1" noEditPoints="1" noChangeArrowheads="1" noChangeShapeType="1"/>
              </p:cNvPicPr>
              <p:nvPr/>
            </p:nvPicPr>
            <p:blipFill>
              <a:blip r:embed="rId31"/>
              <a:stretch>
                <a:fillRect/>
              </a:stretch>
            </p:blipFill>
            <p:spPr>
              <a:xfrm>
                <a:off x="5683334" y="1880410"/>
                <a:ext cx="957815" cy="466103"/>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830" name="Ink 206"/>
              <p14:cNvContentPartPr>
                <a14:cpLocks xmlns:a14="http://schemas.microsoft.com/office/drawing/2010/main" noRot="1" noChangeAspect="1" noEditPoints="1" noChangeArrowheads="1" noChangeShapeType="1"/>
              </p14:cNvContentPartPr>
              <p14:nvPr/>
            </p14:nvContentPartPr>
            <p14:xfrm>
              <a:off x="8429625" y="911225"/>
              <a:ext cx="509588" cy="395288"/>
            </p14:xfrm>
          </p:contentPart>
        </mc:Choice>
        <mc:Fallback xmlns="">
          <p:pic>
            <p:nvPicPr>
              <p:cNvPr id="26830" name="Ink 206"/>
              <p:cNvPicPr>
                <a:picLocks noRot="1" noChangeAspect="1" noEditPoints="1" noChangeArrowheads="1" noChangeShapeType="1"/>
              </p:cNvPicPr>
              <p:nvPr/>
            </p:nvPicPr>
            <p:blipFill>
              <a:blip r:embed="rId33"/>
              <a:stretch>
                <a:fillRect/>
              </a:stretch>
            </p:blipFill>
            <p:spPr>
              <a:xfrm>
                <a:off x="8424177" y="903239"/>
                <a:ext cx="523027" cy="41017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831" name="Ink 207"/>
              <p14:cNvContentPartPr>
                <a14:cpLocks xmlns:a14="http://schemas.microsoft.com/office/drawing/2010/main" noRot="1" noChangeAspect="1" noEditPoints="1" noChangeArrowheads="1" noChangeShapeType="1"/>
              </p14:cNvContentPartPr>
              <p14:nvPr/>
            </p14:nvContentPartPr>
            <p14:xfrm>
              <a:off x="279400" y="5832475"/>
              <a:ext cx="1527175" cy="450850"/>
            </p14:xfrm>
          </p:contentPart>
        </mc:Choice>
        <mc:Fallback xmlns="">
          <p:pic>
            <p:nvPicPr>
              <p:cNvPr id="26831" name="Ink 207"/>
              <p:cNvPicPr>
                <a:picLocks noRot="1" noChangeAspect="1" noEditPoints="1" noChangeArrowheads="1" noChangeShapeType="1"/>
              </p:cNvPicPr>
              <p:nvPr/>
            </p:nvPicPr>
            <p:blipFill>
              <a:blip r:embed="rId35"/>
              <a:stretch>
                <a:fillRect/>
              </a:stretch>
            </p:blipFill>
            <p:spPr>
              <a:xfrm>
                <a:off x="274361" y="5828517"/>
                <a:ext cx="1541212" cy="463444"/>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832" name="Ink 208"/>
              <p14:cNvContentPartPr>
                <a14:cpLocks xmlns:a14="http://schemas.microsoft.com/office/drawing/2010/main" noRot="1" noChangeAspect="1" noEditPoints="1" noChangeArrowheads="1" noChangeShapeType="1"/>
              </p14:cNvContentPartPr>
              <p14:nvPr/>
            </p14:nvContentPartPr>
            <p14:xfrm>
              <a:off x="381000" y="6234113"/>
              <a:ext cx="1590675" cy="528637"/>
            </p14:xfrm>
          </p:contentPart>
        </mc:Choice>
        <mc:Fallback xmlns="">
          <p:pic>
            <p:nvPicPr>
              <p:cNvPr id="26832" name="Ink 208"/>
              <p:cNvPicPr>
                <a:picLocks noRot="1" noChangeAspect="1" noEditPoints="1" noChangeArrowheads="1" noChangeShapeType="1"/>
              </p:cNvPicPr>
              <p:nvPr/>
            </p:nvPicPr>
            <p:blipFill>
              <a:blip r:embed="rId37"/>
              <a:stretch>
                <a:fillRect/>
              </a:stretch>
            </p:blipFill>
            <p:spPr>
              <a:xfrm>
                <a:off x="374881" y="6228711"/>
                <a:ext cx="1605074" cy="54196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833" name="Ink 209"/>
              <p14:cNvContentPartPr>
                <a14:cpLocks xmlns:a14="http://schemas.microsoft.com/office/drawing/2010/main" noRot="1" noChangeAspect="1" noEditPoints="1" noChangeArrowheads="1" noChangeShapeType="1"/>
              </p14:cNvContentPartPr>
              <p14:nvPr/>
            </p14:nvContentPartPr>
            <p14:xfrm>
              <a:off x="3103563" y="4637088"/>
              <a:ext cx="5999162" cy="547687"/>
            </p14:xfrm>
          </p:contentPart>
        </mc:Choice>
        <mc:Fallback xmlns="">
          <p:pic>
            <p:nvPicPr>
              <p:cNvPr id="26833" name="Ink 209"/>
              <p:cNvPicPr>
                <a:picLocks noRot="1" noChangeAspect="1" noEditPoints="1" noChangeArrowheads="1" noChangeShapeType="1"/>
              </p:cNvPicPr>
              <p:nvPr/>
            </p:nvPicPr>
            <p:blipFill>
              <a:blip r:embed="rId39"/>
              <a:stretch>
                <a:fillRect/>
              </a:stretch>
            </p:blipFill>
            <p:spPr>
              <a:xfrm>
                <a:off x="3094563" y="4628086"/>
                <a:ext cx="6017882" cy="566771"/>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9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9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9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96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96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627" grpId="0" animBg="1" autoUpdateAnimBg="0"/>
      <p:bldP spid="789628" grpId="0" animBg="1" autoUpdateAnimBg="0"/>
      <p:bldP spid="789629" grpId="0" animBg="1" autoUpdateAnimBg="0"/>
      <p:bldP spid="789630" grpId="0" animBg="1"/>
      <p:bldP spid="789690" grpId="0" animBg="1" autoUpdateAnimBg="0"/>
      <p:bldP spid="19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00CC9-C723-4E65-AAA1-FAE7514FB7AC}"/>
              </a:ext>
            </a:extLst>
          </p:cNvPr>
          <p:cNvSpPr>
            <a:spLocks noGrp="1"/>
          </p:cNvSpPr>
          <p:nvPr>
            <p:ph type="title"/>
          </p:nvPr>
        </p:nvSpPr>
        <p:spPr>
          <a:xfrm>
            <a:off x="275197" y="46459"/>
            <a:ext cx="7772400" cy="1143000"/>
          </a:xfrm>
        </p:spPr>
        <p:txBody>
          <a:bodyPr/>
          <a:lstStyle/>
          <a:p>
            <a:r>
              <a:rPr lang="en-CA" sz="2800" dirty="0"/>
              <a:t>Recent example of Sentiment Analyzer relying on Syntax [</a:t>
            </a:r>
            <a:r>
              <a:rPr lang="en-CA" sz="2800" dirty="0" err="1"/>
              <a:t>ABSApp</a:t>
            </a:r>
            <a:r>
              <a:rPr lang="en-CA" sz="2800" dirty="0"/>
              <a:t> EMNLP-2019]</a:t>
            </a:r>
          </a:p>
        </p:txBody>
      </p:sp>
      <p:sp>
        <p:nvSpPr>
          <p:cNvPr id="4" name="Date Placeholder 3">
            <a:extLst>
              <a:ext uri="{FF2B5EF4-FFF2-40B4-BE49-F238E27FC236}">
                <a16:creationId xmlns:a16="http://schemas.microsoft.com/office/drawing/2014/main" id="{68086AF7-BD62-436E-A5AA-DA0F5358F071}"/>
              </a:ext>
            </a:extLst>
          </p:cNvPr>
          <p:cNvSpPr>
            <a:spLocks noGrp="1"/>
          </p:cNvSpPr>
          <p:nvPr>
            <p:ph type="dt" sz="half" idx="10"/>
          </p:nvPr>
        </p:nvSpPr>
        <p:spPr/>
        <p:txBody>
          <a:bodyPr/>
          <a:lstStyle/>
          <a:p>
            <a:pPr>
              <a:defRPr/>
            </a:pPr>
            <a:fld id="{858CAF01-9A6C-4ECB-BA07-B9C5FF4EE62B}" type="datetime1">
              <a:rPr lang="en-US" smtClean="0"/>
              <a:t>10/19/2021</a:t>
            </a:fld>
            <a:endParaRPr lang="en-US"/>
          </a:p>
        </p:txBody>
      </p:sp>
      <p:sp>
        <p:nvSpPr>
          <p:cNvPr id="5" name="Footer Placeholder 4">
            <a:extLst>
              <a:ext uri="{FF2B5EF4-FFF2-40B4-BE49-F238E27FC236}">
                <a16:creationId xmlns:a16="http://schemas.microsoft.com/office/drawing/2014/main" id="{8C2820F3-B341-4697-B086-D38EF2B57EE7}"/>
              </a:ext>
            </a:extLst>
          </p:cNvPr>
          <p:cNvSpPr>
            <a:spLocks noGrp="1"/>
          </p:cNvSpPr>
          <p:nvPr>
            <p:ph type="ftr" sz="quarter" idx="11"/>
          </p:nvPr>
        </p:nvSpPr>
        <p:spPr/>
        <p:txBody>
          <a:bodyPr/>
          <a:lstStyle/>
          <a:p>
            <a:pPr>
              <a:defRPr/>
            </a:pPr>
            <a:r>
              <a:rPr lang="en-US"/>
              <a:t>CPSC503 Winter 2020-21</a:t>
            </a:r>
          </a:p>
        </p:txBody>
      </p:sp>
      <p:sp>
        <p:nvSpPr>
          <p:cNvPr id="6" name="Slide Number Placeholder 5">
            <a:extLst>
              <a:ext uri="{FF2B5EF4-FFF2-40B4-BE49-F238E27FC236}">
                <a16:creationId xmlns:a16="http://schemas.microsoft.com/office/drawing/2014/main" id="{5764F598-A1BC-47AF-B834-A2668AC3D045}"/>
              </a:ext>
            </a:extLst>
          </p:cNvPr>
          <p:cNvSpPr>
            <a:spLocks noGrp="1"/>
          </p:cNvSpPr>
          <p:nvPr>
            <p:ph type="sldNum" sz="quarter" idx="12"/>
          </p:nvPr>
        </p:nvSpPr>
        <p:spPr/>
        <p:txBody>
          <a:bodyPr/>
          <a:lstStyle/>
          <a:p>
            <a:pPr>
              <a:defRPr/>
            </a:pPr>
            <a:fld id="{FE1CA072-3F49-4900-9264-D91C6C7C6FFB}" type="slidenum">
              <a:rPr lang="en-US" smtClean="0"/>
              <a:pPr>
                <a:defRPr/>
              </a:pPr>
              <a:t>4</a:t>
            </a:fld>
            <a:endParaRPr lang="en-US"/>
          </a:p>
        </p:txBody>
      </p:sp>
      <p:pic>
        <p:nvPicPr>
          <p:cNvPr id="7" name="Picture 6">
            <a:extLst>
              <a:ext uri="{FF2B5EF4-FFF2-40B4-BE49-F238E27FC236}">
                <a16:creationId xmlns:a16="http://schemas.microsoft.com/office/drawing/2014/main" id="{6DAA26E1-9CFA-4CD1-8562-A1B24AB0EC42}"/>
              </a:ext>
            </a:extLst>
          </p:cNvPr>
          <p:cNvPicPr>
            <a:picLocks noChangeAspect="1"/>
          </p:cNvPicPr>
          <p:nvPr/>
        </p:nvPicPr>
        <p:blipFill rotWithShape="1">
          <a:blip r:embed="rId3"/>
          <a:srcRect r="3065" b="33890"/>
          <a:stretch/>
        </p:blipFill>
        <p:spPr>
          <a:xfrm>
            <a:off x="58616" y="1891923"/>
            <a:ext cx="4834597" cy="1897100"/>
          </a:xfrm>
          <a:prstGeom prst="rect">
            <a:avLst/>
          </a:prstGeom>
        </p:spPr>
      </p:pic>
      <p:sp>
        <p:nvSpPr>
          <p:cNvPr id="8" name="TextBox 7">
            <a:extLst>
              <a:ext uri="{FF2B5EF4-FFF2-40B4-BE49-F238E27FC236}">
                <a16:creationId xmlns:a16="http://schemas.microsoft.com/office/drawing/2014/main" id="{14567A0C-ADB0-46FC-AFFC-F320F04AF9B5}"/>
              </a:ext>
            </a:extLst>
          </p:cNvPr>
          <p:cNvSpPr txBox="1"/>
          <p:nvPr/>
        </p:nvSpPr>
        <p:spPr>
          <a:xfrm>
            <a:off x="4863904" y="2287144"/>
            <a:ext cx="4280095" cy="579404"/>
          </a:xfrm>
          <a:prstGeom prst="rect">
            <a:avLst/>
          </a:prstGeom>
          <a:noFill/>
        </p:spPr>
        <p:txBody>
          <a:bodyPr wrap="square" rtlCol="0">
            <a:spAutoFit/>
          </a:bodyPr>
          <a:lstStyle/>
          <a:p>
            <a:r>
              <a:rPr lang="en-US" dirty="0"/>
              <a:t>illustrates the </a:t>
            </a:r>
            <a:r>
              <a:rPr lang="en-US" b="1" dirty="0"/>
              <a:t>extraction</a:t>
            </a:r>
            <a:r>
              <a:rPr lang="en-US" dirty="0"/>
              <a:t> of the aspect term </a:t>
            </a:r>
            <a:r>
              <a:rPr lang="en-US" i="1" dirty="0"/>
              <a:t>decor</a:t>
            </a:r>
            <a:r>
              <a:rPr lang="en-US" dirty="0"/>
              <a:t> based on the </a:t>
            </a:r>
            <a:r>
              <a:rPr lang="en-US" b="1" dirty="0"/>
              <a:t>known</a:t>
            </a:r>
            <a:r>
              <a:rPr lang="en-US" dirty="0"/>
              <a:t> opinion term </a:t>
            </a:r>
            <a:r>
              <a:rPr lang="en-US" i="1" dirty="0"/>
              <a:t>nice</a:t>
            </a:r>
            <a:r>
              <a:rPr lang="en-US" dirty="0"/>
              <a:t>, </a:t>
            </a:r>
            <a:endParaRPr lang="en-CA" i="1" dirty="0"/>
          </a:p>
        </p:txBody>
      </p:sp>
      <p:sp>
        <p:nvSpPr>
          <p:cNvPr id="9" name="TextBox 8">
            <a:extLst>
              <a:ext uri="{FF2B5EF4-FFF2-40B4-BE49-F238E27FC236}">
                <a16:creationId xmlns:a16="http://schemas.microsoft.com/office/drawing/2014/main" id="{6AA6B8C5-BE29-4916-8546-CD2A0842B2A5}"/>
              </a:ext>
            </a:extLst>
          </p:cNvPr>
          <p:cNvSpPr txBox="1"/>
          <p:nvPr/>
        </p:nvSpPr>
        <p:spPr>
          <a:xfrm>
            <a:off x="55099" y="1095197"/>
            <a:ext cx="9221372" cy="338554"/>
          </a:xfrm>
          <a:prstGeom prst="rect">
            <a:avLst/>
          </a:prstGeom>
          <a:noFill/>
        </p:spPr>
        <p:txBody>
          <a:bodyPr wrap="square" rtlCol="0">
            <a:spAutoFit/>
          </a:bodyPr>
          <a:lstStyle/>
          <a:p>
            <a:r>
              <a:rPr lang="en-CA" dirty="0"/>
              <a:t>DEMO available here: https://drive.google.om/open?id= 1BLk0xkjIOqyRhNy4UQEFQpDF_KR_NMAd</a:t>
            </a:r>
            <a:endParaRPr lang="en-CA" i="1" dirty="0"/>
          </a:p>
        </p:txBody>
      </p:sp>
      <p:sp>
        <p:nvSpPr>
          <p:cNvPr id="10" name="TextBox 9">
            <a:extLst>
              <a:ext uri="{FF2B5EF4-FFF2-40B4-BE49-F238E27FC236}">
                <a16:creationId xmlns:a16="http://schemas.microsoft.com/office/drawing/2014/main" id="{07E17DFC-601A-4558-9F7E-EE7E3137E644}"/>
              </a:ext>
            </a:extLst>
          </p:cNvPr>
          <p:cNvSpPr txBox="1"/>
          <p:nvPr/>
        </p:nvSpPr>
        <p:spPr>
          <a:xfrm>
            <a:off x="4800600" y="2946309"/>
            <a:ext cx="4280094" cy="579405"/>
          </a:xfrm>
          <a:prstGeom prst="rect">
            <a:avLst/>
          </a:prstGeom>
          <a:noFill/>
        </p:spPr>
        <p:txBody>
          <a:bodyPr wrap="square" rtlCol="0">
            <a:spAutoFit/>
          </a:bodyPr>
          <a:lstStyle/>
          <a:p>
            <a:r>
              <a:rPr lang="en-US" dirty="0"/>
              <a:t>illustrates the </a:t>
            </a:r>
            <a:r>
              <a:rPr lang="en-US" b="1" dirty="0"/>
              <a:t>extraction</a:t>
            </a:r>
            <a:r>
              <a:rPr lang="en-US" dirty="0"/>
              <a:t> of the opinion term </a:t>
            </a:r>
            <a:r>
              <a:rPr lang="en-US" i="1" dirty="0"/>
              <a:t>tasty</a:t>
            </a:r>
            <a:r>
              <a:rPr lang="en-US" dirty="0"/>
              <a:t> based on the </a:t>
            </a:r>
            <a:r>
              <a:rPr lang="en-CA" b="1" dirty="0"/>
              <a:t>known</a:t>
            </a:r>
            <a:r>
              <a:rPr lang="en-CA" dirty="0"/>
              <a:t> aspect term </a:t>
            </a:r>
            <a:r>
              <a:rPr lang="en-CA" i="1" dirty="0"/>
              <a:t>food</a:t>
            </a:r>
          </a:p>
        </p:txBody>
      </p:sp>
      <p:sp>
        <p:nvSpPr>
          <p:cNvPr id="11" name="TextBox 10">
            <a:extLst>
              <a:ext uri="{FF2B5EF4-FFF2-40B4-BE49-F238E27FC236}">
                <a16:creationId xmlns:a16="http://schemas.microsoft.com/office/drawing/2014/main" id="{283E4A08-C082-4100-B4A4-078E73F4C4FE}"/>
              </a:ext>
            </a:extLst>
          </p:cNvPr>
          <p:cNvSpPr txBox="1"/>
          <p:nvPr/>
        </p:nvSpPr>
        <p:spPr>
          <a:xfrm>
            <a:off x="101405" y="3868784"/>
            <a:ext cx="6781800" cy="2308324"/>
          </a:xfrm>
          <a:prstGeom prst="rect">
            <a:avLst/>
          </a:prstGeom>
          <a:noFill/>
        </p:spPr>
        <p:txBody>
          <a:bodyPr wrap="square" rtlCol="0">
            <a:spAutoFit/>
          </a:bodyPr>
          <a:lstStyle/>
          <a:p>
            <a:r>
              <a:rPr lang="en-US" sz="1800" b="1" dirty="0">
                <a:solidFill>
                  <a:schemeClr val="accent6">
                    <a:lumMod val="60000"/>
                    <a:lumOff val="40000"/>
                  </a:schemeClr>
                </a:solidFill>
              </a:rPr>
              <a:t>Extracted opinion are filtered with MLP classifier </a:t>
            </a:r>
          </a:p>
          <a:p>
            <a:r>
              <a:rPr lang="en-US" sz="1800" b="1" dirty="0"/>
              <a:t>Input features </a:t>
            </a:r>
            <a:r>
              <a:rPr lang="en-US" sz="1800" dirty="0"/>
              <a:t>:</a:t>
            </a:r>
          </a:p>
          <a:p>
            <a:pPr marL="285750" indent="-285750">
              <a:buFont typeface="Arial" panose="020B0604020202020204" pitchFamily="34" charset="0"/>
              <a:buChar char="•"/>
            </a:pPr>
            <a:r>
              <a:rPr lang="en-US" sz="1800" dirty="0"/>
              <a:t>candidate term </a:t>
            </a:r>
            <a:r>
              <a:rPr lang="en-US" sz="1800" b="1" dirty="0"/>
              <a:t>word embedding</a:t>
            </a:r>
          </a:p>
          <a:p>
            <a:pPr marL="285750" indent="-285750">
              <a:buFont typeface="Arial" panose="020B0604020202020204" pitchFamily="34" charset="0"/>
              <a:buChar char="•"/>
            </a:pPr>
            <a:r>
              <a:rPr lang="en-US" sz="1800" dirty="0"/>
              <a:t>mean, s-dev, max and min word-embedding </a:t>
            </a:r>
            <a:r>
              <a:rPr lang="en-US" sz="1800" b="1" dirty="0"/>
              <a:t>cosine similarities </a:t>
            </a:r>
            <a:r>
              <a:rPr lang="en-US" sz="1800" dirty="0"/>
              <a:t>between the candidate term and a pre-determined set of generic opinion terms. </a:t>
            </a:r>
          </a:p>
          <a:p>
            <a:r>
              <a:rPr lang="en-US" sz="1800" b="1" dirty="0"/>
              <a:t>MLP</a:t>
            </a:r>
            <a:r>
              <a:rPr lang="en-US" sz="1800" dirty="0"/>
              <a:t> consists of a single hidden layer and is trained to distinguish manually labeled opinion terms vs. non-opinion terms (negative class)</a:t>
            </a:r>
            <a:endParaRPr lang="en-CA" sz="1800" i="1" dirty="0"/>
          </a:p>
        </p:txBody>
      </p:sp>
      <p:sp>
        <p:nvSpPr>
          <p:cNvPr id="12" name="TextBox 11">
            <a:extLst>
              <a:ext uri="{FF2B5EF4-FFF2-40B4-BE49-F238E27FC236}">
                <a16:creationId xmlns:a16="http://schemas.microsoft.com/office/drawing/2014/main" id="{AF6B777B-DFC9-46C1-B433-34F6E098F164}"/>
              </a:ext>
            </a:extLst>
          </p:cNvPr>
          <p:cNvSpPr txBox="1"/>
          <p:nvPr/>
        </p:nvSpPr>
        <p:spPr>
          <a:xfrm>
            <a:off x="55099" y="1433751"/>
            <a:ext cx="9221372" cy="369332"/>
          </a:xfrm>
          <a:prstGeom prst="rect">
            <a:avLst/>
          </a:prstGeom>
          <a:noFill/>
        </p:spPr>
        <p:txBody>
          <a:bodyPr wrap="square" rtlCol="0">
            <a:spAutoFit/>
          </a:bodyPr>
          <a:lstStyle/>
          <a:p>
            <a:r>
              <a:rPr lang="en-CA" sz="1800" b="1" dirty="0">
                <a:solidFill>
                  <a:schemeClr val="accent6">
                    <a:lumMod val="60000"/>
                    <a:lumOff val="40000"/>
                  </a:schemeClr>
                </a:solidFill>
              </a:rPr>
              <a:t>Aspect and opinion term extraction based on Dependency Parsing</a:t>
            </a:r>
            <a:endParaRPr lang="en-CA" sz="1800" b="1" i="1" dirty="0">
              <a:solidFill>
                <a:schemeClr val="accent6">
                  <a:lumMod val="60000"/>
                  <a:lumOff val="40000"/>
                </a:schemeClr>
              </a:solidFill>
            </a:endParaRP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18968621-A885-469B-B624-456695F44F1B}"/>
                  </a:ext>
                </a:extLst>
              </p14:cNvPr>
              <p14:cNvContentPartPr/>
              <p14:nvPr/>
            </p14:nvContentPartPr>
            <p14:xfrm>
              <a:off x="4542277" y="1633209"/>
              <a:ext cx="2060640" cy="34200"/>
            </p14:xfrm>
          </p:contentPart>
        </mc:Choice>
        <mc:Fallback xmlns="">
          <p:pic>
            <p:nvPicPr>
              <p:cNvPr id="13" name="Ink 12">
                <a:extLst>
                  <a:ext uri="{FF2B5EF4-FFF2-40B4-BE49-F238E27FC236}">
                    <a16:creationId xmlns:a16="http://schemas.microsoft.com/office/drawing/2014/main" id="{18968621-A885-469B-B624-456695F44F1B}"/>
                  </a:ext>
                </a:extLst>
              </p:cNvPr>
              <p:cNvPicPr/>
              <p:nvPr/>
            </p:nvPicPr>
            <p:blipFill>
              <a:blip r:embed="rId5"/>
              <a:stretch>
                <a:fillRect/>
              </a:stretch>
            </p:blipFill>
            <p:spPr>
              <a:xfrm>
                <a:off x="4488277" y="1525209"/>
                <a:ext cx="21682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4E391E48-8473-497A-B341-35713D59D8C1}"/>
                  </a:ext>
                </a:extLst>
              </p14:cNvPr>
              <p14:cNvContentPartPr/>
              <p14:nvPr/>
            </p14:nvContentPartPr>
            <p14:xfrm>
              <a:off x="685800" y="761999"/>
              <a:ext cx="2887468" cy="244357"/>
            </p14:xfrm>
          </p:contentPart>
        </mc:Choice>
        <mc:Fallback xmlns="">
          <p:pic>
            <p:nvPicPr>
              <p:cNvPr id="14" name="Ink 13">
                <a:extLst>
                  <a:ext uri="{FF2B5EF4-FFF2-40B4-BE49-F238E27FC236}">
                    <a16:creationId xmlns:a16="http://schemas.microsoft.com/office/drawing/2014/main" id="{4E391E48-8473-497A-B341-35713D59D8C1}"/>
                  </a:ext>
                </a:extLst>
              </p:cNvPr>
              <p:cNvPicPr/>
              <p:nvPr/>
            </p:nvPicPr>
            <p:blipFill>
              <a:blip r:embed="rId7"/>
              <a:stretch>
                <a:fillRect/>
              </a:stretch>
            </p:blipFill>
            <p:spPr>
              <a:xfrm>
                <a:off x="631802" y="653557"/>
                <a:ext cx="2995105" cy="46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168C1B94-C940-4799-8894-63008C33284B}"/>
                  </a:ext>
                </a:extLst>
              </p14:cNvPr>
              <p14:cNvContentPartPr/>
              <p14:nvPr/>
            </p14:nvContentPartPr>
            <p14:xfrm>
              <a:off x="7532797" y="2551569"/>
              <a:ext cx="39240" cy="16920"/>
            </p14:xfrm>
          </p:contentPart>
        </mc:Choice>
        <mc:Fallback xmlns="">
          <p:pic>
            <p:nvPicPr>
              <p:cNvPr id="15" name="Ink 14">
                <a:extLst>
                  <a:ext uri="{FF2B5EF4-FFF2-40B4-BE49-F238E27FC236}">
                    <a16:creationId xmlns:a16="http://schemas.microsoft.com/office/drawing/2014/main" id="{168C1B94-C940-4799-8894-63008C33284B}"/>
                  </a:ext>
                </a:extLst>
              </p:cNvPr>
              <p:cNvPicPr/>
              <p:nvPr/>
            </p:nvPicPr>
            <p:blipFill>
              <a:blip r:embed="rId9"/>
              <a:stretch>
                <a:fillRect/>
              </a:stretch>
            </p:blipFill>
            <p:spPr>
              <a:xfrm>
                <a:off x="7479157" y="2443929"/>
                <a:ext cx="1468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4A071780-2325-4511-84F7-3800CD721C3C}"/>
                  </a:ext>
                </a:extLst>
              </p14:cNvPr>
              <p14:cNvContentPartPr/>
              <p14:nvPr/>
            </p14:nvContentPartPr>
            <p14:xfrm>
              <a:off x="7536397" y="2478129"/>
              <a:ext cx="862920" cy="45360"/>
            </p14:xfrm>
          </p:contentPart>
        </mc:Choice>
        <mc:Fallback xmlns="">
          <p:pic>
            <p:nvPicPr>
              <p:cNvPr id="16" name="Ink 15">
                <a:extLst>
                  <a:ext uri="{FF2B5EF4-FFF2-40B4-BE49-F238E27FC236}">
                    <a16:creationId xmlns:a16="http://schemas.microsoft.com/office/drawing/2014/main" id="{4A071780-2325-4511-84F7-3800CD721C3C}"/>
                  </a:ext>
                </a:extLst>
              </p:cNvPr>
              <p:cNvPicPr/>
              <p:nvPr/>
            </p:nvPicPr>
            <p:blipFill>
              <a:blip r:embed="rId11"/>
              <a:stretch>
                <a:fillRect/>
              </a:stretch>
            </p:blipFill>
            <p:spPr>
              <a:xfrm>
                <a:off x="7482397" y="2370489"/>
                <a:ext cx="9705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EE4908EF-2F22-4065-9535-AE7BEFC8E2A4}"/>
                  </a:ext>
                </a:extLst>
              </p14:cNvPr>
              <p14:cNvContentPartPr/>
              <p14:nvPr/>
            </p14:nvContentPartPr>
            <p14:xfrm>
              <a:off x="1981957" y="2568489"/>
              <a:ext cx="508320" cy="28800"/>
            </p14:xfrm>
          </p:contentPart>
        </mc:Choice>
        <mc:Fallback xmlns="">
          <p:pic>
            <p:nvPicPr>
              <p:cNvPr id="17" name="Ink 16">
                <a:extLst>
                  <a:ext uri="{FF2B5EF4-FFF2-40B4-BE49-F238E27FC236}">
                    <a16:creationId xmlns:a16="http://schemas.microsoft.com/office/drawing/2014/main" id="{EE4908EF-2F22-4065-9535-AE7BEFC8E2A4}"/>
                  </a:ext>
                </a:extLst>
              </p:cNvPr>
              <p:cNvPicPr/>
              <p:nvPr/>
            </p:nvPicPr>
            <p:blipFill>
              <a:blip r:embed="rId13"/>
              <a:stretch>
                <a:fillRect/>
              </a:stretch>
            </p:blipFill>
            <p:spPr>
              <a:xfrm>
                <a:off x="1927957" y="2460489"/>
                <a:ext cx="615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00D9CD65-FAA9-4318-8867-1AA6748EDA41}"/>
                  </a:ext>
                </a:extLst>
              </p14:cNvPr>
              <p14:cNvContentPartPr/>
              <p14:nvPr/>
            </p14:nvContentPartPr>
            <p14:xfrm>
              <a:off x="1103197" y="3194889"/>
              <a:ext cx="215640" cy="22680"/>
            </p14:xfrm>
          </p:contentPart>
        </mc:Choice>
        <mc:Fallback xmlns="">
          <p:pic>
            <p:nvPicPr>
              <p:cNvPr id="18" name="Ink 17">
                <a:extLst>
                  <a:ext uri="{FF2B5EF4-FFF2-40B4-BE49-F238E27FC236}">
                    <a16:creationId xmlns:a16="http://schemas.microsoft.com/office/drawing/2014/main" id="{00D9CD65-FAA9-4318-8867-1AA6748EDA41}"/>
                  </a:ext>
                </a:extLst>
              </p:cNvPr>
              <p:cNvPicPr/>
              <p:nvPr/>
            </p:nvPicPr>
            <p:blipFill>
              <a:blip r:embed="rId15"/>
              <a:stretch>
                <a:fillRect/>
              </a:stretch>
            </p:blipFill>
            <p:spPr>
              <a:xfrm>
                <a:off x="1049557" y="3086889"/>
                <a:ext cx="323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1FB39FA8-731D-4259-A1DE-817B47C4EB84}"/>
                  </a:ext>
                </a:extLst>
              </p14:cNvPr>
              <p14:cNvContentPartPr/>
              <p14:nvPr/>
            </p14:nvContentPartPr>
            <p14:xfrm>
              <a:off x="6575197" y="3349149"/>
              <a:ext cx="912240" cy="25560"/>
            </p14:xfrm>
          </p:contentPart>
        </mc:Choice>
        <mc:Fallback xmlns="">
          <p:pic>
            <p:nvPicPr>
              <p:cNvPr id="21" name="Ink 20">
                <a:extLst>
                  <a:ext uri="{FF2B5EF4-FFF2-40B4-BE49-F238E27FC236}">
                    <a16:creationId xmlns:a16="http://schemas.microsoft.com/office/drawing/2014/main" id="{1FB39FA8-731D-4259-A1DE-817B47C4EB84}"/>
                  </a:ext>
                </a:extLst>
              </p:cNvPr>
              <p:cNvPicPr/>
              <p:nvPr/>
            </p:nvPicPr>
            <p:blipFill>
              <a:blip r:embed="rId17"/>
              <a:stretch>
                <a:fillRect/>
              </a:stretch>
            </p:blipFill>
            <p:spPr>
              <a:xfrm>
                <a:off x="6521557" y="3241509"/>
                <a:ext cx="10198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C16C9193-DB7A-4145-BF97-D3E7CF92A2EE}"/>
                  </a:ext>
                </a:extLst>
              </p14:cNvPr>
              <p14:cNvContentPartPr/>
              <p14:nvPr/>
            </p14:nvContentPartPr>
            <p14:xfrm>
              <a:off x="6685357" y="2723019"/>
              <a:ext cx="565200" cy="25200"/>
            </p14:xfrm>
          </p:contentPart>
        </mc:Choice>
        <mc:Fallback xmlns="">
          <p:pic>
            <p:nvPicPr>
              <p:cNvPr id="22" name="Ink 21">
                <a:extLst>
                  <a:ext uri="{FF2B5EF4-FFF2-40B4-BE49-F238E27FC236}">
                    <a16:creationId xmlns:a16="http://schemas.microsoft.com/office/drawing/2014/main" id="{C16C9193-DB7A-4145-BF97-D3E7CF92A2EE}"/>
                  </a:ext>
                </a:extLst>
              </p:cNvPr>
              <p:cNvPicPr/>
              <p:nvPr/>
            </p:nvPicPr>
            <p:blipFill>
              <a:blip r:embed="rId19"/>
              <a:stretch>
                <a:fillRect/>
              </a:stretch>
            </p:blipFill>
            <p:spPr>
              <a:xfrm>
                <a:off x="6631717" y="2615379"/>
                <a:ext cx="672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BB8CE0D9-200B-41AE-BBA6-C28FE352B1E9}"/>
                  </a:ext>
                </a:extLst>
              </p14:cNvPr>
              <p14:cNvContentPartPr/>
              <p14:nvPr/>
            </p14:nvContentPartPr>
            <p14:xfrm>
              <a:off x="7457557" y="3139089"/>
              <a:ext cx="590040" cy="17280"/>
            </p14:xfrm>
          </p:contentPart>
        </mc:Choice>
        <mc:Fallback xmlns="">
          <p:pic>
            <p:nvPicPr>
              <p:cNvPr id="23" name="Ink 22">
                <a:extLst>
                  <a:ext uri="{FF2B5EF4-FFF2-40B4-BE49-F238E27FC236}">
                    <a16:creationId xmlns:a16="http://schemas.microsoft.com/office/drawing/2014/main" id="{BB8CE0D9-200B-41AE-BBA6-C28FE352B1E9}"/>
                  </a:ext>
                </a:extLst>
              </p:cNvPr>
              <p:cNvPicPr/>
              <p:nvPr/>
            </p:nvPicPr>
            <p:blipFill>
              <a:blip r:embed="rId21"/>
              <a:stretch>
                <a:fillRect/>
              </a:stretch>
            </p:blipFill>
            <p:spPr>
              <a:xfrm>
                <a:off x="7403917" y="3031449"/>
                <a:ext cx="6976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2BF32B61-CD66-415E-9371-4E763637872E}"/>
                  </a:ext>
                </a:extLst>
              </p14:cNvPr>
              <p14:cNvContentPartPr/>
              <p14:nvPr/>
            </p14:nvContentPartPr>
            <p14:xfrm>
              <a:off x="1188877" y="2565249"/>
              <a:ext cx="165240" cy="19080"/>
            </p14:xfrm>
          </p:contentPart>
        </mc:Choice>
        <mc:Fallback xmlns="">
          <p:pic>
            <p:nvPicPr>
              <p:cNvPr id="24" name="Ink 23">
                <a:extLst>
                  <a:ext uri="{FF2B5EF4-FFF2-40B4-BE49-F238E27FC236}">
                    <a16:creationId xmlns:a16="http://schemas.microsoft.com/office/drawing/2014/main" id="{2BF32B61-CD66-415E-9371-4E763637872E}"/>
                  </a:ext>
                </a:extLst>
              </p:cNvPr>
              <p:cNvPicPr/>
              <p:nvPr/>
            </p:nvPicPr>
            <p:blipFill>
              <a:blip r:embed="rId23"/>
              <a:stretch>
                <a:fillRect/>
              </a:stretch>
            </p:blipFill>
            <p:spPr>
              <a:xfrm>
                <a:off x="1135237" y="2457609"/>
                <a:ext cx="2728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Ink 24">
                <a:extLst>
                  <a:ext uri="{FF2B5EF4-FFF2-40B4-BE49-F238E27FC236}">
                    <a16:creationId xmlns:a16="http://schemas.microsoft.com/office/drawing/2014/main" id="{A1909641-D4F7-46A6-9BEE-20163863E1CB}"/>
                  </a:ext>
                </a:extLst>
              </p14:cNvPr>
              <p14:cNvContentPartPr/>
              <p14:nvPr/>
            </p14:nvContentPartPr>
            <p14:xfrm>
              <a:off x="1916437" y="3153129"/>
              <a:ext cx="135360" cy="24840"/>
            </p14:xfrm>
          </p:contentPart>
        </mc:Choice>
        <mc:Fallback xmlns="">
          <p:pic>
            <p:nvPicPr>
              <p:cNvPr id="25" name="Ink 24">
                <a:extLst>
                  <a:ext uri="{FF2B5EF4-FFF2-40B4-BE49-F238E27FC236}">
                    <a16:creationId xmlns:a16="http://schemas.microsoft.com/office/drawing/2014/main" id="{A1909641-D4F7-46A6-9BEE-20163863E1CB}"/>
                  </a:ext>
                </a:extLst>
              </p:cNvPr>
              <p:cNvPicPr/>
              <p:nvPr/>
            </p:nvPicPr>
            <p:blipFill>
              <a:blip r:embed="rId25"/>
              <a:stretch>
                <a:fillRect/>
              </a:stretch>
            </p:blipFill>
            <p:spPr>
              <a:xfrm>
                <a:off x="1862797" y="3045489"/>
                <a:ext cx="2430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 name="Ink 2">
                <a:extLst>
                  <a:ext uri="{FF2B5EF4-FFF2-40B4-BE49-F238E27FC236}">
                    <a16:creationId xmlns:a16="http://schemas.microsoft.com/office/drawing/2014/main" id="{5734DA56-DD53-489D-A3CC-7BCD4E0E1BAC}"/>
                  </a:ext>
                </a:extLst>
              </p14:cNvPr>
              <p14:cNvContentPartPr/>
              <p14:nvPr/>
            </p14:nvContentPartPr>
            <p14:xfrm>
              <a:off x="487160" y="4647000"/>
              <a:ext cx="880920" cy="77760"/>
            </p14:xfrm>
          </p:contentPart>
        </mc:Choice>
        <mc:Fallback xmlns="">
          <p:pic>
            <p:nvPicPr>
              <p:cNvPr id="3" name="Ink 2">
                <a:extLst>
                  <a:ext uri="{FF2B5EF4-FFF2-40B4-BE49-F238E27FC236}">
                    <a16:creationId xmlns:a16="http://schemas.microsoft.com/office/drawing/2014/main" id="{5734DA56-DD53-489D-A3CC-7BCD4E0E1BAC}"/>
                  </a:ext>
                </a:extLst>
              </p:cNvPr>
              <p:cNvPicPr/>
              <p:nvPr/>
            </p:nvPicPr>
            <p:blipFill>
              <a:blip r:embed="rId27"/>
              <a:stretch>
                <a:fillRect/>
              </a:stretch>
            </p:blipFill>
            <p:spPr>
              <a:xfrm>
                <a:off x="415520" y="4503360"/>
                <a:ext cx="10245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32A7B0EF-091A-4903-A059-52CCE7B02135}"/>
                  </a:ext>
                </a:extLst>
              </p14:cNvPr>
              <p14:cNvContentPartPr/>
              <p14:nvPr/>
            </p14:nvContentPartPr>
            <p14:xfrm>
              <a:off x="1650680" y="5159280"/>
              <a:ext cx="815400" cy="32760"/>
            </p14:xfrm>
          </p:contentPart>
        </mc:Choice>
        <mc:Fallback xmlns="">
          <p:pic>
            <p:nvPicPr>
              <p:cNvPr id="19" name="Ink 18">
                <a:extLst>
                  <a:ext uri="{FF2B5EF4-FFF2-40B4-BE49-F238E27FC236}">
                    <a16:creationId xmlns:a16="http://schemas.microsoft.com/office/drawing/2014/main" id="{32A7B0EF-091A-4903-A059-52CCE7B02135}"/>
                  </a:ext>
                </a:extLst>
              </p:cNvPr>
              <p:cNvPicPr/>
              <p:nvPr/>
            </p:nvPicPr>
            <p:blipFill>
              <a:blip r:embed="rId29"/>
              <a:stretch>
                <a:fillRect/>
              </a:stretch>
            </p:blipFill>
            <p:spPr>
              <a:xfrm>
                <a:off x="1579040" y="5015280"/>
                <a:ext cx="9590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64944103-714A-42F2-AB9F-3FF27E611110}"/>
                  </a:ext>
                </a:extLst>
              </p14:cNvPr>
              <p14:cNvContentPartPr/>
              <p14:nvPr/>
            </p14:nvContentPartPr>
            <p14:xfrm>
              <a:off x="3573268" y="5076746"/>
              <a:ext cx="2692080" cy="147240"/>
            </p14:xfrm>
          </p:contentPart>
        </mc:Choice>
        <mc:Fallback xmlns="">
          <p:pic>
            <p:nvPicPr>
              <p:cNvPr id="20" name="Ink 19">
                <a:extLst>
                  <a:ext uri="{FF2B5EF4-FFF2-40B4-BE49-F238E27FC236}">
                    <a16:creationId xmlns:a16="http://schemas.microsoft.com/office/drawing/2014/main" id="{64944103-714A-42F2-AB9F-3FF27E611110}"/>
                  </a:ext>
                </a:extLst>
              </p:cNvPr>
              <p:cNvPicPr/>
              <p:nvPr/>
            </p:nvPicPr>
            <p:blipFill>
              <a:blip r:embed="rId31"/>
              <a:stretch>
                <a:fillRect/>
              </a:stretch>
            </p:blipFill>
            <p:spPr>
              <a:xfrm>
                <a:off x="3501628" y="4932746"/>
                <a:ext cx="283572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DDC9266D-5228-47BB-A86A-8428F7F5613D}"/>
                  </a:ext>
                </a:extLst>
              </p14:cNvPr>
              <p14:cNvContentPartPr/>
              <p14:nvPr/>
            </p14:nvContentPartPr>
            <p14:xfrm>
              <a:off x="553400" y="5404800"/>
              <a:ext cx="1144440" cy="82440"/>
            </p14:xfrm>
          </p:contentPart>
        </mc:Choice>
        <mc:Fallback xmlns="">
          <p:pic>
            <p:nvPicPr>
              <p:cNvPr id="26" name="Ink 25">
                <a:extLst>
                  <a:ext uri="{FF2B5EF4-FFF2-40B4-BE49-F238E27FC236}">
                    <a16:creationId xmlns:a16="http://schemas.microsoft.com/office/drawing/2014/main" id="{DDC9266D-5228-47BB-A86A-8428F7F5613D}"/>
                  </a:ext>
                </a:extLst>
              </p:cNvPr>
              <p:cNvPicPr/>
              <p:nvPr/>
            </p:nvPicPr>
            <p:blipFill>
              <a:blip r:embed="rId33"/>
              <a:stretch>
                <a:fillRect/>
              </a:stretch>
            </p:blipFill>
            <p:spPr>
              <a:xfrm>
                <a:off x="481760" y="5260800"/>
                <a:ext cx="1288080" cy="370080"/>
              </a:xfrm>
              <a:prstGeom prst="rect">
                <a:avLst/>
              </a:prstGeom>
            </p:spPr>
          </p:pic>
        </mc:Fallback>
      </mc:AlternateContent>
    </p:spTree>
    <p:extLst>
      <p:ext uri="{BB962C8B-B14F-4D97-AF65-F5344CB8AC3E}">
        <p14:creationId xmlns:p14="http://schemas.microsoft.com/office/powerpoint/2010/main" val="3235098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171" y="76200"/>
            <a:ext cx="7772400" cy="1143000"/>
          </a:xfrm>
        </p:spPr>
        <p:txBody>
          <a:bodyPr/>
          <a:lstStyle/>
          <a:p>
            <a:r>
              <a:rPr lang="en-CA" dirty="0"/>
              <a:t>Semantic Parsing (via ML)</a:t>
            </a:r>
          </a:p>
        </p:txBody>
      </p:sp>
      <p:sp>
        <p:nvSpPr>
          <p:cNvPr id="4" name="Date Placeholder 3"/>
          <p:cNvSpPr>
            <a:spLocks noGrp="1"/>
          </p:cNvSpPr>
          <p:nvPr>
            <p:ph type="dt" sz="half" idx="10"/>
          </p:nvPr>
        </p:nvSpPr>
        <p:spPr/>
        <p:txBody>
          <a:bodyPr/>
          <a:lstStyle/>
          <a:p>
            <a:pPr>
              <a:defRPr/>
            </a:pPr>
            <a:fld id="{DF3C62BF-5EE2-42B5-B282-E15F5A1849D4}" type="datetime1">
              <a:rPr lang="en-US" smtClean="0"/>
              <a:t>10/19/2021</a:t>
            </a:fld>
            <a:endParaRPr lang="en-US"/>
          </a:p>
        </p:txBody>
      </p:sp>
      <p:sp>
        <p:nvSpPr>
          <p:cNvPr id="5" name="Footer Placeholder 4"/>
          <p:cNvSpPr>
            <a:spLocks noGrp="1"/>
          </p:cNvSpPr>
          <p:nvPr>
            <p:ph type="ftr" sz="quarter" idx="11"/>
          </p:nvPr>
        </p:nvSpPr>
        <p:spPr/>
        <p:txBody>
          <a:bodyPr/>
          <a:lstStyle/>
          <a:p>
            <a:pPr>
              <a:defRPr/>
            </a:pPr>
            <a:r>
              <a:rPr lang="en-US"/>
              <a:t>CPSC503 Winter 2020-21</a:t>
            </a:r>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40</a:t>
            </a:fld>
            <a:endParaRPr lang="en-US"/>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43000"/>
            <a:ext cx="7812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647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CA" dirty="0"/>
              <a:t>Semantic Parsing (via ML)</a:t>
            </a:r>
          </a:p>
        </p:txBody>
      </p:sp>
      <p:sp>
        <p:nvSpPr>
          <p:cNvPr id="4" name="Date Placeholder 3"/>
          <p:cNvSpPr>
            <a:spLocks noGrp="1"/>
          </p:cNvSpPr>
          <p:nvPr>
            <p:ph type="dt" sz="half" idx="10"/>
          </p:nvPr>
        </p:nvSpPr>
        <p:spPr>
          <a:xfrm>
            <a:off x="533400" y="6392576"/>
            <a:ext cx="1905000" cy="457200"/>
          </a:xfrm>
        </p:spPr>
        <p:txBody>
          <a:bodyPr/>
          <a:lstStyle/>
          <a:p>
            <a:pPr>
              <a:defRPr/>
            </a:pPr>
            <a:fld id="{A69422EC-5ACA-4CDA-A05D-45D6C2CCBA36}" type="datetime1">
              <a:rPr lang="en-US" smtClean="0"/>
              <a:t>10/19/2021</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41</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686" y="1153886"/>
            <a:ext cx="6934200" cy="523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F27E8B41-D43E-4F14-AEBE-3F1D6CF0CE45}"/>
                  </a:ext>
                </a:extLst>
              </p14:cNvPr>
              <p14:cNvContentPartPr/>
              <p14:nvPr/>
            </p14:nvContentPartPr>
            <p14:xfrm>
              <a:off x="2817730" y="1640963"/>
              <a:ext cx="3433320" cy="144000"/>
            </p14:xfrm>
          </p:contentPart>
        </mc:Choice>
        <mc:Fallback xmlns="">
          <p:pic>
            <p:nvPicPr>
              <p:cNvPr id="3" name="Ink 2">
                <a:extLst>
                  <a:ext uri="{FF2B5EF4-FFF2-40B4-BE49-F238E27FC236}">
                    <a16:creationId xmlns:a16="http://schemas.microsoft.com/office/drawing/2014/main" id="{F27E8B41-D43E-4F14-AEBE-3F1D6CF0CE45}"/>
                  </a:ext>
                </a:extLst>
              </p:cNvPr>
              <p:cNvPicPr/>
              <p:nvPr/>
            </p:nvPicPr>
            <p:blipFill>
              <a:blip r:embed="rId6"/>
              <a:stretch>
                <a:fillRect/>
              </a:stretch>
            </p:blipFill>
            <p:spPr>
              <a:xfrm>
                <a:off x="2745730" y="1496963"/>
                <a:ext cx="3576960" cy="431640"/>
              </a:xfrm>
              <a:prstGeom prst="rect">
                <a:avLst/>
              </a:prstGeom>
            </p:spPr>
          </p:pic>
        </mc:Fallback>
      </mc:AlternateContent>
    </p:spTree>
    <p:extLst>
      <p:ext uri="{BB962C8B-B14F-4D97-AF65-F5344CB8AC3E}">
        <p14:creationId xmlns:p14="http://schemas.microsoft.com/office/powerpoint/2010/main" val="4044817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091"/>
            <a:ext cx="7772400" cy="1143000"/>
          </a:xfrm>
        </p:spPr>
        <p:txBody>
          <a:bodyPr/>
          <a:lstStyle/>
          <a:p>
            <a:r>
              <a:rPr lang="en-CA" dirty="0"/>
              <a:t>Semantic Parsing (via ML)</a:t>
            </a:r>
          </a:p>
        </p:txBody>
      </p:sp>
      <p:sp>
        <p:nvSpPr>
          <p:cNvPr id="4" name="Date Placeholder 3"/>
          <p:cNvSpPr>
            <a:spLocks noGrp="1"/>
          </p:cNvSpPr>
          <p:nvPr>
            <p:ph type="dt" sz="half" idx="10"/>
          </p:nvPr>
        </p:nvSpPr>
        <p:spPr>
          <a:xfrm>
            <a:off x="533400" y="6392576"/>
            <a:ext cx="1905000" cy="457200"/>
          </a:xfrm>
        </p:spPr>
        <p:txBody>
          <a:bodyPr/>
          <a:lstStyle/>
          <a:p>
            <a:pPr>
              <a:defRPr/>
            </a:pPr>
            <a:fld id="{A7A83460-6FC5-44E5-9108-9B283D9E4E50}" type="datetime1">
              <a:rPr lang="en-US" smtClean="0"/>
              <a:t>10/19/2021</a:t>
            </a:fld>
            <a:endParaRPr lang="en-US" dirty="0"/>
          </a:p>
        </p:txBody>
      </p:sp>
      <p:sp>
        <p:nvSpPr>
          <p:cNvPr id="5" name="Footer Placeholder 4"/>
          <p:cNvSpPr>
            <a:spLocks noGrp="1"/>
          </p:cNvSpPr>
          <p:nvPr>
            <p:ph type="ftr" sz="quarter" idx="11"/>
          </p:nvPr>
        </p:nvSpPr>
        <p:spPr>
          <a:xfrm>
            <a:off x="3015343" y="6379029"/>
            <a:ext cx="2895600" cy="457200"/>
          </a:xfrm>
        </p:spPr>
        <p:txBody>
          <a:bodyPr/>
          <a:lstStyle/>
          <a:p>
            <a:pPr>
              <a:defRPr/>
            </a:pPr>
            <a:r>
              <a:rPr lang="en-US"/>
              <a:t>CPSC503 Winter 2020-21</a:t>
            </a:r>
            <a:endParaRPr lang="en-US" dirty="0"/>
          </a:p>
        </p:txBody>
      </p:sp>
      <p:sp>
        <p:nvSpPr>
          <p:cNvPr id="6" name="Slide Number Placeholder 5"/>
          <p:cNvSpPr>
            <a:spLocks noGrp="1"/>
          </p:cNvSpPr>
          <p:nvPr>
            <p:ph type="sldNum" sz="quarter" idx="12"/>
          </p:nvPr>
        </p:nvSpPr>
        <p:spPr/>
        <p:txBody>
          <a:bodyPr/>
          <a:lstStyle/>
          <a:p>
            <a:pPr>
              <a:defRPr/>
            </a:pPr>
            <a:fld id="{FE1CA072-3F49-4900-9264-D91C6C7C6FFB}" type="slidenum">
              <a:rPr lang="en-US" smtClean="0"/>
              <a:pPr>
                <a:defRPr/>
              </a:pPr>
              <a:t>42</a:t>
            </a:fld>
            <a:endParaRPr lang="en-US"/>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429375"/>
            <a:ext cx="22193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93853"/>
            <a:ext cx="7111710" cy="516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9E567616-06EE-44D8-98EC-EA9C5FA68B11}"/>
                  </a:ext>
                </a:extLst>
              </p14:cNvPr>
              <p14:cNvContentPartPr/>
              <p14:nvPr/>
            </p14:nvContentPartPr>
            <p14:xfrm>
              <a:off x="2543770" y="1318043"/>
              <a:ext cx="3750120" cy="162360"/>
            </p14:xfrm>
          </p:contentPart>
        </mc:Choice>
        <mc:Fallback xmlns="">
          <p:pic>
            <p:nvPicPr>
              <p:cNvPr id="3" name="Ink 2">
                <a:extLst>
                  <a:ext uri="{FF2B5EF4-FFF2-40B4-BE49-F238E27FC236}">
                    <a16:creationId xmlns:a16="http://schemas.microsoft.com/office/drawing/2014/main" id="{9E567616-06EE-44D8-98EC-EA9C5FA68B11}"/>
                  </a:ext>
                </a:extLst>
              </p:cNvPr>
              <p:cNvPicPr/>
              <p:nvPr/>
            </p:nvPicPr>
            <p:blipFill>
              <a:blip r:embed="rId6"/>
              <a:stretch>
                <a:fillRect/>
              </a:stretch>
            </p:blipFill>
            <p:spPr>
              <a:xfrm>
                <a:off x="2472130" y="1174403"/>
                <a:ext cx="3893760" cy="450000"/>
              </a:xfrm>
              <a:prstGeom prst="rect">
                <a:avLst/>
              </a:prstGeom>
            </p:spPr>
          </p:pic>
        </mc:Fallback>
      </mc:AlternateContent>
    </p:spTree>
    <p:extLst>
      <p:ext uri="{BB962C8B-B14F-4D97-AF65-F5344CB8AC3E}">
        <p14:creationId xmlns:p14="http://schemas.microsoft.com/office/powerpoint/2010/main" val="28677675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9534-D54B-4349-BB25-F781CE9536A5}"/>
              </a:ext>
            </a:extLst>
          </p:cNvPr>
          <p:cNvSpPr>
            <a:spLocks noGrp="1"/>
          </p:cNvSpPr>
          <p:nvPr>
            <p:ph type="title"/>
          </p:nvPr>
        </p:nvSpPr>
        <p:spPr>
          <a:xfrm>
            <a:off x="4267200" y="68981"/>
            <a:ext cx="4495800" cy="1066800"/>
          </a:xfrm>
        </p:spPr>
        <p:txBody>
          <a:bodyPr/>
          <a:lstStyle/>
          <a:p>
            <a:r>
              <a:rPr lang="en-CA" sz="2800" dirty="0"/>
              <a:t>Neural Semantic Parser</a:t>
            </a:r>
          </a:p>
        </p:txBody>
      </p:sp>
      <p:sp>
        <p:nvSpPr>
          <p:cNvPr id="4" name="Date Placeholder 3">
            <a:extLst>
              <a:ext uri="{FF2B5EF4-FFF2-40B4-BE49-F238E27FC236}">
                <a16:creationId xmlns:a16="http://schemas.microsoft.com/office/drawing/2014/main" id="{FBF9DF47-FB8F-4366-A858-D56183456DBE}"/>
              </a:ext>
            </a:extLst>
          </p:cNvPr>
          <p:cNvSpPr>
            <a:spLocks noGrp="1"/>
          </p:cNvSpPr>
          <p:nvPr>
            <p:ph type="dt" sz="half" idx="10"/>
          </p:nvPr>
        </p:nvSpPr>
        <p:spPr/>
        <p:txBody>
          <a:bodyPr/>
          <a:lstStyle/>
          <a:p>
            <a:pPr>
              <a:defRPr/>
            </a:pPr>
            <a:fld id="{84054161-E722-4807-84ED-B017316ED75A}" type="datetime1">
              <a:rPr lang="en-US" smtClean="0"/>
              <a:t>10/19/2021</a:t>
            </a:fld>
            <a:endParaRPr lang="en-US"/>
          </a:p>
        </p:txBody>
      </p:sp>
      <p:sp>
        <p:nvSpPr>
          <p:cNvPr id="5" name="Footer Placeholder 4">
            <a:extLst>
              <a:ext uri="{FF2B5EF4-FFF2-40B4-BE49-F238E27FC236}">
                <a16:creationId xmlns:a16="http://schemas.microsoft.com/office/drawing/2014/main" id="{EAFB0769-52B4-428C-9561-BCEAD9D8544D}"/>
              </a:ext>
            </a:extLst>
          </p:cNvPr>
          <p:cNvSpPr>
            <a:spLocks noGrp="1"/>
          </p:cNvSpPr>
          <p:nvPr>
            <p:ph type="ftr" sz="quarter" idx="11"/>
          </p:nvPr>
        </p:nvSpPr>
        <p:spPr/>
        <p:txBody>
          <a:bodyPr/>
          <a:lstStyle/>
          <a:p>
            <a:pPr>
              <a:defRPr/>
            </a:pPr>
            <a:r>
              <a:rPr lang="en-US"/>
              <a:t>CPSC503 Winter 2020-21</a:t>
            </a:r>
          </a:p>
        </p:txBody>
      </p:sp>
      <p:sp>
        <p:nvSpPr>
          <p:cNvPr id="6" name="Slide Number Placeholder 5">
            <a:extLst>
              <a:ext uri="{FF2B5EF4-FFF2-40B4-BE49-F238E27FC236}">
                <a16:creationId xmlns:a16="http://schemas.microsoft.com/office/drawing/2014/main" id="{3D48ED67-0DAC-4E03-9F7A-89C1B1E83F9E}"/>
              </a:ext>
            </a:extLst>
          </p:cNvPr>
          <p:cNvSpPr>
            <a:spLocks noGrp="1"/>
          </p:cNvSpPr>
          <p:nvPr>
            <p:ph type="sldNum" sz="quarter" idx="12"/>
          </p:nvPr>
        </p:nvSpPr>
        <p:spPr/>
        <p:txBody>
          <a:bodyPr/>
          <a:lstStyle/>
          <a:p>
            <a:pPr>
              <a:defRPr/>
            </a:pPr>
            <a:fld id="{FE1CA072-3F49-4900-9264-D91C6C7C6FFB}" type="slidenum">
              <a:rPr lang="en-US" smtClean="0"/>
              <a:pPr>
                <a:defRPr/>
              </a:pPr>
              <a:t>43</a:t>
            </a:fld>
            <a:endParaRPr lang="en-US"/>
          </a:p>
        </p:txBody>
      </p:sp>
      <p:pic>
        <p:nvPicPr>
          <p:cNvPr id="7" name="Picture 6">
            <a:extLst>
              <a:ext uri="{FF2B5EF4-FFF2-40B4-BE49-F238E27FC236}">
                <a16:creationId xmlns:a16="http://schemas.microsoft.com/office/drawing/2014/main" id="{1CA7D98B-7D65-4457-B826-9BC5FBFD0ACB}"/>
              </a:ext>
            </a:extLst>
          </p:cNvPr>
          <p:cNvPicPr>
            <a:picLocks noChangeAspect="1"/>
          </p:cNvPicPr>
          <p:nvPr/>
        </p:nvPicPr>
        <p:blipFill rotWithShape="1">
          <a:blip r:embed="rId2"/>
          <a:srcRect l="2460" t="3328" r="5709" b="5687"/>
          <a:stretch/>
        </p:blipFill>
        <p:spPr>
          <a:xfrm>
            <a:off x="0" y="2605238"/>
            <a:ext cx="9067800" cy="3886200"/>
          </a:xfrm>
          <a:prstGeom prst="rect">
            <a:avLst/>
          </a:prstGeom>
        </p:spPr>
      </p:pic>
      <p:pic>
        <p:nvPicPr>
          <p:cNvPr id="8" name="Picture 7">
            <a:extLst>
              <a:ext uri="{FF2B5EF4-FFF2-40B4-BE49-F238E27FC236}">
                <a16:creationId xmlns:a16="http://schemas.microsoft.com/office/drawing/2014/main" id="{2E1C8132-2EEE-4B04-95EF-2DCA150DAE9B}"/>
              </a:ext>
            </a:extLst>
          </p:cNvPr>
          <p:cNvPicPr>
            <a:picLocks noChangeAspect="1"/>
          </p:cNvPicPr>
          <p:nvPr/>
        </p:nvPicPr>
        <p:blipFill rotWithShape="1">
          <a:blip r:embed="rId2"/>
          <a:srcRect l="2460" t="3328" r="75051" b="62569"/>
          <a:stretch/>
        </p:blipFill>
        <p:spPr>
          <a:xfrm>
            <a:off x="127251" y="152400"/>
            <a:ext cx="3530349" cy="2315729"/>
          </a:xfrm>
          <a:prstGeom prst="rect">
            <a:avLst/>
          </a:prstGeom>
        </p:spPr>
      </p:pic>
      <p:sp>
        <p:nvSpPr>
          <p:cNvPr id="9" name="TextBox 8">
            <a:extLst>
              <a:ext uri="{FF2B5EF4-FFF2-40B4-BE49-F238E27FC236}">
                <a16:creationId xmlns:a16="http://schemas.microsoft.com/office/drawing/2014/main" id="{23AFF1FC-39CF-43A4-9F08-ED2756A3977E}"/>
              </a:ext>
            </a:extLst>
          </p:cNvPr>
          <p:cNvSpPr txBox="1"/>
          <p:nvPr/>
        </p:nvSpPr>
        <p:spPr>
          <a:xfrm>
            <a:off x="4191000" y="995793"/>
            <a:ext cx="5029200" cy="1077218"/>
          </a:xfrm>
          <a:prstGeom prst="rect">
            <a:avLst/>
          </a:prstGeom>
          <a:noFill/>
        </p:spPr>
        <p:txBody>
          <a:bodyPr wrap="square" rtlCol="0">
            <a:spAutoFit/>
          </a:bodyPr>
          <a:lstStyle/>
          <a:p>
            <a:r>
              <a:rPr lang="en-CA" b="1" dirty="0"/>
              <a:t>Neural Semantic Parsing with Type Constraints for Semi-Structured Tables</a:t>
            </a:r>
          </a:p>
          <a:p>
            <a:r>
              <a:rPr lang="en-CA" dirty="0"/>
              <a:t>Jayant Krishnamurthy, Pradeep </a:t>
            </a:r>
            <a:r>
              <a:rPr lang="en-CA" dirty="0" err="1"/>
              <a:t>Dasigi</a:t>
            </a:r>
            <a:r>
              <a:rPr lang="en-CA" dirty="0"/>
              <a:t>, Matt Gardner. </a:t>
            </a:r>
            <a:r>
              <a:rPr lang="en-CA" b="1" dirty="0"/>
              <a:t>EMNLP 2017</a:t>
            </a:r>
            <a:r>
              <a:rPr lang="en-CA" dirty="0"/>
              <a:t>.</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DE8F451B-9CFE-4306-8617-9167D8972CD8}"/>
                  </a:ext>
                </a:extLst>
              </p14:cNvPr>
              <p14:cNvContentPartPr/>
              <p14:nvPr/>
            </p14:nvContentPartPr>
            <p14:xfrm>
              <a:off x="158533" y="2787651"/>
              <a:ext cx="2066760" cy="23760"/>
            </p14:xfrm>
          </p:contentPart>
        </mc:Choice>
        <mc:Fallback xmlns="">
          <p:pic>
            <p:nvPicPr>
              <p:cNvPr id="10" name="Ink 9">
                <a:extLst>
                  <a:ext uri="{FF2B5EF4-FFF2-40B4-BE49-F238E27FC236}">
                    <a16:creationId xmlns:a16="http://schemas.microsoft.com/office/drawing/2014/main" id="{DE8F451B-9CFE-4306-8617-9167D8972CD8}"/>
                  </a:ext>
                </a:extLst>
              </p:cNvPr>
              <p:cNvPicPr/>
              <p:nvPr/>
            </p:nvPicPr>
            <p:blipFill>
              <a:blip r:embed="rId4"/>
              <a:stretch>
                <a:fillRect/>
              </a:stretch>
            </p:blipFill>
            <p:spPr>
              <a:xfrm>
                <a:off x="86533" y="2643651"/>
                <a:ext cx="22104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379EC937-0C0F-4B8D-B386-FC27112014D4}"/>
                  </a:ext>
                </a:extLst>
              </p14:cNvPr>
              <p14:cNvContentPartPr/>
              <p14:nvPr/>
            </p14:nvContentPartPr>
            <p14:xfrm>
              <a:off x="543733" y="460251"/>
              <a:ext cx="2999520" cy="25560"/>
            </p14:xfrm>
          </p:contentPart>
        </mc:Choice>
        <mc:Fallback xmlns="">
          <p:pic>
            <p:nvPicPr>
              <p:cNvPr id="11" name="Ink 10">
                <a:extLst>
                  <a:ext uri="{FF2B5EF4-FFF2-40B4-BE49-F238E27FC236}">
                    <a16:creationId xmlns:a16="http://schemas.microsoft.com/office/drawing/2014/main" id="{379EC937-0C0F-4B8D-B386-FC27112014D4}"/>
                  </a:ext>
                </a:extLst>
              </p:cNvPr>
              <p:cNvPicPr/>
              <p:nvPr/>
            </p:nvPicPr>
            <p:blipFill>
              <a:blip r:embed="rId6"/>
              <a:stretch>
                <a:fillRect/>
              </a:stretch>
            </p:blipFill>
            <p:spPr>
              <a:xfrm>
                <a:off x="471733" y="316611"/>
                <a:ext cx="3143160" cy="313200"/>
              </a:xfrm>
              <a:prstGeom prst="rect">
                <a:avLst/>
              </a:prstGeom>
            </p:spPr>
          </p:pic>
        </mc:Fallback>
      </mc:AlternateContent>
      <p:sp>
        <p:nvSpPr>
          <p:cNvPr id="12" name="TextBox 11">
            <a:extLst>
              <a:ext uri="{FF2B5EF4-FFF2-40B4-BE49-F238E27FC236}">
                <a16:creationId xmlns:a16="http://schemas.microsoft.com/office/drawing/2014/main" id="{A7CE38F8-1A9A-4003-8C0C-83386678AF5C}"/>
              </a:ext>
            </a:extLst>
          </p:cNvPr>
          <p:cNvSpPr txBox="1"/>
          <p:nvPr/>
        </p:nvSpPr>
        <p:spPr>
          <a:xfrm>
            <a:off x="4161322" y="6450465"/>
            <a:ext cx="4449278" cy="338554"/>
          </a:xfrm>
          <a:prstGeom prst="rect">
            <a:avLst/>
          </a:prstGeom>
          <a:noFill/>
        </p:spPr>
        <p:txBody>
          <a:bodyPr wrap="square" rtlCol="0">
            <a:spAutoFit/>
          </a:bodyPr>
          <a:lstStyle/>
          <a:p>
            <a:r>
              <a:rPr lang="en-CA" b="1" dirty="0">
                <a:solidFill>
                  <a:srgbClr val="FF0000"/>
                </a:solidFill>
              </a:rPr>
              <a:t>Encoder Decoder Architecture in a few classes</a:t>
            </a:r>
            <a:endParaRPr lang="en-CA" dirty="0">
              <a:solidFill>
                <a:srgbClr val="FF0000"/>
              </a:solidFill>
            </a:endParaRPr>
          </a:p>
        </p:txBody>
      </p:sp>
    </p:spTree>
    <p:extLst>
      <p:ext uri="{BB962C8B-B14F-4D97-AF65-F5344CB8AC3E}">
        <p14:creationId xmlns:p14="http://schemas.microsoft.com/office/powerpoint/2010/main" val="1250575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xfrm>
            <a:off x="685800" y="6553200"/>
            <a:ext cx="1905000" cy="457200"/>
          </a:xfrm>
          <a:noFill/>
        </p:spPr>
        <p:txBody>
          <a:bodyPr/>
          <a:lstStyle/>
          <a:p>
            <a:fld id="{14C58754-EE3B-4B4E-945D-86CFFCAF388F}" type="datetime1">
              <a:rPr lang="en-US" smtClean="0"/>
              <a:t>10/19/2021</a:t>
            </a:fld>
            <a:endParaRPr lang="en-US" dirty="0"/>
          </a:p>
        </p:txBody>
      </p:sp>
      <p:sp>
        <p:nvSpPr>
          <p:cNvPr id="39939" name="Footer Placeholder 4"/>
          <p:cNvSpPr>
            <a:spLocks noGrp="1"/>
          </p:cNvSpPr>
          <p:nvPr>
            <p:ph type="ftr" sz="quarter" idx="11"/>
          </p:nvPr>
        </p:nvSpPr>
        <p:spPr>
          <a:xfrm>
            <a:off x="3276600" y="6534794"/>
            <a:ext cx="2895600" cy="457200"/>
          </a:xfrm>
          <a:noFill/>
        </p:spPr>
        <p:txBody>
          <a:bodyPr/>
          <a:lstStyle/>
          <a:p>
            <a:r>
              <a:rPr lang="en-US"/>
              <a:t>CPSC503 Winter 2020-21</a:t>
            </a:r>
            <a:endParaRPr lang="en-US" dirty="0"/>
          </a:p>
        </p:txBody>
      </p:sp>
      <p:sp>
        <p:nvSpPr>
          <p:cNvPr id="39940" name="Slide Number Placeholder 5"/>
          <p:cNvSpPr>
            <a:spLocks noGrp="1"/>
          </p:cNvSpPr>
          <p:nvPr>
            <p:ph type="sldNum" sz="quarter" idx="12"/>
          </p:nvPr>
        </p:nvSpPr>
        <p:spPr>
          <a:xfrm>
            <a:off x="6705600" y="6458594"/>
            <a:ext cx="1905000" cy="457200"/>
          </a:xfrm>
          <a:noFill/>
        </p:spPr>
        <p:txBody>
          <a:bodyPr/>
          <a:lstStyle/>
          <a:p>
            <a:fld id="{63FA4D67-1848-49C0-9B98-42BFCC9B51DE}" type="slidenum">
              <a:rPr lang="en-US" smtClean="0"/>
              <a:pPr/>
              <a:t>44</a:t>
            </a:fld>
            <a:endParaRPr lang="en-US"/>
          </a:p>
        </p:txBody>
      </p:sp>
      <p:sp>
        <p:nvSpPr>
          <p:cNvPr id="7" name="Rectangle 2"/>
          <p:cNvSpPr txBox="1">
            <a:spLocks noChangeArrowheads="1"/>
          </p:cNvSpPr>
          <p:nvPr/>
        </p:nvSpPr>
        <p:spPr bwMode="auto">
          <a:xfrm>
            <a:off x="681135" y="-16922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accent2"/>
                </a:solidFill>
                <a:effectLst/>
                <a:uLnTx/>
                <a:uFillTx/>
                <a:latin typeface="+mj-lt"/>
                <a:ea typeface="+mj-ea"/>
                <a:cs typeface="+mj-cs"/>
              </a:rPr>
              <a:t>References (Project?)</a:t>
            </a:r>
          </a:p>
        </p:txBody>
      </p:sp>
      <p:sp>
        <p:nvSpPr>
          <p:cNvPr id="8" name="Rectangle 3"/>
          <p:cNvSpPr txBox="1">
            <a:spLocks noChangeArrowheads="1"/>
          </p:cNvSpPr>
          <p:nvPr/>
        </p:nvSpPr>
        <p:spPr bwMode="auto">
          <a:xfrm>
            <a:off x="647700" y="762000"/>
            <a:ext cx="8153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000" dirty="0"/>
              <a:t> Text Book: Representation and Inference for Natural Language : A First Course in Computational Semantics </a:t>
            </a:r>
            <a:r>
              <a:rPr lang="en-US" sz="2000" i="1" dirty="0"/>
              <a:t>Patrick Blackburn and Johan Bos, </a:t>
            </a:r>
            <a:r>
              <a:rPr lang="en-US" sz="2000" b="1" i="1" dirty="0"/>
              <a:t>2005</a:t>
            </a:r>
            <a:r>
              <a:rPr lang="en-US" sz="2000" i="1" dirty="0"/>
              <a:t>, </a:t>
            </a:r>
            <a:r>
              <a:rPr lang="en-CA" sz="2000" dirty="0"/>
              <a:t>CSLI </a:t>
            </a:r>
            <a:r>
              <a:rPr lang="en-CA" sz="2000" i="1" dirty="0">
                <a:solidFill>
                  <a:srgbClr val="FF0000"/>
                </a:solidFill>
              </a:rPr>
              <a:t>(pre-neural)</a:t>
            </a:r>
            <a:endParaRPr lang="en-US" sz="2000" i="1" dirty="0">
              <a:solidFill>
                <a:srgbClr val="FF0000"/>
              </a:solidFill>
            </a:endParaRPr>
          </a:p>
          <a:p>
            <a:endParaRPr lang="en-US" sz="2000" i="1" dirty="0"/>
          </a:p>
          <a:p>
            <a:pPr>
              <a:buFont typeface="Arial" pitchFamily="34" charset="0"/>
              <a:buChar char="•"/>
            </a:pPr>
            <a:r>
              <a:rPr lang="en-US" sz="2000" i="1" dirty="0"/>
              <a:t> </a:t>
            </a:r>
            <a:r>
              <a:rPr lang="en-CA" sz="2000" i="1" dirty="0"/>
              <a:t>J. </a:t>
            </a:r>
            <a:r>
              <a:rPr lang="en-CA" sz="2000" i="1" dirty="0" err="1"/>
              <a:t>Bos</a:t>
            </a:r>
            <a:r>
              <a:rPr lang="en-CA" sz="2000" i="1" dirty="0"/>
              <a:t> (</a:t>
            </a:r>
            <a:r>
              <a:rPr lang="en-CA" sz="2000" b="1" i="1" dirty="0"/>
              <a:t>2011</a:t>
            </a:r>
            <a:r>
              <a:rPr lang="en-CA" sz="2000" i="1" dirty="0"/>
              <a:t>): A Survey of Computational Semantics: Representation, Inference and Knowledge in Wide-Coverage Text Understanding. </a:t>
            </a:r>
            <a:r>
              <a:rPr lang="en-CA" sz="2000" dirty="0"/>
              <a:t>Language and Linguistics Compass 5(6): 336–366</a:t>
            </a:r>
            <a:r>
              <a:rPr lang="en-CA" sz="2000" i="1" dirty="0"/>
              <a:t>. </a:t>
            </a:r>
            <a:r>
              <a:rPr lang="en-CA" sz="2000" i="1" dirty="0">
                <a:solidFill>
                  <a:srgbClr val="FF0000"/>
                </a:solidFill>
              </a:rPr>
              <a:t>(pre-neural)</a:t>
            </a:r>
          </a:p>
          <a:p>
            <a:pPr>
              <a:buFont typeface="Arial" pitchFamily="34" charset="0"/>
              <a:buChar char="•"/>
            </a:pPr>
            <a:endParaRPr lang="en-CA" sz="2000" i="1" dirty="0"/>
          </a:p>
          <a:p>
            <a:pPr>
              <a:buFont typeface="Arial" pitchFamily="34" charset="0"/>
              <a:buChar char="•"/>
            </a:pPr>
            <a:r>
              <a:rPr lang="en-CA" sz="2000" i="1" dirty="0"/>
              <a:t> Semantic parsing via Machine Learning: </a:t>
            </a:r>
            <a:r>
              <a:rPr lang="en-CA" sz="2000" dirty="0">
                <a:solidFill>
                  <a:srgbClr val="6962F4"/>
                </a:solidFill>
              </a:rPr>
              <a:t>The Cornell Semantic Parsing Framework</a:t>
            </a:r>
            <a:r>
              <a:rPr lang="en-CA" sz="2000" dirty="0"/>
              <a:t> (Cornell SPF) is an open source research software package. It includes a semantic parsing algorithm, a </a:t>
            </a:r>
            <a:r>
              <a:rPr lang="en-CA" sz="2000" dirty="0">
                <a:solidFill>
                  <a:schemeClr val="accent6">
                    <a:lumMod val="60000"/>
                    <a:lumOff val="40000"/>
                  </a:schemeClr>
                </a:solidFill>
              </a:rPr>
              <a:t>flexible meaning representation </a:t>
            </a:r>
            <a:r>
              <a:rPr lang="en-CA" sz="2000" dirty="0"/>
              <a:t>language and </a:t>
            </a:r>
            <a:r>
              <a:rPr lang="en-CA" sz="2000" dirty="0">
                <a:solidFill>
                  <a:schemeClr val="accent6">
                    <a:lumMod val="60000"/>
                    <a:lumOff val="40000"/>
                  </a:schemeClr>
                </a:solidFill>
              </a:rPr>
              <a:t>learning algorithms</a:t>
            </a:r>
            <a:r>
              <a:rPr lang="en-CA" sz="2000" dirty="0"/>
              <a:t>. </a:t>
            </a:r>
            <a:r>
              <a:rPr lang="en-CA" sz="1800" dirty="0">
                <a:solidFill>
                  <a:srgbClr val="FF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http://yoavartzi.com/</a:t>
            </a:r>
            <a:endParaRPr lang="en-CA" sz="1800" dirty="0">
              <a:solidFill>
                <a:srgbClr val="FF0000"/>
              </a:solidFill>
              <a:latin typeface="Arial" panose="020B0604020202020204" pitchFamily="34" charset="0"/>
              <a:cs typeface="Arial" panose="020B0604020202020204" pitchFamily="34" charset="0"/>
            </a:endParaRPr>
          </a:p>
          <a:p>
            <a:pPr>
              <a:buFont typeface="Arial" pitchFamily="34" charset="0"/>
              <a:buChar char="•"/>
            </a:pPr>
            <a:endParaRPr lang="en-CA"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800" b="1" dirty="0">
                <a:solidFill>
                  <a:srgbClr val="FF0000"/>
                </a:solidFill>
              </a:rPr>
              <a:t>The paper I just mentioned: </a:t>
            </a:r>
            <a:r>
              <a:rPr lang="en-CA" sz="1800" b="1" dirty="0"/>
              <a:t>Neural Semantic Parsing with Type Constraints for Semi-Structured Tables </a:t>
            </a:r>
            <a:r>
              <a:rPr lang="en-CA" sz="1800" dirty="0"/>
              <a:t>Jayant Krishnamurthy, Pradeep </a:t>
            </a:r>
            <a:r>
              <a:rPr lang="en-CA" sz="1800" dirty="0" err="1"/>
              <a:t>Dasigi</a:t>
            </a:r>
            <a:r>
              <a:rPr lang="en-CA" sz="1800" dirty="0"/>
              <a:t>, Matt Gardner. </a:t>
            </a:r>
            <a:r>
              <a:rPr lang="en-CA" sz="1800" b="1" dirty="0"/>
              <a:t>EMNLP 2017</a:t>
            </a:r>
            <a:r>
              <a:rPr lang="en-CA" sz="1800" dirty="0"/>
              <a:t>.</a:t>
            </a:r>
          </a:p>
          <a:p>
            <a:pPr marL="285750" indent="-285750">
              <a:buFont typeface="Arial" panose="020B0604020202020204" pitchFamily="34" charset="0"/>
              <a:buChar char="•"/>
            </a:pPr>
            <a:endParaRPr lang="en-CA" sz="1800" dirty="0"/>
          </a:p>
          <a:p>
            <a:pPr marL="285750" indent="-285750">
              <a:buFont typeface="Arial" panose="020B0604020202020204" pitchFamily="34" charset="0"/>
              <a:buChar char="•"/>
            </a:pPr>
            <a:r>
              <a:rPr lang="en-CA" sz="1800" dirty="0"/>
              <a:t>Many more papers on Semantic Parsing in more recent conferences ACL, NAACL, EMNLP, …..</a:t>
            </a:r>
          </a:p>
          <a:p>
            <a:endParaRPr lang="en-CA" sz="1800" dirty="0"/>
          </a:p>
          <a:p>
            <a:endParaRPr lang="en-CA" sz="1800" dirty="0"/>
          </a:p>
          <a:p>
            <a:pPr>
              <a:buFont typeface="Arial" pitchFamily="34" charset="0"/>
              <a:buChar char="•"/>
            </a:pPr>
            <a:endParaRPr lang="en-US" sz="1800" dirty="0">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Date Placeholder 3"/>
          <p:cNvSpPr>
            <a:spLocks noGrp="1"/>
          </p:cNvSpPr>
          <p:nvPr>
            <p:ph type="dt" sz="quarter" idx="10"/>
          </p:nvPr>
        </p:nvSpPr>
        <p:spPr>
          <a:noFill/>
        </p:spPr>
        <p:txBody>
          <a:bodyPr/>
          <a:lstStyle/>
          <a:p>
            <a:fld id="{779CEDD2-67C5-4F2A-BE68-ED0228E7791A}" type="datetime1">
              <a:rPr lang="en-US" smtClean="0"/>
              <a:t>10/19/2021</a:t>
            </a:fld>
            <a:endParaRPr lang="en-US"/>
          </a:p>
        </p:txBody>
      </p:sp>
      <p:sp>
        <p:nvSpPr>
          <p:cNvPr id="20487" name="Footer Placeholder 4"/>
          <p:cNvSpPr>
            <a:spLocks noGrp="1"/>
          </p:cNvSpPr>
          <p:nvPr>
            <p:ph type="ftr" sz="quarter" idx="11"/>
          </p:nvPr>
        </p:nvSpPr>
        <p:spPr>
          <a:noFill/>
        </p:spPr>
        <p:txBody>
          <a:bodyPr/>
          <a:lstStyle/>
          <a:p>
            <a:r>
              <a:rPr lang="en-US"/>
              <a:t>CPSC503 Winter 2020-21</a:t>
            </a:r>
          </a:p>
        </p:txBody>
      </p:sp>
      <p:sp>
        <p:nvSpPr>
          <p:cNvPr id="20488" name="Slide Number Placeholder 5"/>
          <p:cNvSpPr>
            <a:spLocks noGrp="1"/>
          </p:cNvSpPr>
          <p:nvPr>
            <p:ph type="sldNum" sz="quarter" idx="12"/>
          </p:nvPr>
        </p:nvSpPr>
        <p:spPr>
          <a:noFill/>
        </p:spPr>
        <p:txBody>
          <a:bodyPr/>
          <a:lstStyle/>
          <a:p>
            <a:fld id="{1D7522BA-7C4F-4FFA-A945-DD3CAFA06B14}" type="slidenum">
              <a:rPr lang="en-US" smtClean="0"/>
              <a:pPr/>
              <a:t>45</a:t>
            </a:fld>
            <a:endParaRPr lang="en-US"/>
          </a:p>
        </p:txBody>
      </p:sp>
      <p:sp>
        <p:nvSpPr>
          <p:cNvPr id="20489" name="Rectangle 2"/>
          <p:cNvSpPr>
            <a:spLocks noGrp="1" noChangeArrowheads="1"/>
          </p:cNvSpPr>
          <p:nvPr>
            <p:ph type="title"/>
          </p:nvPr>
        </p:nvSpPr>
        <p:spPr>
          <a:xfrm>
            <a:off x="575129" y="76200"/>
            <a:ext cx="7772400" cy="1143000"/>
          </a:xfrm>
        </p:spPr>
        <p:txBody>
          <a:bodyPr/>
          <a:lstStyle/>
          <a:p>
            <a:pPr eaLnBrk="1" hangingPunct="1"/>
            <a:r>
              <a:rPr lang="en-US" dirty="0">
                <a:solidFill>
                  <a:srgbClr val="FF0000"/>
                </a:solidFill>
              </a:rPr>
              <a:t>Next Class</a:t>
            </a:r>
          </a:p>
        </p:txBody>
      </p:sp>
      <p:sp>
        <p:nvSpPr>
          <p:cNvPr id="20490" name="Rectangle 3"/>
          <p:cNvSpPr>
            <a:spLocks noGrp="1" noChangeArrowheads="1"/>
          </p:cNvSpPr>
          <p:nvPr>
            <p:ph type="body" idx="1"/>
          </p:nvPr>
        </p:nvSpPr>
        <p:spPr>
          <a:xfrm>
            <a:off x="575129" y="2667000"/>
            <a:ext cx="7772400" cy="2971800"/>
          </a:xfrm>
        </p:spPr>
        <p:txBody>
          <a:bodyPr/>
          <a:lstStyle/>
          <a:p>
            <a:pPr eaLnBrk="1" hangingPunct="1"/>
            <a:endParaRPr lang="en-US" dirty="0"/>
          </a:p>
          <a:p>
            <a:pPr marL="0" indent="0" eaLnBrk="1" hangingPunct="1">
              <a:buNone/>
            </a:pPr>
            <a:endParaRPr lang="en-US" dirty="0"/>
          </a:p>
        </p:txBody>
      </p:sp>
      <p:sp>
        <p:nvSpPr>
          <p:cNvPr id="7" name="Rectangle 3"/>
          <p:cNvSpPr txBox="1">
            <a:spLocks noChangeArrowheads="1"/>
          </p:cNvSpPr>
          <p:nvPr/>
        </p:nvSpPr>
        <p:spPr bwMode="auto">
          <a:xfrm>
            <a:off x="26963" y="1524000"/>
            <a:ext cx="89916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r>
              <a:rPr lang="en-CA" kern="0" dirty="0"/>
              <a:t>Computing with Word Senses</a:t>
            </a:r>
            <a:r>
              <a:rPr lang="en-CA" b="0" kern="0" dirty="0"/>
              <a:t>: Word Sense Disambiguation WSD; WordNet;  Ontologies</a:t>
            </a:r>
            <a:r>
              <a:rPr lang="en-US" b="0" kern="0" dirty="0"/>
              <a:t> (Lexical Semantics) </a:t>
            </a:r>
            <a:r>
              <a:rPr lang="en-US" b="0" kern="0" dirty="0" err="1">
                <a:solidFill>
                  <a:schemeClr val="accent6">
                    <a:lumMod val="60000"/>
                    <a:lumOff val="40000"/>
                  </a:schemeClr>
                </a:solidFill>
              </a:rPr>
              <a:t>Chp</a:t>
            </a:r>
            <a:r>
              <a:rPr lang="en-US" b="0" kern="0" dirty="0">
                <a:solidFill>
                  <a:schemeClr val="accent6">
                    <a:lumMod val="60000"/>
                    <a:lumOff val="40000"/>
                  </a:schemeClr>
                </a:solidFill>
              </a:rPr>
              <a:t>. 18 3</a:t>
            </a:r>
            <a:r>
              <a:rPr lang="en-US" b="0" kern="0" baseline="30000" dirty="0">
                <a:solidFill>
                  <a:schemeClr val="accent6">
                    <a:lumMod val="60000"/>
                    <a:lumOff val="40000"/>
                  </a:schemeClr>
                </a:solidFill>
              </a:rPr>
              <a:t>rd</a:t>
            </a:r>
            <a:r>
              <a:rPr lang="en-US" b="0" kern="0" dirty="0">
                <a:solidFill>
                  <a:schemeClr val="accent6">
                    <a:lumMod val="60000"/>
                    <a:lumOff val="40000"/>
                  </a:schemeClr>
                </a:solidFill>
              </a:rPr>
              <a:t> Ed</a:t>
            </a:r>
            <a:r>
              <a:rPr lang="en-US" b="0" kern="0" dirty="0"/>
              <a:t>. ; </a:t>
            </a:r>
          </a:p>
          <a:p>
            <a:pPr eaLnBrk="1" hangingPunct="1"/>
            <a:endParaRPr lang="en-US" b="0" kern="0" dirty="0"/>
          </a:p>
          <a:p>
            <a:pPr eaLnBrk="1" hangingPunct="1"/>
            <a:r>
              <a:rPr lang="en-US" kern="0" dirty="0"/>
              <a:t>Intro to Semantic Role Labeling</a:t>
            </a:r>
            <a:r>
              <a:rPr lang="en-US" b="0" kern="0" dirty="0"/>
              <a:t> (</a:t>
            </a:r>
            <a:r>
              <a:rPr lang="en-US" b="0" kern="0" dirty="0" err="1">
                <a:solidFill>
                  <a:schemeClr val="accent6">
                    <a:lumMod val="60000"/>
                    <a:lumOff val="40000"/>
                  </a:schemeClr>
                </a:solidFill>
              </a:rPr>
              <a:t>Chp</a:t>
            </a:r>
            <a:r>
              <a:rPr lang="en-US" b="0" kern="0" dirty="0">
                <a:solidFill>
                  <a:schemeClr val="accent6">
                    <a:lumMod val="60000"/>
                    <a:lumOff val="40000"/>
                  </a:schemeClr>
                </a:solidFill>
              </a:rPr>
              <a:t>. 19 3</a:t>
            </a:r>
            <a:r>
              <a:rPr lang="en-US" b="0" kern="0" baseline="30000" dirty="0">
                <a:solidFill>
                  <a:schemeClr val="accent6">
                    <a:lumMod val="60000"/>
                    <a:lumOff val="40000"/>
                  </a:schemeClr>
                </a:solidFill>
              </a:rPr>
              <a:t>rd</a:t>
            </a:r>
            <a:r>
              <a:rPr lang="en-US" b="0" kern="0" dirty="0">
                <a:solidFill>
                  <a:schemeClr val="accent6">
                    <a:lumMod val="60000"/>
                    <a:lumOff val="40000"/>
                  </a:schemeClr>
                </a:solidFill>
              </a:rPr>
              <a:t> Ed. </a:t>
            </a:r>
            <a:r>
              <a:rPr lang="en-US" b="0" kern="0" dirty="0"/>
              <a:t>)</a:t>
            </a:r>
          </a:p>
        </p:txBody>
      </p:sp>
    </p:spTree>
    <p:extLst>
      <p:ext uri="{BB962C8B-B14F-4D97-AF65-F5344CB8AC3E}">
        <p14:creationId xmlns:p14="http://schemas.microsoft.com/office/powerpoint/2010/main" val="15732824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27" y="685800"/>
            <a:ext cx="8534400" cy="685800"/>
          </a:xfrm>
        </p:spPr>
        <p:txBody>
          <a:bodyPr/>
          <a:lstStyle/>
          <a:p>
            <a:r>
              <a:rPr lang="en-CA" sz="3200" dirty="0"/>
              <a:t>Just a sketch:  to provide some context for some concepts / techniques discussed in 422</a:t>
            </a:r>
          </a:p>
        </p:txBody>
      </p:sp>
      <p:sp>
        <p:nvSpPr>
          <p:cNvPr id="5" name="Footer Placeholder 4"/>
          <p:cNvSpPr>
            <a:spLocks noGrp="1"/>
          </p:cNvSpPr>
          <p:nvPr>
            <p:ph type="ftr" sz="quarter" idx="11"/>
          </p:nvPr>
        </p:nvSpPr>
        <p:spPr/>
        <p:txBody>
          <a:bodyPr/>
          <a:lstStyle/>
          <a:p>
            <a:pPr>
              <a:defRPr/>
            </a:pPr>
            <a:r>
              <a:rPr lang="en-US">
                <a:solidFill>
                  <a:srgbClr val="000000"/>
                </a:solidFill>
              </a:rPr>
              <a:t>CPSC503 Winter 2020-21</a:t>
            </a:r>
          </a:p>
        </p:txBody>
      </p:sp>
      <p:sp>
        <p:nvSpPr>
          <p:cNvPr id="6" name="Slide Number Placeholder 5"/>
          <p:cNvSpPr>
            <a:spLocks noGrp="1"/>
          </p:cNvSpPr>
          <p:nvPr>
            <p:ph type="sldNum" sz="quarter" idx="12"/>
          </p:nvPr>
        </p:nvSpPr>
        <p:spPr/>
        <p:txBody>
          <a:bodyPr/>
          <a:lstStyle/>
          <a:p>
            <a:pPr>
              <a:defRPr/>
            </a:pPr>
            <a:r>
              <a:rPr lang="en-US">
                <a:solidFill>
                  <a:srgbClr val="000000"/>
                </a:solidFill>
              </a:rPr>
              <a:t>Slide </a:t>
            </a:r>
            <a:fld id="{31D68C3B-C815-4706-936C-540C9276CF4E}" type="slidenum">
              <a:rPr lang="en-US" smtClean="0">
                <a:solidFill>
                  <a:srgbClr val="000000"/>
                </a:solidFill>
              </a:rPr>
              <a:pPr>
                <a:defRPr/>
              </a:pPr>
              <a:t>46</a:t>
            </a:fld>
            <a:endParaRPr lang="en-US">
              <a:solidFill>
                <a:srgbClr val="000000"/>
              </a:solidFill>
            </a:endParaRPr>
          </a:p>
        </p:txBody>
      </p:sp>
      <p:sp>
        <p:nvSpPr>
          <p:cNvPr id="7" name="AutoShape 2" descr="Displaying IMG_846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solidFill>
                <a:srgbClr val="000000"/>
              </a:solidFill>
            </a:endParaRPr>
          </a:p>
        </p:txBody>
      </p:sp>
      <p:pic>
        <p:nvPicPr>
          <p:cNvPr id="87043" name="Picture 3"/>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5835" r="464" b="32809"/>
          <a:stretch/>
        </p:blipFill>
        <p:spPr bwMode="auto">
          <a:xfrm>
            <a:off x="0" y="1905000"/>
            <a:ext cx="906457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a:defRPr/>
            </a:pPr>
            <a:fld id="{45186327-F6B5-46C4-A614-57BCA33F905C}" type="datetime1">
              <a:rPr lang="en-US" smtClean="0"/>
              <a:t>10/19/2021</a:t>
            </a:fld>
            <a:endParaRPr lang="en-US"/>
          </a:p>
        </p:txBody>
      </p:sp>
    </p:spTree>
    <p:extLst>
      <p:ext uri="{BB962C8B-B14F-4D97-AF65-F5344CB8AC3E}">
        <p14:creationId xmlns:p14="http://schemas.microsoft.com/office/powerpoint/2010/main" val="1530408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fld id="{3E2E6992-3607-4AA0-A8C6-4C2D154E532F}" type="datetime1">
              <a:rPr lang="en-US" smtClean="0"/>
              <a:t>10/19/2021</a:t>
            </a:fld>
            <a:endParaRPr lang="en-US"/>
          </a:p>
        </p:txBody>
      </p:sp>
      <p:sp>
        <p:nvSpPr>
          <p:cNvPr id="40963" name="Footer Placeholder 4"/>
          <p:cNvSpPr>
            <a:spLocks noGrp="1"/>
          </p:cNvSpPr>
          <p:nvPr>
            <p:ph type="ftr" sz="quarter" idx="11"/>
          </p:nvPr>
        </p:nvSpPr>
        <p:spPr>
          <a:noFill/>
        </p:spPr>
        <p:txBody>
          <a:bodyPr/>
          <a:lstStyle/>
          <a:p>
            <a:r>
              <a:rPr lang="en-US"/>
              <a:t>CPSC503 Winter 2020-21</a:t>
            </a:r>
          </a:p>
        </p:txBody>
      </p:sp>
      <p:sp>
        <p:nvSpPr>
          <p:cNvPr id="40964" name="Slide Number Placeholder 5"/>
          <p:cNvSpPr>
            <a:spLocks noGrp="1"/>
          </p:cNvSpPr>
          <p:nvPr>
            <p:ph type="sldNum" sz="quarter" idx="12"/>
          </p:nvPr>
        </p:nvSpPr>
        <p:spPr>
          <a:noFill/>
        </p:spPr>
        <p:txBody>
          <a:bodyPr/>
          <a:lstStyle/>
          <a:p>
            <a:fld id="{B0F32F69-DF1F-4CCC-993C-3294B9734A29}" type="slidenum">
              <a:rPr lang="en-US" smtClean="0"/>
              <a:pPr/>
              <a:t>47</a:t>
            </a:fld>
            <a:endParaRPr lang="en-US"/>
          </a:p>
        </p:txBody>
      </p:sp>
      <p:sp>
        <p:nvSpPr>
          <p:cNvPr id="40965" name="Rectangle 2"/>
          <p:cNvSpPr>
            <a:spLocks noGrp="1" noChangeArrowheads="1"/>
          </p:cNvSpPr>
          <p:nvPr>
            <p:ph type="title"/>
          </p:nvPr>
        </p:nvSpPr>
        <p:spPr>
          <a:xfrm>
            <a:off x="685800" y="457200"/>
            <a:ext cx="7772400" cy="1143000"/>
          </a:xfrm>
        </p:spPr>
        <p:txBody>
          <a:bodyPr/>
          <a:lstStyle/>
          <a:p>
            <a:pPr eaLnBrk="1" hangingPunct="1"/>
            <a:r>
              <a:rPr lang="en-US"/>
              <a:t>Non-Compositionality</a:t>
            </a:r>
            <a:endParaRPr lang="en-US">
              <a:solidFill>
                <a:srgbClr val="008000"/>
              </a:solidFill>
            </a:endParaRPr>
          </a:p>
        </p:txBody>
      </p:sp>
      <p:sp>
        <p:nvSpPr>
          <p:cNvPr id="40966" name="Rectangle 3"/>
          <p:cNvSpPr>
            <a:spLocks noGrp="1" noChangeArrowheads="1"/>
          </p:cNvSpPr>
          <p:nvPr>
            <p:ph type="body" idx="1"/>
          </p:nvPr>
        </p:nvSpPr>
        <p:spPr>
          <a:xfrm>
            <a:off x="533400" y="1676400"/>
            <a:ext cx="8183563" cy="1600200"/>
          </a:xfrm>
        </p:spPr>
        <p:txBody>
          <a:bodyPr/>
          <a:lstStyle/>
          <a:p>
            <a:pPr eaLnBrk="1" hangingPunct="1"/>
            <a:r>
              <a:rPr lang="en-US"/>
              <a:t>Unfortunately, there are lots of examples where the meaning of a constituent can’t be derived from the meanings of the parts</a:t>
            </a:r>
          </a:p>
          <a:p>
            <a:pPr eaLnBrk="1" hangingPunct="1">
              <a:buFontTx/>
              <a:buNone/>
            </a:pPr>
            <a:endParaRPr lang="en-US"/>
          </a:p>
          <a:p>
            <a:pPr lvl="1" eaLnBrk="1" hangingPunct="1"/>
            <a:endParaRPr lang="en-US" sz="2800" b="0"/>
          </a:p>
        </p:txBody>
      </p:sp>
      <p:sp>
        <p:nvSpPr>
          <p:cNvPr id="40967" name="Rectangle 4"/>
          <p:cNvSpPr>
            <a:spLocks noChangeArrowheads="1"/>
          </p:cNvSpPr>
          <p:nvPr/>
        </p:nvSpPr>
        <p:spPr bwMode="auto">
          <a:xfrm>
            <a:off x="960438" y="3124200"/>
            <a:ext cx="8183562" cy="2362200"/>
          </a:xfrm>
          <a:prstGeom prst="rect">
            <a:avLst/>
          </a:prstGeom>
          <a:noFill/>
          <a:ln w="9525">
            <a:noFill/>
            <a:miter lim="800000"/>
            <a:headEnd/>
            <a:tailEnd/>
          </a:ln>
        </p:spPr>
        <p:txBody>
          <a:bodyPr/>
          <a:lstStyle/>
          <a:p>
            <a:pPr marL="742950" lvl="1" indent="-285750">
              <a:spcBef>
                <a:spcPct val="20000"/>
              </a:spcBef>
            </a:pPr>
            <a:r>
              <a:rPr lang="en-US" sz="2800">
                <a:latin typeface="Comic Sans MS" pitchFamily="66" charset="0"/>
              </a:rPr>
              <a:t>- metaphor, (e.g., corporation as person)</a:t>
            </a:r>
          </a:p>
          <a:p>
            <a:pPr marL="742950" lvl="1" indent="-285750">
              <a:spcBef>
                <a:spcPct val="20000"/>
              </a:spcBef>
              <a:buFontTx/>
              <a:buChar char="–"/>
            </a:pPr>
            <a:r>
              <a:rPr lang="en-US" sz="2800">
                <a:latin typeface="Comic Sans MS" pitchFamily="66" charset="0"/>
              </a:rPr>
              <a:t>metonymy, (??)</a:t>
            </a:r>
          </a:p>
          <a:p>
            <a:pPr marL="742950" lvl="1" indent="-285750">
              <a:spcBef>
                <a:spcPct val="20000"/>
              </a:spcBef>
              <a:buFontTx/>
              <a:buChar char="–"/>
            </a:pPr>
            <a:r>
              <a:rPr lang="en-US" sz="2800">
                <a:latin typeface="Comic Sans MS" pitchFamily="66" charset="0"/>
              </a:rPr>
              <a:t>idioms, </a:t>
            </a:r>
          </a:p>
          <a:p>
            <a:pPr marL="742950" lvl="1" indent="-285750">
              <a:spcBef>
                <a:spcPct val="20000"/>
              </a:spcBef>
              <a:buFontTx/>
              <a:buChar char="–"/>
            </a:pPr>
            <a:r>
              <a:rPr lang="en-US" sz="2800">
                <a:latin typeface="Comic Sans MS" pitchFamily="66" charset="0"/>
              </a:rPr>
              <a:t>irony, </a:t>
            </a:r>
          </a:p>
          <a:p>
            <a:pPr marL="742950" lvl="1" indent="-285750">
              <a:spcBef>
                <a:spcPct val="20000"/>
              </a:spcBef>
              <a:buFontTx/>
              <a:buChar char="–"/>
            </a:pPr>
            <a:r>
              <a:rPr lang="en-US" sz="2800">
                <a:latin typeface="Comic Sans MS" pitchFamily="66" charset="0"/>
              </a:rPr>
              <a:t>sarcasm, </a:t>
            </a:r>
          </a:p>
          <a:p>
            <a:pPr marL="742950" lvl="1" indent="-285750">
              <a:spcBef>
                <a:spcPct val="20000"/>
              </a:spcBef>
              <a:buFontTx/>
              <a:buChar char="–"/>
            </a:pPr>
            <a:r>
              <a:rPr lang="en-US" sz="2800">
                <a:latin typeface="Comic Sans MS" pitchFamily="66" charset="0"/>
              </a:rPr>
              <a:t>indirect requests, etc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fld id="{7EFF2531-8C50-4ABA-AD8A-842124934850}" type="datetime1">
              <a:rPr lang="en-US" smtClean="0"/>
              <a:t>10/19/2021</a:t>
            </a:fld>
            <a:endParaRPr lang="en-US"/>
          </a:p>
        </p:txBody>
      </p:sp>
      <p:sp>
        <p:nvSpPr>
          <p:cNvPr id="41987" name="Footer Placeholder 4"/>
          <p:cNvSpPr>
            <a:spLocks noGrp="1"/>
          </p:cNvSpPr>
          <p:nvPr>
            <p:ph type="ftr" sz="quarter" idx="11"/>
          </p:nvPr>
        </p:nvSpPr>
        <p:spPr>
          <a:noFill/>
        </p:spPr>
        <p:txBody>
          <a:bodyPr/>
          <a:lstStyle/>
          <a:p>
            <a:r>
              <a:rPr lang="en-US"/>
              <a:t>CPSC503 Winter 2020-21</a:t>
            </a:r>
          </a:p>
        </p:txBody>
      </p:sp>
      <p:sp>
        <p:nvSpPr>
          <p:cNvPr id="41988" name="Slide Number Placeholder 5"/>
          <p:cNvSpPr>
            <a:spLocks noGrp="1"/>
          </p:cNvSpPr>
          <p:nvPr>
            <p:ph type="sldNum" sz="quarter" idx="12"/>
          </p:nvPr>
        </p:nvSpPr>
        <p:spPr>
          <a:noFill/>
        </p:spPr>
        <p:txBody>
          <a:bodyPr/>
          <a:lstStyle/>
          <a:p>
            <a:fld id="{35307DB5-B09C-49C6-909B-40CC6EFA363C}" type="slidenum">
              <a:rPr lang="en-US" smtClean="0"/>
              <a:pPr/>
              <a:t>48</a:t>
            </a:fld>
            <a:endParaRPr lang="en-US"/>
          </a:p>
        </p:txBody>
      </p:sp>
      <p:sp>
        <p:nvSpPr>
          <p:cNvPr id="41989" name="Rectangle 2"/>
          <p:cNvSpPr>
            <a:spLocks noGrp="1" noChangeArrowheads="1"/>
          </p:cNvSpPr>
          <p:nvPr>
            <p:ph type="title"/>
          </p:nvPr>
        </p:nvSpPr>
        <p:spPr>
          <a:xfrm>
            <a:off x="685800" y="0"/>
            <a:ext cx="7772400" cy="1143000"/>
          </a:xfrm>
        </p:spPr>
        <p:txBody>
          <a:bodyPr/>
          <a:lstStyle/>
          <a:p>
            <a:pPr eaLnBrk="1" hangingPunct="1"/>
            <a:r>
              <a:rPr lang="en-US"/>
              <a:t>English Idioms</a:t>
            </a:r>
            <a:endParaRPr lang="en-US">
              <a:solidFill>
                <a:srgbClr val="008000"/>
              </a:solidFill>
            </a:endParaRPr>
          </a:p>
        </p:txBody>
      </p:sp>
      <p:sp>
        <p:nvSpPr>
          <p:cNvPr id="41990" name="Rectangle 3"/>
          <p:cNvSpPr>
            <a:spLocks noGrp="1" noChangeArrowheads="1"/>
          </p:cNvSpPr>
          <p:nvPr>
            <p:ph type="body" idx="1"/>
          </p:nvPr>
        </p:nvSpPr>
        <p:spPr>
          <a:xfrm>
            <a:off x="2057400" y="3962400"/>
            <a:ext cx="4267200" cy="2286000"/>
          </a:xfrm>
        </p:spPr>
        <p:txBody>
          <a:bodyPr/>
          <a:lstStyle/>
          <a:p>
            <a:pPr eaLnBrk="1" hangingPunct="1"/>
            <a:r>
              <a:rPr lang="en-US"/>
              <a:t>“buy the farm” </a:t>
            </a:r>
          </a:p>
          <a:p>
            <a:pPr eaLnBrk="1" hangingPunct="1"/>
            <a:r>
              <a:rPr lang="en-US"/>
              <a:t>“bite the bullet” </a:t>
            </a:r>
          </a:p>
          <a:p>
            <a:pPr eaLnBrk="1" hangingPunct="1"/>
            <a:r>
              <a:rPr lang="en-US"/>
              <a:t>“bury the hatchet” </a:t>
            </a:r>
          </a:p>
          <a:p>
            <a:pPr eaLnBrk="1" hangingPunct="1"/>
            <a:r>
              <a:rPr lang="en-US"/>
              <a:t>etc…</a:t>
            </a:r>
            <a:endParaRPr lang="en-US">
              <a:solidFill>
                <a:schemeClr val="accent2"/>
              </a:solidFill>
            </a:endParaRPr>
          </a:p>
        </p:txBody>
      </p:sp>
      <p:sp>
        <p:nvSpPr>
          <p:cNvPr id="41991" name="Rectangle 4"/>
          <p:cNvSpPr>
            <a:spLocks noChangeArrowheads="1"/>
          </p:cNvSpPr>
          <p:nvPr/>
        </p:nvSpPr>
        <p:spPr bwMode="auto">
          <a:xfrm>
            <a:off x="381000" y="1371600"/>
            <a:ext cx="8305800" cy="23622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Lots of these… </a:t>
            </a:r>
            <a:r>
              <a:rPr lang="en-US" sz="2800" b="1">
                <a:solidFill>
                  <a:schemeClr val="accent2"/>
                </a:solidFill>
                <a:latin typeface="Comic Sans MS" pitchFamily="66" charset="0"/>
              </a:rPr>
              <a:t>constructions</a:t>
            </a:r>
            <a:r>
              <a:rPr lang="en-US" sz="2800" b="1">
                <a:latin typeface="Comic Sans MS" pitchFamily="66" charset="0"/>
              </a:rPr>
              <a:t> where the meaning of the whole is either </a:t>
            </a:r>
          </a:p>
          <a:p>
            <a:pPr marL="742950" lvl="1" indent="-285750">
              <a:spcBef>
                <a:spcPct val="20000"/>
              </a:spcBef>
              <a:buFontTx/>
              <a:buChar char="–"/>
            </a:pPr>
            <a:r>
              <a:rPr lang="en-US" sz="2800">
                <a:latin typeface="Comic Sans MS" pitchFamily="66" charset="0"/>
              </a:rPr>
              <a:t>Totally unrelated to the meanings of the parts (“kick the bucket”)</a:t>
            </a:r>
          </a:p>
          <a:p>
            <a:pPr marL="742950" lvl="1" indent="-285750">
              <a:spcBef>
                <a:spcPct val="20000"/>
              </a:spcBef>
              <a:buFontTx/>
              <a:buChar char="–"/>
            </a:pPr>
            <a:r>
              <a:rPr lang="en-US" sz="2800">
                <a:latin typeface="Comic Sans MS" pitchFamily="66" charset="0"/>
              </a:rPr>
              <a:t>Related in some opaque way (“run the show”)</a:t>
            </a:r>
            <a:endParaRPr lang="en-US" sz="2400" b="1">
              <a:solidFill>
                <a:schemeClr val="accent2"/>
              </a:solidFill>
              <a:latin typeface="Comic Sans MS" pitchFamily="66"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fld id="{04528535-C0BE-447C-B428-082C0D20CC34}" type="datetime1">
              <a:rPr lang="en-US" smtClean="0"/>
              <a:t>10/19/2021</a:t>
            </a:fld>
            <a:endParaRPr lang="en-US"/>
          </a:p>
        </p:txBody>
      </p:sp>
      <p:sp>
        <p:nvSpPr>
          <p:cNvPr id="43011" name="Footer Placeholder 4"/>
          <p:cNvSpPr>
            <a:spLocks noGrp="1"/>
          </p:cNvSpPr>
          <p:nvPr>
            <p:ph type="ftr" sz="quarter" idx="11"/>
          </p:nvPr>
        </p:nvSpPr>
        <p:spPr>
          <a:noFill/>
        </p:spPr>
        <p:txBody>
          <a:bodyPr/>
          <a:lstStyle/>
          <a:p>
            <a:r>
              <a:rPr lang="en-US"/>
              <a:t>CPSC503 Winter 2020-21</a:t>
            </a:r>
          </a:p>
        </p:txBody>
      </p:sp>
      <p:sp>
        <p:nvSpPr>
          <p:cNvPr id="43012" name="Slide Number Placeholder 5"/>
          <p:cNvSpPr>
            <a:spLocks noGrp="1"/>
          </p:cNvSpPr>
          <p:nvPr>
            <p:ph type="sldNum" sz="quarter" idx="12"/>
          </p:nvPr>
        </p:nvSpPr>
        <p:spPr>
          <a:noFill/>
        </p:spPr>
        <p:txBody>
          <a:bodyPr/>
          <a:lstStyle/>
          <a:p>
            <a:fld id="{2DAB69A7-63BF-459A-AD67-25C6C1DA15E9}" type="slidenum">
              <a:rPr lang="en-US" smtClean="0"/>
              <a:pPr/>
              <a:t>49</a:t>
            </a:fld>
            <a:endParaRPr lang="en-US"/>
          </a:p>
        </p:txBody>
      </p:sp>
      <p:sp>
        <p:nvSpPr>
          <p:cNvPr id="43013" name="Rectangle 2"/>
          <p:cNvSpPr>
            <a:spLocks noGrp="1" noChangeArrowheads="1"/>
          </p:cNvSpPr>
          <p:nvPr>
            <p:ph type="title"/>
          </p:nvPr>
        </p:nvSpPr>
        <p:spPr>
          <a:xfrm>
            <a:off x="685800" y="152400"/>
            <a:ext cx="7772400" cy="1143000"/>
          </a:xfrm>
        </p:spPr>
        <p:txBody>
          <a:bodyPr/>
          <a:lstStyle/>
          <a:p>
            <a:pPr eaLnBrk="1" hangingPunct="1"/>
            <a:r>
              <a:rPr lang="en-US"/>
              <a:t>The Tip of the Iceberg</a:t>
            </a:r>
          </a:p>
        </p:txBody>
      </p:sp>
      <p:sp>
        <p:nvSpPr>
          <p:cNvPr id="43014" name="Rectangle 3"/>
          <p:cNvSpPr>
            <a:spLocks noGrp="1" noChangeArrowheads="1"/>
          </p:cNvSpPr>
          <p:nvPr>
            <p:ph type="body" idx="1"/>
          </p:nvPr>
        </p:nvSpPr>
        <p:spPr>
          <a:xfrm>
            <a:off x="152400" y="1219200"/>
            <a:ext cx="7772400" cy="1143000"/>
          </a:xfrm>
          <a:noFill/>
        </p:spPr>
        <p:txBody>
          <a:bodyPr/>
          <a:lstStyle/>
          <a:p>
            <a:pPr lvl="1" eaLnBrk="1" hangingPunct="1"/>
            <a:r>
              <a:rPr lang="en-US" sz="2800" b="0"/>
              <a:t>“Enron is the tip of the iceberg.”</a:t>
            </a:r>
            <a:endParaRPr lang="en-US">
              <a:solidFill>
                <a:srgbClr val="008000"/>
              </a:solidFill>
            </a:endParaRPr>
          </a:p>
          <a:p>
            <a:pPr lvl="1" eaLnBrk="1" hangingPunct="1">
              <a:buFontTx/>
              <a:buNone/>
            </a:pPr>
            <a:r>
              <a:rPr lang="en-US" sz="2800"/>
              <a:t>NP -&gt; “the tip of the iceberg”  {….}</a:t>
            </a:r>
          </a:p>
          <a:p>
            <a:pPr eaLnBrk="1" hangingPunct="1"/>
            <a:endParaRPr lang="en-US"/>
          </a:p>
        </p:txBody>
      </p:sp>
      <p:sp>
        <p:nvSpPr>
          <p:cNvPr id="828420" name="Rectangle 4"/>
          <p:cNvSpPr>
            <a:spLocks noChangeArrowheads="1"/>
          </p:cNvSpPr>
          <p:nvPr/>
        </p:nvSpPr>
        <p:spPr bwMode="auto">
          <a:xfrm>
            <a:off x="304800" y="2971800"/>
            <a:ext cx="7772400" cy="1600200"/>
          </a:xfrm>
          <a:prstGeom prst="rect">
            <a:avLst/>
          </a:prstGeom>
          <a:noFill/>
          <a:ln w="9525">
            <a:noFill/>
            <a:miter lim="800000"/>
            <a:headEnd/>
            <a:tailEnd/>
          </a:ln>
        </p:spPr>
        <p:txBody>
          <a:bodyPr/>
          <a:lstStyle/>
          <a:p>
            <a:pPr marL="742950" lvl="1" indent="-285750">
              <a:spcBef>
                <a:spcPct val="20000"/>
              </a:spcBef>
              <a:buFontTx/>
              <a:buChar char="–"/>
            </a:pPr>
            <a:r>
              <a:rPr lang="en-US" sz="2800">
                <a:latin typeface="Comic Sans MS" pitchFamily="66" charset="0"/>
              </a:rPr>
              <a:t>“the tip of </a:t>
            </a:r>
            <a:r>
              <a:rPr lang="en-US" sz="2800">
                <a:solidFill>
                  <a:schemeClr val="accent2"/>
                </a:solidFill>
                <a:latin typeface="Comic Sans MS" pitchFamily="66" charset="0"/>
              </a:rPr>
              <a:t>an old</a:t>
            </a:r>
            <a:r>
              <a:rPr lang="en-US" sz="2800">
                <a:latin typeface="Comic Sans MS" pitchFamily="66" charset="0"/>
              </a:rPr>
              <a:t> iceberg”</a:t>
            </a:r>
          </a:p>
          <a:p>
            <a:pPr marL="742950" lvl="1" indent="-285750">
              <a:spcBef>
                <a:spcPct val="20000"/>
              </a:spcBef>
              <a:buFontTx/>
              <a:buChar char="–"/>
            </a:pPr>
            <a:r>
              <a:rPr lang="en-US" sz="2800">
                <a:latin typeface="Comic Sans MS" pitchFamily="66" charset="0"/>
              </a:rPr>
              <a:t>“the tip of </a:t>
            </a:r>
            <a:r>
              <a:rPr lang="en-US" sz="2800">
                <a:solidFill>
                  <a:schemeClr val="accent2"/>
                </a:solidFill>
                <a:latin typeface="Comic Sans MS" pitchFamily="66" charset="0"/>
              </a:rPr>
              <a:t>a 1000-page</a:t>
            </a:r>
            <a:r>
              <a:rPr lang="en-US" sz="2800">
                <a:latin typeface="Comic Sans MS" pitchFamily="66" charset="0"/>
              </a:rPr>
              <a:t> iceberg”</a:t>
            </a:r>
          </a:p>
          <a:p>
            <a:pPr marL="742950" lvl="1" indent="-285750">
              <a:spcBef>
                <a:spcPct val="20000"/>
              </a:spcBef>
              <a:buFontTx/>
              <a:buChar char="–"/>
            </a:pPr>
            <a:r>
              <a:rPr lang="en-US" sz="2800">
                <a:latin typeface="Comic Sans MS" pitchFamily="66" charset="0"/>
              </a:rPr>
              <a:t>“the </a:t>
            </a:r>
            <a:r>
              <a:rPr lang="en-US" sz="2800">
                <a:solidFill>
                  <a:schemeClr val="accent2"/>
                </a:solidFill>
                <a:latin typeface="Comic Sans MS" pitchFamily="66" charset="0"/>
              </a:rPr>
              <a:t>merest</a:t>
            </a:r>
            <a:r>
              <a:rPr lang="en-US" sz="2800">
                <a:latin typeface="Comic Sans MS" pitchFamily="66" charset="0"/>
              </a:rPr>
              <a:t> tip of the iceberg”</a:t>
            </a:r>
            <a:endParaRPr lang="en-US" sz="2400" b="1">
              <a:latin typeface="Comic Sans MS" pitchFamily="66" charset="0"/>
            </a:endParaRPr>
          </a:p>
        </p:txBody>
      </p:sp>
      <p:sp>
        <p:nvSpPr>
          <p:cNvPr id="828421" name="Rectangle 5"/>
          <p:cNvSpPr>
            <a:spLocks noChangeArrowheads="1"/>
          </p:cNvSpPr>
          <p:nvPr/>
        </p:nvSpPr>
        <p:spPr bwMode="auto">
          <a:xfrm>
            <a:off x="762000" y="4648200"/>
            <a:ext cx="6934200" cy="15240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NP -&gt; TipNP of IcebergNP {…}</a:t>
            </a:r>
          </a:p>
          <a:p>
            <a:pPr marL="742950" lvl="1" indent="-285750">
              <a:spcBef>
                <a:spcPct val="20000"/>
              </a:spcBef>
            </a:pPr>
            <a:r>
              <a:rPr lang="en-US" sz="2400" b="1">
                <a:latin typeface="Comic Sans MS" pitchFamily="66" charset="0"/>
              </a:rPr>
              <a:t>TipNP: NP with </a:t>
            </a:r>
            <a:r>
              <a:rPr lang="en-US" sz="2400" b="1">
                <a:solidFill>
                  <a:schemeClr val="accent2"/>
                </a:solidFill>
                <a:latin typeface="Comic Sans MS" pitchFamily="66" charset="0"/>
              </a:rPr>
              <a:t>tip</a:t>
            </a:r>
            <a:r>
              <a:rPr lang="en-US" sz="2400" b="1">
                <a:latin typeface="Comic Sans MS" pitchFamily="66" charset="0"/>
              </a:rPr>
              <a:t> as its head </a:t>
            </a:r>
          </a:p>
          <a:p>
            <a:pPr marL="742950" lvl="1" indent="-285750">
              <a:spcBef>
                <a:spcPct val="20000"/>
              </a:spcBef>
            </a:pPr>
            <a:r>
              <a:rPr lang="en-US" sz="2400" b="1">
                <a:latin typeface="Comic Sans MS" pitchFamily="66" charset="0"/>
              </a:rPr>
              <a:t>IcebergNP NP with </a:t>
            </a:r>
            <a:r>
              <a:rPr lang="en-US" sz="2400" b="1">
                <a:solidFill>
                  <a:schemeClr val="accent2"/>
                </a:solidFill>
                <a:latin typeface="Comic Sans MS" pitchFamily="66" charset="0"/>
              </a:rPr>
              <a:t>iceberg</a:t>
            </a:r>
            <a:r>
              <a:rPr lang="en-US" sz="2400" b="1">
                <a:latin typeface="Comic Sans MS" pitchFamily="66" charset="0"/>
              </a:rPr>
              <a:t> as its head </a:t>
            </a:r>
          </a:p>
          <a:p>
            <a:pPr marL="742950" lvl="1" indent="-285750">
              <a:spcBef>
                <a:spcPct val="20000"/>
              </a:spcBef>
            </a:pPr>
            <a:endParaRPr lang="en-US" sz="2400" b="1">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8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8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20" grpId="0" autoUpdateAnimBg="0"/>
      <p:bldP spid="82842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EE26F9-5AAD-4285-806C-998F0EBC04F6}"/>
              </a:ext>
            </a:extLst>
          </p:cNvPr>
          <p:cNvSpPr/>
          <p:nvPr/>
        </p:nvSpPr>
        <p:spPr>
          <a:xfrm>
            <a:off x="571500" y="3780986"/>
            <a:ext cx="8343900" cy="246741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D95C9107-4393-4578-BF67-AAEFC0CA50EB}"/>
              </a:ext>
            </a:extLst>
          </p:cNvPr>
          <p:cNvSpPr>
            <a:spLocks noGrp="1"/>
          </p:cNvSpPr>
          <p:nvPr>
            <p:ph type="title"/>
          </p:nvPr>
        </p:nvSpPr>
        <p:spPr>
          <a:xfrm>
            <a:off x="-41227" y="152400"/>
            <a:ext cx="8915400" cy="762000"/>
          </a:xfrm>
        </p:spPr>
        <p:txBody>
          <a:bodyPr/>
          <a:lstStyle/>
          <a:p>
            <a:r>
              <a:rPr lang="en-CA" dirty="0"/>
              <a:t>Our Ongoing Projects using </a:t>
            </a:r>
            <a:r>
              <a:rPr lang="en-CA" dirty="0" err="1"/>
              <a:t>ABSApp</a:t>
            </a:r>
            <a:r>
              <a:rPr lang="en-CA" dirty="0"/>
              <a:t> </a:t>
            </a:r>
          </a:p>
        </p:txBody>
      </p:sp>
      <p:sp>
        <p:nvSpPr>
          <p:cNvPr id="4" name="Date Placeholder 3">
            <a:extLst>
              <a:ext uri="{FF2B5EF4-FFF2-40B4-BE49-F238E27FC236}">
                <a16:creationId xmlns:a16="http://schemas.microsoft.com/office/drawing/2014/main" id="{1A8FCB96-0A2C-4D76-A219-C35BE9125028}"/>
              </a:ext>
            </a:extLst>
          </p:cNvPr>
          <p:cNvSpPr>
            <a:spLocks noGrp="1"/>
          </p:cNvSpPr>
          <p:nvPr>
            <p:ph type="dt" sz="half" idx="10"/>
          </p:nvPr>
        </p:nvSpPr>
        <p:spPr/>
        <p:txBody>
          <a:bodyPr/>
          <a:lstStyle/>
          <a:p>
            <a:pPr>
              <a:defRPr/>
            </a:pPr>
            <a:fld id="{7AE879D4-5D2A-4D04-AA90-E2A5A0D65A03}" type="datetime1">
              <a:rPr lang="en-US" smtClean="0"/>
              <a:t>10/19/2021</a:t>
            </a:fld>
            <a:endParaRPr lang="en-US"/>
          </a:p>
        </p:txBody>
      </p:sp>
      <p:sp>
        <p:nvSpPr>
          <p:cNvPr id="5" name="Footer Placeholder 4">
            <a:extLst>
              <a:ext uri="{FF2B5EF4-FFF2-40B4-BE49-F238E27FC236}">
                <a16:creationId xmlns:a16="http://schemas.microsoft.com/office/drawing/2014/main" id="{4208A4A8-8242-401D-A485-3B1A3D0CA2DB}"/>
              </a:ext>
            </a:extLst>
          </p:cNvPr>
          <p:cNvSpPr>
            <a:spLocks noGrp="1"/>
          </p:cNvSpPr>
          <p:nvPr>
            <p:ph type="ftr" sz="quarter" idx="11"/>
          </p:nvPr>
        </p:nvSpPr>
        <p:spPr/>
        <p:txBody>
          <a:bodyPr/>
          <a:lstStyle/>
          <a:p>
            <a:pPr>
              <a:defRPr/>
            </a:pPr>
            <a:r>
              <a:rPr lang="en-US"/>
              <a:t>CPSC503 Winter 2020-21</a:t>
            </a:r>
          </a:p>
        </p:txBody>
      </p:sp>
      <p:sp>
        <p:nvSpPr>
          <p:cNvPr id="6" name="Slide Number Placeholder 5">
            <a:extLst>
              <a:ext uri="{FF2B5EF4-FFF2-40B4-BE49-F238E27FC236}">
                <a16:creationId xmlns:a16="http://schemas.microsoft.com/office/drawing/2014/main" id="{0BF6C190-19F2-48B2-8D6A-0116706F4734}"/>
              </a:ext>
            </a:extLst>
          </p:cNvPr>
          <p:cNvSpPr>
            <a:spLocks noGrp="1"/>
          </p:cNvSpPr>
          <p:nvPr>
            <p:ph type="sldNum" sz="quarter" idx="12"/>
          </p:nvPr>
        </p:nvSpPr>
        <p:spPr/>
        <p:txBody>
          <a:bodyPr/>
          <a:lstStyle/>
          <a:p>
            <a:pPr>
              <a:defRPr/>
            </a:pPr>
            <a:fld id="{FE1CA072-3F49-4900-9264-D91C6C7C6FFB}" type="slidenum">
              <a:rPr lang="en-US" smtClean="0"/>
              <a:pPr>
                <a:defRPr/>
              </a:pPr>
              <a:t>5</a:t>
            </a:fld>
            <a:endParaRPr lang="en-US"/>
          </a:p>
        </p:txBody>
      </p:sp>
      <p:pic>
        <p:nvPicPr>
          <p:cNvPr id="7" name="Picture 6">
            <a:extLst>
              <a:ext uri="{FF2B5EF4-FFF2-40B4-BE49-F238E27FC236}">
                <a16:creationId xmlns:a16="http://schemas.microsoft.com/office/drawing/2014/main" id="{5BC0B20F-07BF-472C-A246-F65AF3BD5B58}"/>
              </a:ext>
            </a:extLst>
          </p:cNvPr>
          <p:cNvPicPr>
            <a:picLocks noChangeAspect="1"/>
          </p:cNvPicPr>
          <p:nvPr/>
        </p:nvPicPr>
        <p:blipFill>
          <a:blip r:embed="rId3"/>
          <a:stretch>
            <a:fillRect/>
          </a:stretch>
        </p:blipFill>
        <p:spPr>
          <a:xfrm>
            <a:off x="381000" y="1274746"/>
            <a:ext cx="6025467" cy="2211251"/>
          </a:xfrm>
          <a:prstGeom prst="rect">
            <a:avLst/>
          </a:prstGeom>
          <a:ln w="38100">
            <a:solidFill>
              <a:schemeClr val="accent1"/>
            </a:solidFill>
          </a:ln>
        </p:spPr>
      </p:pic>
      <p:pic>
        <p:nvPicPr>
          <p:cNvPr id="117762" name="Picture 2" descr="https://lh6.googleusercontent.com/19DPjVbZuJp8sx3cyZ_YCIaR9odjnyv1LXqV_rW1gve6c924eeypmz2FN603FpD7WVLpi9FN7smIdmK1T_2qqgUKlnFm37nou-6iyiZJPwhXcwliRVZHtu1UVHjJE2yOXnT4_Kg5_GI=s0">
            <a:extLst>
              <a:ext uri="{FF2B5EF4-FFF2-40B4-BE49-F238E27FC236}">
                <a16:creationId xmlns:a16="http://schemas.microsoft.com/office/drawing/2014/main" id="{3B134CFC-1409-493B-9F20-9CE2BFD196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4114800"/>
            <a:ext cx="3813687" cy="1916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7AF612E-EE0E-4A58-9101-E2317F2090FC}"/>
              </a:ext>
            </a:extLst>
          </p:cNvPr>
          <p:cNvSpPr/>
          <p:nvPr/>
        </p:nvSpPr>
        <p:spPr>
          <a:xfrm>
            <a:off x="571500" y="4370963"/>
            <a:ext cx="4572000" cy="2123658"/>
          </a:xfrm>
          <a:prstGeom prst="rect">
            <a:avLst/>
          </a:prstGeom>
        </p:spPr>
        <p:txBody>
          <a:bodyPr>
            <a:spAutoFit/>
          </a:bodyPr>
          <a:lstStyle/>
          <a:p>
            <a:pPr algn="ctr">
              <a:spcBef>
                <a:spcPts val="0"/>
              </a:spcBef>
              <a:spcAft>
                <a:spcPts val="0"/>
              </a:spcAft>
            </a:pPr>
            <a:r>
              <a:rPr lang="en-US" sz="2000" dirty="0">
                <a:solidFill>
                  <a:srgbClr val="000000"/>
                </a:solidFill>
                <a:latin typeface="Arial" panose="020B0604020202020204" pitchFamily="34" charset="0"/>
              </a:rPr>
              <a:t>EXPECT-NLP Interface</a:t>
            </a:r>
            <a:endParaRPr lang="en-US" dirty="0"/>
          </a:p>
          <a:p>
            <a:pPr algn="ctr">
              <a:spcBef>
                <a:spcPts val="0"/>
              </a:spcBef>
              <a:spcAft>
                <a:spcPts val="0"/>
              </a:spcAft>
            </a:pPr>
            <a:br>
              <a:rPr lang="en-US" dirty="0"/>
            </a:br>
            <a:r>
              <a:rPr lang="en-US" dirty="0">
                <a:solidFill>
                  <a:srgbClr val="595959"/>
                </a:solidFill>
                <a:latin typeface="Arial" panose="020B0604020202020204" pitchFamily="34" charset="0"/>
              </a:rPr>
              <a:t> </a:t>
            </a:r>
            <a:r>
              <a:rPr lang="en-US" dirty="0" err="1">
                <a:solidFill>
                  <a:srgbClr val="595959"/>
                </a:solidFill>
                <a:latin typeface="Arial" panose="020B0604020202020204" pitchFamily="34" charset="0"/>
              </a:rPr>
              <a:t>EXploring</a:t>
            </a:r>
            <a:r>
              <a:rPr lang="en-US" dirty="0">
                <a:solidFill>
                  <a:srgbClr val="595959"/>
                </a:solidFill>
                <a:latin typeface="Arial" panose="020B0604020202020204" pitchFamily="34" charset="0"/>
              </a:rPr>
              <a:t> </a:t>
            </a:r>
            <a:r>
              <a:rPr lang="en-US" i="1" dirty="0">
                <a:solidFill>
                  <a:srgbClr val="595959"/>
                </a:solidFill>
                <a:latin typeface="Arial" panose="020B0604020202020204" pitchFamily="34" charset="0"/>
              </a:rPr>
              <a:t>patients’ </a:t>
            </a:r>
            <a:r>
              <a:rPr lang="en-US" dirty="0">
                <a:solidFill>
                  <a:srgbClr val="595959"/>
                </a:solidFill>
                <a:latin typeface="Arial" panose="020B0604020202020204" pitchFamily="34" charset="0"/>
              </a:rPr>
              <a:t>Preferences and Experiences in Collected Texts using Natural Language Processing </a:t>
            </a:r>
          </a:p>
          <a:p>
            <a:pPr algn="ctr">
              <a:spcBef>
                <a:spcPts val="0"/>
              </a:spcBef>
              <a:spcAft>
                <a:spcPts val="0"/>
              </a:spcAft>
            </a:pPr>
            <a:r>
              <a:rPr lang="en-US" dirty="0">
                <a:solidFill>
                  <a:srgbClr val="7030A0"/>
                </a:solidFill>
                <a:latin typeface="Arial" panose="020B0604020202020204" pitchFamily="34" charset="0"/>
              </a:rPr>
              <a:t>(human in the loop)</a:t>
            </a:r>
            <a:endParaRPr lang="en-US" dirty="0">
              <a:solidFill>
                <a:srgbClr val="7030A0"/>
              </a:solidFill>
            </a:endParaRPr>
          </a:p>
          <a:p>
            <a:br>
              <a:rPr lang="en-US" dirty="0"/>
            </a:br>
            <a:endParaRPr lang="en-CA" dirty="0"/>
          </a:p>
        </p:txBody>
      </p:sp>
      <p:sp>
        <p:nvSpPr>
          <p:cNvPr id="10" name="TextBox 9">
            <a:extLst>
              <a:ext uri="{FF2B5EF4-FFF2-40B4-BE49-F238E27FC236}">
                <a16:creationId xmlns:a16="http://schemas.microsoft.com/office/drawing/2014/main" id="{EDF978A6-E562-4704-8B1E-2FD4E6E16D92}"/>
              </a:ext>
            </a:extLst>
          </p:cNvPr>
          <p:cNvSpPr txBox="1"/>
          <p:nvPr/>
        </p:nvSpPr>
        <p:spPr>
          <a:xfrm>
            <a:off x="6858000" y="1803975"/>
            <a:ext cx="2133600" cy="584775"/>
          </a:xfrm>
          <a:prstGeom prst="rect">
            <a:avLst/>
          </a:prstGeom>
          <a:solidFill>
            <a:schemeClr val="accent1">
              <a:lumMod val="20000"/>
              <a:lumOff val="80000"/>
            </a:schemeClr>
          </a:solidFill>
        </p:spPr>
        <p:txBody>
          <a:bodyPr wrap="square" rtlCol="0">
            <a:spAutoFit/>
          </a:bodyPr>
          <a:lstStyle/>
          <a:p>
            <a:r>
              <a:rPr lang="en-CA" i="1" dirty="0">
                <a:latin typeface="Arial" panose="020B0604020202020204" pitchFamily="34" charset="0"/>
                <a:cs typeface="Arial" panose="020B0604020202020204" pitchFamily="34" charset="0"/>
              </a:rPr>
              <a:t>Interpretability key in medical applications !</a:t>
            </a:r>
          </a:p>
        </p:txBody>
      </p:sp>
    </p:spTree>
    <p:extLst>
      <p:ext uri="{BB962C8B-B14F-4D97-AF65-F5344CB8AC3E}">
        <p14:creationId xmlns:p14="http://schemas.microsoft.com/office/powerpoint/2010/main" val="1732764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fld id="{32147E39-CDA9-4C50-8786-9EE0406B734F}" type="datetime1">
              <a:rPr lang="en-US" smtClean="0"/>
              <a:t>10/19/2021</a:t>
            </a:fld>
            <a:endParaRPr lang="en-US"/>
          </a:p>
        </p:txBody>
      </p:sp>
      <p:sp>
        <p:nvSpPr>
          <p:cNvPr id="44035" name="Footer Placeholder 4"/>
          <p:cNvSpPr>
            <a:spLocks noGrp="1"/>
          </p:cNvSpPr>
          <p:nvPr>
            <p:ph type="ftr" sz="quarter" idx="11"/>
          </p:nvPr>
        </p:nvSpPr>
        <p:spPr>
          <a:noFill/>
        </p:spPr>
        <p:txBody>
          <a:bodyPr/>
          <a:lstStyle/>
          <a:p>
            <a:r>
              <a:rPr lang="en-US"/>
              <a:t>CPSC503 Winter 2020-21</a:t>
            </a:r>
          </a:p>
        </p:txBody>
      </p:sp>
      <p:sp>
        <p:nvSpPr>
          <p:cNvPr id="44036" name="Slide Number Placeholder 5"/>
          <p:cNvSpPr>
            <a:spLocks noGrp="1"/>
          </p:cNvSpPr>
          <p:nvPr>
            <p:ph type="sldNum" sz="quarter" idx="12"/>
          </p:nvPr>
        </p:nvSpPr>
        <p:spPr>
          <a:noFill/>
        </p:spPr>
        <p:txBody>
          <a:bodyPr/>
          <a:lstStyle/>
          <a:p>
            <a:fld id="{B90D91BF-4247-4DC0-AE32-89C29FE7CCCD}" type="slidenum">
              <a:rPr lang="en-US" smtClean="0"/>
              <a:pPr/>
              <a:t>50</a:t>
            </a:fld>
            <a:endParaRPr lang="en-US"/>
          </a:p>
        </p:txBody>
      </p:sp>
      <p:sp>
        <p:nvSpPr>
          <p:cNvPr id="44037" name="Rectangle 2"/>
          <p:cNvSpPr>
            <a:spLocks noGrp="1" noChangeArrowheads="1"/>
          </p:cNvSpPr>
          <p:nvPr>
            <p:ph type="title"/>
          </p:nvPr>
        </p:nvSpPr>
        <p:spPr>
          <a:xfrm>
            <a:off x="685800" y="152400"/>
            <a:ext cx="7772400" cy="1143000"/>
          </a:xfrm>
        </p:spPr>
        <p:txBody>
          <a:bodyPr/>
          <a:lstStyle/>
          <a:p>
            <a:pPr eaLnBrk="1" hangingPunct="1"/>
            <a:r>
              <a:rPr lang="en-US"/>
              <a:t>Handling Idioms</a:t>
            </a:r>
          </a:p>
        </p:txBody>
      </p:sp>
      <p:sp>
        <p:nvSpPr>
          <p:cNvPr id="44038" name="Rectangle 3"/>
          <p:cNvSpPr>
            <a:spLocks noChangeArrowheads="1"/>
          </p:cNvSpPr>
          <p:nvPr/>
        </p:nvSpPr>
        <p:spPr bwMode="auto">
          <a:xfrm>
            <a:off x="152400" y="1295400"/>
            <a:ext cx="8686800" cy="2133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Mixing lexical items and grammatical constituents</a:t>
            </a:r>
          </a:p>
          <a:p>
            <a:pPr marL="742950" lvl="1" indent="-285750">
              <a:spcBef>
                <a:spcPct val="20000"/>
              </a:spcBef>
              <a:buFontTx/>
              <a:buChar char="–"/>
            </a:pPr>
            <a:r>
              <a:rPr lang="en-US" sz="2800" b="1">
                <a:latin typeface="Comic Sans MS" pitchFamily="66" charset="0"/>
              </a:rPr>
              <a:t>Introduction of idiom-specific constituents</a:t>
            </a:r>
          </a:p>
          <a:p>
            <a:pPr marL="742950" lvl="1" indent="-285750">
              <a:spcBef>
                <a:spcPct val="20000"/>
              </a:spcBef>
              <a:buFontTx/>
              <a:buChar char="–"/>
            </a:pPr>
            <a:r>
              <a:rPr lang="en-US" sz="2800" b="1">
                <a:latin typeface="Comic Sans MS" pitchFamily="66" charset="0"/>
              </a:rPr>
              <a:t>Permit semantic attachments that introduce predicates unrelated with constituents</a:t>
            </a:r>
            <a:endParaRPr lang="en-US" sz="2400" b="1">
              <a:latin typeface="Comic Sans MS" pitchFamily="66" charset="0"/>
            </a:endParaRPr>
          </a:p>
        </p:txBody>
      </p:sp>
      <p:sp>
        <p:nvSpPr>
          <p:cNvPr id="44039" name="Rectangle 4"/>
          <p:cNvSpPr>
            <a:spLocks noChangeArrowheads="1"/>
          </p:cNvSpPr>
          <p:nvPr/>
        </p:nvSpPr>
        <p:spPr bwMode="auto">
          <a:xfrm>
            <a:off x="685800" y="4267200"/>
            <a:ext cx="8077200" cy="1524000"/>
          </a:xfrm>
          <a:prstGeom prst="rect">
            <a:avLst/>
          </a:prstGeom>
          <a:noFill/>
          <a:ln w="9525">
            <a:noFill/>
            <a:miter lim="800000"/>
            <a:headEnd/>
            <a:tailEnd/>
          </a:ln>
        </p:spPr>
        <p:txBody>
          <a:bodyPr/>
          <a:lstStyle/>
          <a:p>
            <a:pPr marL="342900" indent="-342900">
              <a:spcBef>
                <a:spcPct val="20000"/>
              </a:spcBef>
            </a:pPr>
            <a:r>
              <a:rPr lang="en-US" sz="2800" b="1">
                <a:latin typeface="Comic Sans MS" pitchFamily="66" charset="0"/>
              </a:rPr>
              <a:t>NP -&gt; TipNP of IcebergNP </a:t>
            </a:r>
          </a:p>
          <a:p>
            <a:pPr marL="342900" indent="-342900">
              <a:spcBef>
                <a:spcPct val="20000"/>
              </a:spcBef>
            </a:pPr>
            <a:r>
              <a:rPr lang="en-US" sz="2800" b="1">
                <a:latin typeface="Comic Sans MS" pitchFamily="66" charset="0"/>
              </a:rPr>
              <a:t>{small-part(), beginning()….}</a:t>
            </a:r>
          </a:p>
          <a:p>
            <a:pPr marL="742950" lvl="1" indent="-285750">
              <a:spcBef>
                <a:spcPct val="20000"/>
              </a:spcBef>
            </a:pPr>
            <a:r>
              <a:rPr lang="en-US" sz="2400" b="1">
                <a:latin typeface="Comic Sans MS" pitchFamily="66" charset="0"/>
              </a:rPr>
              <a:t>TipNP: NP with </a:t>
            </a:r>
            <a:r>
              <a:rPr lang="en-US" sz="2400" b="1">
                <a:solidFill>
                  <a:schemeClr val="accent2"/>
                </a:solidFill>
                <a:latin typeface="Comic Sans MS" pitchFamily="66" charset="0"/>
              </a:rPr>
              <a:t>tip</a:t>
            </a:r>
            <a:r>
              <a:rPr lang="en-US" sz="2400" b="1">
                <a:latin typeface="Comic Sans MS" pitchFamily="66" charset="0"/>
              </a:rPr>
              <a:t> as its head </a:t>
            </a:r>
          </a:p>
          <a:p>
            <a:pPr marL="742950" lvl="1" indent="-285750">
              <a:spcBef>
                <a:spcPct val="20000"/>
              </a:spcBef>
            </a:pPr>
            <a:r>
              <a:rPr lang="en-US" sz="2400" b="1">
                <a:latin typeface="Comic Sans MS" pitchFamily="66" charset="0"/>
              </a:rPr>
              <a:t>IcebergNP NP with </a:t>
            </a:r>
            <a:r>
              <a:rPr lang="en-US" sz="2400" b="1">
                <a:solidFill>
                  <a:schemeClr val="accent2"/>
                </a:solidFill>
                <a:latin typeface="Comic Sans MS" pitchFamily="66" charset="0"/>
              </a:rPr>
              <a:t>iceberg</a:t>
            </a:r>
            <a:r>
              <a:rPr lang="en-US" sz="2400" b="1">
                <a:latin typeface="Comic Sans MS" pitchFamily="66" charset="0"/>
              </a:rPr>
              <a:t> as its head </a:t>
            </a:r>
          </a:p>
          <a:p>
            <a:pPr marL="742950" lvl="1" indent="-285750">
              <a:spcBef>
                <a:spcPct val="20000"/>
              </a:spcBef>
            </a:pPr>
            <a:endParaRPr lang="en-US" sz="2400" b="1">
              <a:solidFill>
                <a:srgbClr val="008000"/>
              </a:solidFill>
              <a:latin typeface="Comic Sans MS" pitchFamily="66" charset="0"/>
            </a:endParaRPr>
          </a:p>
        </p:txBody>
      </p:sp>
      <p:grpSp>
        <p:nvGrpSpPr>
          <p:cNvPr id="2" name="Group 5"/>
          <p:cNvGrpSpPr>
            <a:grpSpLocks/>
          </p:cNvGrpSpPr>
          <p:nvPr/>
        </p:nvGrpSpPr>
        <p:grpSpPr bwMode="auto">
          <a:xfrm>
            <a:off x="1905000" y="4191000"/>
            <a:ext cx="3657600" cy="609600"/>
            <a:chOff x="1200" y="2640"/>
            <a:chExt cx="2304" cy="384"/>
          </a:xfrm>
        </p:grpSpPr>
        <p:sp>
          <p:nvSpPr>
            <p:cNvPr id="44043" name="Rectangle 6"/>
            <p:cNvSpPr>
              <a:spLocks noChangeArrowheads="1"/>
            </p:cNvSpPr>
            <p:nvPr/>
          </p:nvSpPr>
          <p:spPr bwMode="auto">
            <a:xfrm>
              <a:off x="1200" y="2640"/>
              <a:ext cx="720" cy="384"/>
            </a:xfrm>
            <a:prstGeom prst="rect">
              <a:avLst/>
            </a:prstGeom>
            <a:noFill/>
            <a:ln w="28575">
              <a:solidFill>
                <a:schemeClr val="accent2"/>
              </a:solidFill>
              <a:miter lim="800000"/>
              <a:headEnd/>
              <a:tailEnd/>
            </a:ln>
          </p:spPr>
          <p:txBody>
            <a:bodyPr wrap="none" anchor="ctr"/>
            <a:lstStyle/>
            <a:p>
              <a:endParaRPr lang="en-US"/>
            </a:p>
          </p:txBody>
        </p:sp>
        <p:sp>
          <p:nvSpPr>
            <p:cNvPr id="44044" name="Rectangle 7"/>
            <p:cNvSpPr>
              <a:spLocks noChangeArrowheads="1"/>
            </p:cNvSpPr>
            <p:nvPr/>
          </p:nvSpPr>
          <p:spPr bwMode="auto">
            <a:xfrm>
              <a:off x="2256" y="2640"/>
              <a:ext cx="1248" cy="384"/>
            </a:xfrm>
            <a:prstGeom prst="rect">
              <a:avLst/>
            </a:prstGeom>
            <a:noFill/>
            <a:ln w="28575">
              <a:solidFill>
                <a:schemeClr val="accent2"/>
              </a:solidFill>
              <a:miter lim="800000"/>
              <a:headEnd/>
              <a:tailEnd/>
            </a:ln>
          </p:spPr>
          <p:txBody>
            <a:bodyPr wrap="none" anchor="ctr"/>
            <a:lstStyle/>
            <a:p>
              <a:endParaRPr lang="en-US"/>
            </a:p>
          </p:txBody>
        </p:sp>
      </p:grpSp>
      <p:sp>
        <p:nvSpPr>
          <p:cNvPr id="830472" name="Rectangle 8"/>
          <p:cNvSpPr>
            <a:spLocks noChangeArrowheads="1"/>
          </p:cNvSpPr>
          <p:nvPr/>
        </p:nvSpPr>
        <p:spPr bwMode="auto">
          <a:xfrm>
            <a:off x="3124200" y="4191000"/>
            <a:ext cx="381000" cy="609600"/>
          </a:xfrm>
          <a:prstGeom prst="rect">
            <a:avLst/>
          </a:prstGeom>
          <a:noFill/>
          <a:ln w="28575">
            <a:solidFill>
              <a:schemeClr val="accent2"/>
            </a:solidFill>
            <a:miter lim="800000"/>
            <a:headEnd/>
            <a:tailEnd/>
          </a:ln>
        </p:spPr>
        <p:txBody>
          <a:bodyPr wrap="none" anchor="ctr"/>
          <a:lstStyle/>
          <a:p>
            <a:endParaRPr lang="en-US"/>
          </a:p>
        </p:txBody>
      </p:sp>
      <p:sp>
        <p:nvSpPr>
          <p:cNvPr id="830473" name="Rectangle 9"/>
          <p:cNvSpPr>
            <a:spLocks noChangeArrowheads="1"/>
          </p:cNvSpPr>
          <p:nvPr/>
        </p:nvSpPr>
        <p:spPr bwMode="auto">
          <a:xfrm>
            <a:off x="914400" y="4800600"/>
            <a:ext cx="4495800" cy="609600"/>
          </a:xfrm>
          <a:prstGeom prst="rect">
            <a:avLst/>
          </a:prstGeom>
          <a:noFill/>
          <a:ln w="28575">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04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0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72" grpId="0" animBg="1"/>
      <p:bldP spid="83047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fld id="{6BEEBD0E-B76F-49A5-9C42-11E43F7BE006}" type="datetime1">
              <a:rPr lang="en-US" smtClean="0"/>
              <a:t>10/19/2021</a:t>
            </a:fld>
            <a:endParaRPr lang="en-US"/>
          </a:p>
        </p:txBody>
      </p:sp>
      <p:sp>
        <p:nvSpPr>
          <p:cNvPr id="45059" name="Footer Placeholder 4"/>
          <p:cNvSpPr>
            <a:spLocks noGrp="1"/>
          </p:cNvSpPr>
          <p:nvPr>
            <p:ph type="ftr" sz="quarter" idx="11"/>
          </p:nvPr>
        </p:nvSpPr>
        <p:spPr>
          <a:noFill/>
        </p:spPr>
        <p:txBody>
          <a:bodyPr/>
          <a:lstStyle/>
          <a:p>
            <a:r>
              <a:rPr lang="en-US"/>
              <a:t>CPSC503 Winter 2020-21</a:t>
            </a:r>
          </a:p>
        </p:txBody>
      </p:sp>
      <p:sp>
        <p:nvSpPr>
          <p:cNvPr id="45060" name="Slide Number Placeholder 5"/>
          <p:cNvSpPr>
            <a:spLocks noGrp="1"/>
          </p:cNvSpPr>
          <p:nvPr>
            <p:ph type="sldNum" sz="quarter" idx="12"/>
          </p:nvPr>
        </p:nvSpPr>
        <p:spPr>
          <a:noFill/>
        </p:spPr>
        <p:txBody>
          <a:bodyPr/>
          <a:lstStyle/>
          <a:p>
            <a:fld id="{E48C6314-5C84-47C7-9645-5ED42D476D41}" type="slidenum">
              <a:rPr lang="en-US" smtClean="0"/>
              <a:pPr/>
              <a:t>51</a:t>
            </a:fld>
            <a:endParaRPr lang="en-US"/>
          </a:p>
        </p:txBody>
      </p:sp>
      <p:sp>
        <p:nvSpPr>
          <p:cNvPr id="45061" name="Rectangle 2"/>
          <p:cNvSpPr>
            <a:spLocks noGrp="1" noChangeArrowheads="1"/>
          </p:cNvSpPr>
          <p:nvPr>
            <p:ph type="title"/>
          </p:nvPr>
        </p:nvSpPr>
        <p:spPr>
          <a:xfrm>
            <a:off x="0" y="457200"/>
            <a:ext cx="8915400" cy="1752600"/>
          </a:xfrm>
        </p:spPr>
        <p:txBody>
          <a:bodyPr/>
          <a:lstStyle/>
          <a:p>
            <a:pPr eaLnBrk="1" hangingPunct="1"/>
            <a:r>
              <a:rPr lang="en-US"/>
              <a:t>Attachments for a fragment of English </a:t>
            </a:r>
            <a:r>
              <a:rPr lang="en-US" sz="3600"/>
              <a:t>(Sect. 18.5)</a:t>
            </a:r>
            <a:br>
              <a:rPr lang="en-US" sz="3600"/>
            </a:br>
            <a:r>
              <a:rPr lang="en-US" sz="3600"/>
              <a:t>old edition</a:t>
            </a:r>
            <a:endParaRPr lang="en-US" sz="3600">
              <a:solidFill>
                <a:srgbClr val="008000"/>
              </a:solidFill>
            </a:endParaRPr>
          </a:p>
        </p:txBody>
      </p:sp>
      <p:sp>
        <p:nvSpPr>
          <p:cNvPr id="45062" name="Rectangle 3"/>
          <p:cNvSpPr>
            <a:spLocks noGrp="1" noChangeArrowheads="1"/>
          </p:cNvSpPr>
          <p:nvPr>
            <p:ph type="body" idx="1"/>
          </p:nvPr>
        </p:nvSpPr>
        <p:spPr>
          <a:xfrm>
            <a:off x="685800" y="1981200"/>
            <a:ext cx="7772400" cy="2667000"/>
          </a:xfrm>
        </p:spPr>
        <p:txBody>
          <a:bodyPr/>
          <a:lstStyle/>
          <a:p>
            <a:pPr eaLnBrk="1" hangingPunct="1"/>
            <a:r>
              <a:rPr lang="en-US" sz="3200"/>
              <a:t>Sentences</a:t>
            </a:r>
          </a:p>
          <a:p>
            <a:pPr eaLnBrk="1" hangingPunct="1"/>
            <a:r>
              <a:rPr lang="en-US" sz="3200"/>
              <a:t>Noun-phrases</a:t>
            </a:r>
          </a:p>
          <a:p>
            <a:pPr eaLnBrk="1" hangingPunct="1"/>
            <a:r>
              <a:rPr lang="en-US" sz="3200"/>
              <a:t>Verb-phrases</a:t>
            </a:r>
          </a:p>
          <a:p>
            <a:pPr eaLnBrk="1" hangingPunct="1"/>
            <a:r>
              <a:rPr lang="en-US" sz="3200"/>
              <a:t>Prepositional-phrases</a:t>
            </a:r>
          </a:p>
        </p:txBody>
      </p:sp>
      <p:sp>
        <p:nvSpPr>
          <p:cNvPr id="801796" name="Rectangle 4"/>
          <p:cNvSpPr>
            <a:spLocks noChangeArrowheads="1"/>
          </p:cNvSpPr>
          <p:nvPr/>
        </p:nvSpPr>
        <p:spPr bwMode="auto">
          <a:xfrm>
            <a:off x="533400" y="5029200"/>
            <a:ext cx="8610600" cy="609600"/>
          </a:xfrm>
          <a:prstGeom prst="rect">
            <a:avLst/>
          </a:prstGeom>
          <a:noFill/>
          <a:ln w="9525">
            <a:noFill/>
            <a:miter lim="800000"/>
            <a:headEnd/>
            <a:tailEnd/>
          </a:ln>
        </p:spPr>
        <p:txBody>
          <a:bodyPr/>
          <a:lstStyle/>
          <a:p>
            <a:pPr marL="342900" indent="-342900">
              <a:spcBef>
                <a:spcPct val="20000"/>
              </a:spcBef>
            </a:pPr>
            <a:r>
              <a:rPr lang="en-US" sz="2800" b="1">
                <a:solidFill>
                  <a:schemeClr val="accent2"/>
                </a:solidFill>
                <a:latin typeface="Comic Sans MS" pitchFamily="66" charset="0"/>
              </a:rPr>
              <a:t>Based on “The core Language Engine” 1992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1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6"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Date Placeholder 5"/>
          <p:cNvSpPr>
            <a:spLocks noGrp="1"/>
          </p:cNvSpPr>
          <p:nvPr>
            <p:ph type="dt" sz="quarter" idx="10"/>
          </p:nvPr>
        </p:nvSpPr>
        <p:spPr>
          <a:noFill/>
        </p:spPr>
        <p:txBody>
          <a:bodyPr/>
          <a:lstStyle/>
          <a:p>
            <a:fld id="{7285F5CB-A623-45F0-8C91-526DACA3CBF2}" type="datetime1">
              <a:rPr lang="en-US" smtClean="0"/>
              <a:t>10/19/2021</a:t>
            </a:fld>
            <a:endParaRPr lang="en-US"/>
          </a:p>
        </p:txBody>
      </p:sp>
      <p:sp>
        <p:nvSpPr>
          <p:cNvPr id="27653" name="Footer Placeholder 6"/>
          <p:cNvSpPr>
            <a:spLocks noGrp="1"/>
          </p:cNvSpPr>
          <p:nvPr>
            <p:ph type="ftr" sz="quarter" idx="11"/>
          </p:nvPr>
        </p:nvSpPr>
        <p:spPr>
          <a:noFill/>
        </p:spPr>
        <p:txBody>
          <a:bodyPr/>
          <a:lstStyle/>
          <a:p>
            <a:r>
              <a:rPr lang="en-US"/>
              <a:t>CPSC503 Winter 2020-21</a:t>
            </a:r>
          </a:p>
        </p:txBody>
      </p:sp>
      <p:sp>
        <p:nvSpPr>
          <p:cNvPr id="27654" name="Slide Number Placeholder 7"/>
          <p:cNvSpPr>
            <a:spLocks noGrp="1"/>
          </p:cNvSpPr>
          <p:nvPr>
            <p:ph type="sldNum" sz="quarter" idx="12"/>
          </p:nvPr>
        </p:nvSpPr>
        <p:spPr>
          <a:noFill/>
        </p:spPr>
        <p:txBody>
          <a:bodyPr/>
          <a:lstStyle/>
          <a:p>
            <a:fld id="{32813E11-1A1B-4D88-839D-57D475899B52}" type="slidenum">
              <a:rPr lang="en-US" smtClean="0"/>
              <a:pPr/>
              <a:t>52</a:t>
            </a:fld>
            <a:endParaRPr lang="en-US"/>
          </a:p>
        </p:txBody>
      </p:sp>
      <p:sp>
        <p:nvSpPr>
          <p:cNvPr id="27655" name="Rectangle 2"/>
          <p:cNvSpPr>
            <a:spLocks noGrp="1" noChangeArrowheads="1"/>
          </p:cNvSpPr>
          <p:nvPr>
            <p:ph type="title"/>
          </p:nvPr>
        </p:nvSpPr>
        <p:spPr>
          <a:xfrm>
            <a:off x="533400" y="152400"/>
            <a:ext cx="8458200" cy="1143000"/>
          </a:xfrm>
        </p:spPr>
        <p:txBody>
          <a:bodyPr/>
          <a:lstStyle/>
          <a:p>
            <a:pPr eaLnBrk="1" hangingPunct="1"/>
            <a:r>
              <a:rPr lang="en-US"/>
              <a:t>Full story more complex</a:t>
            </a:r>
            <a:endParaRPr lang="en-US">
              <a:solidFill>
                <a:srgbClr val="008000"/>
              </a:solidFill>
            </a:endParaRPr>
          </a:p>
        </p:txBody>
      </p:sp>
      <p:sp>
        <p:nvSpPr>
          <p:cNvPr id="27656" name="Rectangle 3"/>
          <p:cNvSpPr>
            <a:spLocks noGrp="1" noChangeArrowheads="1"/>
          </p:cNvSpPr>
          <p:nvPr>
            <p:ph type="body" sz="half" idx="1"/>
          </p:nvPr>
        </p:nvSpPr>
        <p:spPr>
          <a:xfrm>
            <a:off x="228600" y="1219200"/>
            <a:ext cx="8763000" cy="1676400"/>
          </a:xfrm>
        </p:spPr>
        <p:txBody>
          <a:bodyPr/>
          <a:lstStyle/>
          <a:p>
            <a:pPr eaLnBrk="1" hangingPunct="1"/>
            <a:r>
              <a:rPr lang="en-US" sz="3200"/>
              <a:t>To deal properly with quantifiers</a:t>
            </a:r>
          </a:p>
          <a:p>
            <a:pPr lvl="1" eaLnBrk="1" hangingPunct="1"/>
            <a:r>
              <a:rPr lang="en-US" sz="2800"/>
              <a:t>Permit lambda-variables to range over predicates. E.g.,</a:t>
            </a:r>
          </a:p>
        </p:txBody>
      </p:sp>
      <p:graphicFrame>
        <p:nvGraphicFramePr>
          <p:cNvPr id="27650" name="Object 4"/>
          <p:cNvGraphicFramePr>
            <a:graphicFrameLocks noGrp="1" noChangeAspect="1"/>
          </p:cNvGraphicFramePr>
          <p:nvPr>
            <p:ph sz="quarter" idx="2"/>
          </p:nvPr>
        </p:nvGraphicFramePr>
        <p:xfrm>
          <a:off x="4267200" y="2514600"/>
          <a:ext cx="2076450" cy="544513"/>
        </p:xfrm>
        <a:graphic>
          <a:graphicData uri="http://schemas.openxmlformats.org/presentationml/2006/ole">
            <mc:AlternateContent xmlns:mc="http://schemas.openxmlformats.org/markup-compatibility/2006">
              <mc:Choice xmlns:v="urn:schemas-microsoft-com:vml" Requires="v">
                <p:oleObj spid="_x0000_s27798" name="Equation" r:id="rId4" imgW="774360" imgH="203040" progId="Equation.3">
                  <p:embed/>
                </p:oleObj>
              </mc:Choice>
              <mc:Fallback>
                <p:oleObj name="Equation" r:id="rId4" imgW="774360" imgH="2030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514600"/>
                        <a:ext cx="2076450"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1557" name="Object 5"/>
          <p:cNvGraphicFramePr>
            <a:graphicFrameLocks noGrp="1" noChangeAspect="1"/>
          </p:cNvGraphicFramePr>
          <p:nvPr>
            <p:ph sz="quarter" idx="3"/>
          </p:nvPr>
        </p:nvGraphicFramePr>
        <p:xfrm>
          <a:off x="2057400" y="4419600"/>
          <a:ext cx="4732338" cy="1374775"/>
        </p:xfrm>
        <a:graphic>
          <a:graphicData uri="http://schemas.openxmlformats.org/presentationml/2006/ole">
            <mc:AlternateContent xmlns:mc="http://schemas.openxmlformats.org/markup-compatibility/2006">
              <mc:Choice xmlns:v="urn:schemas-microsoft-com:vml" Requires="v">
                <p:oleObj spid="_x0000_s27799" name="Equation" r:id="rId6" imgW="2273040" imgH="660240" progId="Equation.3">
                  <p:embed/>
                </p:oleObj>
              </mc:Choice>
              <mc:Fallback>
                <p:oleObj name="Equation" r:id="rId6" imgW="2273040" imgH="6602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419600"/>
                        <a:ext cx="4732338" cy="1374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57" name="Rectangle 8"/>
          <p:cNvSpPr>
            <a:spLocks noChangeArrowheads="1"/>
          </p:cNvSpPr>
          <p:nvPr/>
        </p:nvSpPr>
        <p:spPr bwMode="auto">
          <a:xfrm>
            <a:off x="228600" y="3352800"/>
            <a:ext cx="8915400" cy="1371600"/>
          </a:xfrm>
          <a:prstGeom prst="rect">
            <a:avLst/>
          </a:prstGeom>
          <a:noFill/>
          <a:ln w="9525">
            <a:noFill/>
            <a:miter lim="800000"/>
            <a:headEnd/>
            <a:tailEnd/>
          </a:ln>
        </p:spPr>
        <p:txBody>
          <a:bodyPr/>
          <a:lstStyle/>
          <a:p>
            <a:pPr marL="742950" lvl="1" indent="-285750">
              <a:spcBef>
                <a:spcPct val="20000"/>
              </a:spcBef>
              <a:buFontTx/>
              <a:buChar char="–"/>
            </a:pPr>
            <a:r>
              <a:rPr lang="en-US" sz="2800" b="1">
                <a:latin typeface="Comic Sans MS" pitchFamily="66" charset="0"/>
              </a:rPr>
              <a:t>Introduce complex terms to remain agnostic about final scoping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9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fld id="{C9976DC7-C0C0-4C0A-919C-6F19434E2241}" type="datetime1">
              <a:rPr lang="en-US" smtClean="0"/>
              <a:t>10/19/2021</a:t>
            </a:fld>
            <a:endParaRPr lang="en-US"/>
          </a:p>
        </p:txBody>
      </p:sp>
      <p:sp>
        <p:nvSpPr>
          <p:cNvPr id="46083" name="Footer Placeholder 4"/>
          <p:cNvSpPr>
            <a:spLocks noGrp="1"/>
          </p:cNvSpPr>
          <p:nvPr>
            <p:ph type="ftr" sz="quarter" idx="11"/>
          </p:nvPr>
        </p:nvSpPr>
        <p:spPr>
          <a:noFill/>
        </p:spPr>
        <p:txBody>
          <a:bodyPr/>
          <a:lstStyle/>
          <a:p>
            <a:r>
              <a:rPr lang="en-US"/>
              <a:t>CPSC503 Winter 2020-21</a:t>
            </a:r>
          </a:p>
        </p:txBody>
      </p:sp>
      <p:sp>
        <p:nvSpPr>
          <p:cNvPr id="46084" name="Slide Number Placeholder 5"/>
          <p:cNvSpPr>
            <a:spLocks noGrp="1"/>
          </p:cNvSpPr>
          <p:nvPr>
            <p:ph type="sldNum" sz="quarter" idx="12"/>
          </p:nvPr>
        </p:nvSpPr>
        <p:spPr>
          <a:noFill/>
        </p:spPr>
        <p:txBody>
          <a:bodyPr/>
          <a:lstStyle/>
          <a:p>
            <a:fld id="{ADD80468-3F53-4874-B79D-D5F1C664928A}" type="slidenum">
              <a:rPr lang="en-US" smtClean="0"/>
              <a:pPr/>
              <a:t>53</a:t>
            </a:fld>
            <a:endParaRPr lang="en-US"/>
          </a:p>
        </p:txBody>
      </p:sp>
      <p:sp>
        <p:nvSpPr>
          <p:cNvPr id="46085" name="Rectangle 2"/>
          <p:cNvSpPr>
            <a:spLocks noGrp="1" noChangeArrowheads="1"/>
          </p:cNvSpPr>
          <p:nvPr>
            <p:ph type="body" idx="1"/>
          </p:nvPr>
        </p:nvSpPr>
        <p:spPr>
          <a:xfrm>
            <a:off x="304800" y="1295400"/>
            <a:ext cx="8458200" cy="1524000"/>
          </a:xfrm>
        </p:spPr>
        <p:txBody>
          <a:bodyPr/>
          <a:lstStyle/>
          <a:p>
            <a:pPr eaLnBrk="1" hangingPunct="1"/>
            <a:r>
              <a:rPr lang="en-US"/>
              <a:t>Similarly to  PP attachment, number of possible interpretations exponential in the number of complex terms</a:t>
            </a:r>
          </a:p>
          <a:p>
            <a:pPr eaLnBrk="1" hangingPunct="1"/>
            <a:endParaRPr lang="en-US" sz="3200"/>
          </a:p>
        </p:txBody>
      </p:sp>
      <p:sp>
        <p:nvSpPr>
          <p:cNvPr id="46086" name="Rectangle 3"/>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Solution: Quantifier Scope Ambiguity</a:t>
            </a:r>
          </a:p>
        </p:txBody>
      </p:sp>
      <p:grpSp>
        <p:nvGrpSpPr>
          <p:cNvPr id="2" name="Group 4"/>
          <p:cNvGrpSpPr>
            <a:grpSpLocks/>
          </p:cNvGrpSpPr>
          <p:nvPr/>
        </p:nvGrpSpPr>
        <p:grpSpPr bwMode="auto">
          <a:xfrm>
            <a:off x="228600" y="3048000"/>
            <a:ext cx="8534400" cy="2895600"/>
            <a:chOff x="144" y="1920"/>
            <a:chExt cx="5376" cy="1824"/>
          </a:xfrm>
        </p:grpSpPr>
        <p:sp>
          <p:nvSpPr>
            <p:cNvPr id="46088" name="Rectangle 5"/>
            <p:cNvSpPr>
              <a:spLocks noChangeArrowheads="1"/>
            </p:cNvSpPr>
            <p:nvPr/>
          </p:nvSpPr>
          <p:spPr bwMode="auto">
            <a:xfrm>
              <a:off x="672" y="2592"/>
              <a:ext cx="4560" cy="115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a:latin typeface="Comic Sans MS" pitchFamily="66" charset="0"/>
                </a:rPr>
                <a:t>likelihood of different orderings</a:t>
              </a:r>
            </a:p>
            <a:p>
              <a:pPr marL="342900" indent="-342900">
                <a:lnSpc>
                  <a:spcPct val="90000"/>
                </a:lnSpc>
                <a:spcBef>
                  <a:spcPct val="20000"/>
                </a:spcBef>
                <a:buFontTx/>
                <a:buChar char="•"/>
              </a:pPr>
              <a:r>
                <a:rPr lang="en-US" sz="2800">
                  <a:latin typeface="Comic Sans MS" pitchFamily="66" charset="0"/>
                </a:rPr>
                <a:t>Mirror surface ordering</a:t>
              </a:r>
            </a:p>
            <a:p>
              <a:pPr marL="342900" indent="-342900">
                <a:lnSpc>
                  <a:spcPct val="90000"/>
                </a:lnSpc>
                <a:spcBef>
                  <a:spcPct val="20000"/>
                </a:spcBef>
                <a:buFontTx/>
                <a:buChar char="•"/>
              </a:pPr>
              <a:r>
                <a:rPr lang="en-US" sz="2800">
                  <a:latin typeface="Comic Sans MS" pitchFamily="66" charset="0"/>
                </a:rPr>
                <a:t>Domain specific knowledge</a:t>
              </a:r>
              <a:endParaRPr lang="en-US" sz="2800" b="1">
                <a:latin typeface="Comic Sans MS" pitchFamily="66" charset="0"/>
              </a:endParaRPr>
            </a:p>
          </p:txBody>
        </p:sp>
        <p:sp>
          <p:nvSpPr>
            <p:cNvPr id="46089" name="Rectangle 6"/>
            <p:cNvSpPr>
              <a:spLocks noChangeArrowheads="1"/>
            </p:cNvSpPr>
            <p:nvPr/>
          </p:nvSpPr>
          <p:spPr bwMode="auto">
            <a:xfrm>
              <a:off x="144" y="1920"/>
              <a:ext cx="5376" cy="67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Weak methods to prefer one interpretation over another:</a:t>
              </a:r>
              <a:endParaRPr lang="en-US" sz="3200" b="1">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fld id="{E192EB52-68BA-4B7D-A4B2-C53543D61754}" type="datetime1">
              <a:rPr lang="en-US" smtClean="0"/>
              <a:t>10/19/2021</a:t>
            </a:fld>
            <a:endParaRPr lang="en-US"/>
          </a:p>
        </p:txBody>
      </p:sp>
      <p:sp>
        <p:nvSpPr>
          <p:cNvPr id="47107" name="Footer Placeholder 4"/>
          <p:cNvSpPr>
            <a:spLocks noGrp="1"/>
          </p:cNvSpPr>
          <p:nvPr>
            <p:ph type="ftr" sz="quarter" idx="11"/>
          </p:nvPr>
        </p:nvSpPr>
        <p:spPr>
          <a:noFill/>
        </p:spPr>
        <p:txBody>
          <a:bodyPr/>
          <a:lstStyle/>
          <a:p>
            <a:r>
              <a:rPr lang="en-US"/>
              <a:t>CPSC503 Winter 2020-21</a:t>
            </a:r>
          </a:p>
        </p:txBody>
      </p:sp>
      <p:sp>
        <p:nvSpPr>
          <p:cNvPr id="47108" name="Slide Number Placeholder 5"/>
          <p:cNvSpPr>
            <a:spLocks noGrp="1"/>
          </p:cNvSpPr>
          <p:nvPr>
            <p:ph type="sldNum" sz="quarter" idx="12"/>
          </p:nvPr>
        </p:nvSpPr>
        <p:spPr>
          <a:noFill/>
        </p:spPr>
        <p:txBody>
          <a:bodyPr/>
          <a:lstStyle/>
          <a:p>
            <a:fld id="{FC89DF2C-F43E-47E3-B390-E93995003546}" type="slidenum">
              <a:rPr lang="en-US" smtClean="0"/>
              <a:pPr/>
              <a:t>54</a:t>
            </a:fld>
            <a:endParaRPr lang="en-US"/>
          </a:p>
        </p:txBody>
      </p:sp>
      <p:sp>
        <p:nvSpPr>
          <p:cNvPr id="47109" name="Rectangle 2"/>
          <p:cNvSpPr>
            <a:spLocks noGrp="1" noChangeArrowheads="1"/>
          </p:cNvSpPr>
          <p:nvPr>
            <p:ph type="title"/>
          </p:nvPr>
        </p:nvSpPr>
        <p:spPr>
          <a:xfrm>
            <a:off x="609600" y="0"/>
            <a:ext cx="7772400" cy="1143000"/>
          </a:xfrm>
        </p:spPr>
        <p:txBody>
          <a:bodyPr/>
          <a:lstStyle/>
          <a:p>
            <a:pPr eaLnBrk="1" hangingPunct="1"/>
            <a:r>
              <a:rPr lang="en-US"/>
              <a:t>Integration with a Parser</a:t>
            </a:r>
          </a:p>
        </p:txBody>
      </p:sp>
      <p:sp>
        <p:nvSpPr>
          <p:cNvPr id="47110" name="Rectangle 3"/>
          <p:cNvSpPr>
            <a:spLocks noGrp="1" noChangeArrowheads="1"/>
          </p:cNvSpPr>
          <p:nvPr>
            <p:ph type="body" idx="1"/>
          </p:nvPr>
        </p:nvSpPr>
        <p:spPr>
          <a:xfrm>
            <a:off x="381000" y="1066800"/>
            <a:ext cx="8275638" cy="1082675"/>
          </a:xfrm>
        </p:spPr>
        <p:txBody>
          <a:bodyPr/>
          <a:lstStyle/>
          <a:p>
            <a:pPr eaLnBrk="1" hangingPunct="1"/>
            <a:r>
              <a:rPr lang="en-US"/>
              <a:t>Assume you’re using a dynamic-programming style parser (Earley or CKY).</a:t>
            </a:r>
          </a:p>
        </p:txBody>
      </p:sp>
      <p:sp>
        <p:nvSpPr>
          <p:cNvPr id="803844" name="Rectangle 4"/>
          <p:cNvSpPr>
            <a:spLocks noChangeArrowheads="1"/>
          </p:cNvSpPr>
          <p:nvPr/>
        </p:nvSpPr>
        <p:spPr bwMode="auto">
          <a:xfrm>
            <a:off x="381000" y="2438400"/>
            <a:ext cx="7772400" cy="20574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Two basic approaches</a:t>
            </a:r>
          </a:p>
          <a:p>
            <a:pPr marL="742950" lvl="1" indent="-285750">
              <a:spcBef>
                <a:spcPct val="20000"/>
              </a:spcBef>
              <a:buFontTx/>
              <a:buChar char="–"/>
            </a:pPr>
            <a:r>
              <a:rPr lang="en-US" sz="2800">
                <a:solidFill>
                  <a:schemeClr val="accent2"/>
                </a:solidFill>
                <a:latin typeface="Comic Sans MS" pitchFamily="66" charset="0"/>
              </a:rPr>
              <a:t>Integrate </a:t>
            </a:r>
            <a:r>
              <a:rPr lang="en-US" sz="2800">
                <a:latin typeface="Comic Sans MS" pitchFamily="66" charset="0"/>
              </a:rPr>
              <a:t>semantic analysis into the parser (assign meaning representations as constituents are completed)</a:t>
            </a:r>
          </a:p>
        </p:txBody>
      </p:sp>
      <p:sp>
        <p:nvSpPr>
          <p:cNvPr id="803845" name="Rectangle 5"/>
          <p:cNvSpPr>
            <a:spLocks noChangeArrowheads="1"/>
          </p:cNvSpPr>
          <p:nvPr/>
        </p:nvSpPr>
        <p:spPr bwMode="auto">
          <a:xfrm>
            <a:off x="304800" y="4419600"/>
            <a:ext cx="7772400" cy="1447800"/>
          </a:xfrm>
          <a:prstGeom prst="rect">
            <a:avLst/>
          </a:prstGeom>
          <a:noFill/>
          <a:ln w="9525">
            <a:noFill/>
            <a:miter lim="800000"/>
            <a:headEnd/>
            <a:tailEnd/>
          </a:ln>
        </p:spPr>
        <p:txBody>
          <a:bodyPr/>
          <a:lstStyle/>
          <a:p>
            <a:pPr marL="742950" lvl="1" indent="-285750">
              <a:spcBef>
                <a:spcPct val="20000"/>
              </a:spcBef>
              <a:buFontTx/>
              <a:buChar char="–"/>
            </a:pPr>
            <a:r>
              <a:rPr lang="en-US" sz="2800">
                <a:solidFill>
                  <a:schemeClr val="accent2"/>
                </a:solidFill>
                <a:latin typeface="Comic Sans MS" pitchFamily="66" charset="0"/>
              </a:rPr>
              <a:t>Pipeline</a:t>
            </a:r>
            <a:r>
              <a:rPr lang="en-US" sz="2800">
                <a:latin typeface="Comic Sans MS" pitchFamily="66" charset="0"/>
              </a:rPr>
              <a:t>… assign meaning representations to complete trees only after they’re completed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38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3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4" grpId="0" autoUpdateAnimBg="0"/>
      <p:bldP spid="803845"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fld id="{F7C31E68-2E59-442B-A73B-794424B10AAB}" type="datetime1">
              <a:rPr lang="en-US" smtClean="0"/>
              <a:t>10/19/2021</a:t>
            </a:fld>
            <a:endParaRPr lang="en-US"/>
          </a:p>
        </p:txBody>
      </p:sp>
      <p:sp>
        <p:nvSpPr>
          <p:cNvPr id="48131" name="Footer Placeholder 4"/>
          <p:cNvSpPr>
            <a:spLocks noGrp="1"/>
          </p:cNvSpPr>
          <p:nvPr>
            <p:ph type="ftr" sz="quarter" idx="11"/>
          </p:nvPr>
        </p:nvSpPr>
        <p:spPr>
          <a:noFill/>
        </p:spPr>
        <p:txBody>
          <a:bodyPr/>
          <a:lstStyle/>
          <a:p>
            <a:r>
              <a:rPr lang="en-US"/>
              <a:t>CPSC503 Winter 2020-21</a:t>
            </a:r>
          </a:p>
        </p:txBody>
      </p:sp>
      <p:sp>
        <p:nvSpPr>
          <p:cNvPr id="48132" name="Slide Number Placeholder 5"/>
          <p:cNvSpPr>
            <a:spLocks noGrp="1"/>
          </p:cNvSpPr>
          <p:nvPr>
            <p:ph type="sldNum" sz="quarter" idx="12"/>
          </p:nvPr>
        </p:nvSpPr>
        <p:spPr>
          <a:noFill/>
        </p:spPr>
        <p:txBody>
          <a:bodyPr/>
          <a:lstStyle/>
          <a:p>
            <a:fld id="{9C3019A1-03D8-470D-BC99-586BDB53C043}" type="slidenum">
              <a:rPr lang="en-US" smtClean="0"/>
              <a:pPr/>
              <a:t>55</a:t>
            </a:fld>
            <a:endParaRPr lang="en-US"/>
          </a:p>
        </p:txBody>
      </p:sp>
      <p:sp>
        <p:nvSpPr>
          <p:cNvPr id="48133" name="Rectangle 2"/>
          <p:cNvSpPr>
            <a:spLocks noGrp="1" noChangeArrowheads="1"/>
          </p:cNvSpPr>
          <p:nvPr>
            <p:ph type="title"/>
          </p:nvPr>
        </p:nvSpPr>
        <p:spPr>
          <a:xfrm>
            <a:off x="609600" y="0"/>
            <a:ext cx="7772400" cy="1143000"/>
          </a:xfrm>
        </p:spPr>
        <p:txBody>
          <a:bodyPr/>
          <a:lstStyle/>
          <a:p>
            <a:pPr eaLnBrk="1" hangingPunct="1"/>
            <a:r>
              <a:rPr lang="en-US"/>
              <a:t>Pros and Cons</a:t>
            </a:r>
            <a:endParaRPr lang="en-US">
              <a:solidFill>
                <a:srgbClr val="008000"/>
              </a:solidFill>
            </a:endParaRPr>
          </a:p>
        </p:txBody>
      </p:sp>
      <p:sp>
        <p:nvSpPr>
          <p:cNvPr id="48134" name="Rectangle 3"/>
          <p:cNvSpPr>
            <a:spLocks noGrp="1" noChangeArrowheads="1"/>
          </p:cNvSpPr>
          <p:nvPr>
            <p:ph type="body" idx="1"/>
          </p:nvPr>
        </p:nvSpPr>
        <p:spPr>
          <a:xfrm>
            <a:off x="0" y="914400"/>
            <a:ext cx="7772400" cy="3048000"/>
          </a:xfrm>
        </p:spPr>
        <p:txBody>
          <a:bodyPr/>
          <a:lstStyle/>
          <a:p>
            <a:pPr eaLnBrk="1" hangingPunct="1"/>
            <a:r>
              <a:rPr lang="en-US"/>
              <a:t>Integration </a:t>
            </a:r>
          </a:p>
          <a:p>
            <a:pPr lvl="1" eaLnBrk="1" hangingPunct="1"/>
            <a:r>
              <a:rPr lang="en-US" sz="2800" b="0"/>
              <a:t>use semantic constraints to cut off parses that make no sense</a:t>
            </a:r>
          </a:p>
          <a:p>
            <a:pPr lvl="1" eaLnBrk="1" hangingPunct="1"/>
            <a:r>
              <a:rPr lang="en-US" sz="2800" b="0"/>
              <a:t>assign meaning representations to constituents that don’t take part in any correct parse</a:t>
            </a:r>
          </a:p>
        </p:txBody>
      </p:sp>
      <p:sp>
        <p:nvSpPr>
          <p:cNvPr id="48135" name="Rectangle 4"/>
          <p:cNvSpPr>
            <a:spLocks noChangeArrowheads="1"/>
          </p:cNvSpPr>
          <p:nvPr/>
        </p:nvSpPr>
        <p:spPr bwMode="auto">
          <a:xfrm>
            <a:off x="639763" y="1965325"/>
            <a:ext cx="7954962" cy="1082675"/>
          </a:xfrm>
          <a:prstGeom prst="rect">
            <a:avLst/>
          </a:prstGeom>
          <a:noFill/>
          <a:ln w="9525">
            <a:noFill/>
            <a:miter lim="800000"/>
            <a:headEnd/>
            <a:tailEnd/>
          </a:ln>
        </p:spPr>
        <p:txBody>
          <a:bodyPr/>
          <a:lstStyle/>
          <a:p>
            <a:pPr marL="342900" indent="-342900">
              <a:spcBef>
                <a:spcPct val="20000"/>
              </a:spcBef>
              <a:buFontTx/>
              <a:buChar char="•"/>
            </a:pPr>
            <a:endParaRPr lang="en-CA" sz="2400" b="1">
              <a:latin typeface="Comic Sans MS" pitchFamily="66" charset="0"/>
            </a:endParaRPr>
          </a:p>
        </p:txBody>
      </p:sp>
      <p:grpSp>
        <p:nvGrpSpPr>
          <p:cNvPr id="48136" name="Group 5"/>
          <p:cNvGrpSpPr>
            <a:grpSpLocks/>
          </p:cNvGrpSpPr>
          <p:nvPr/>
        </p:nvGrpSpPr>
        <p:grpSpPr bwMode="auto">
          <a:xfrm>
            <a:off x="7772400" y="1600200"/>
            <a:ext cx="304800" cy="304800"/>
            <a:chOff x="5280" y="1632"/>
            <a:chExt cx="192" cy="192"/>
          </a:xfrm>
        </p:grpSpPr>
        <p:sp>
          <p:nvSpPr>
            <p:cNvPr id="48144" name="Line 6"/>
            <p:cNvSpPr>
              <a:spLocks noChangeShapeType="1"/>
            </p:cNvSpPr>
            <p:nvPr/>
          </p:nvSpPr>
          <p:spPr bwMode="auto">
            <a:xfrm>
              <a:off x="5376" y="1632"/>
              <a:ext cx="0" cy="192"/>
            </a:xfrm>
            <a:prstGeom prst="line">
              <a:avLst/>
            </a:prstGeom>
            <a:noFill/>
            <a:ln w="38100">
              <a:solidFill>
                <a:srgbClr val="008000"/>
              </a:solidFill>
              <a:round/>
              <a:headEnd/>
              <a:tailEnd/>
            </a:ln>
          </p:spPr>
          <p:txBody>
            <a:bodyPr/>
            <a:lstStyle/>
            <a:p>
              <a:endParaRPr lang="en-US"/>
            </a:p>
          </p:txBody>
        </p:sp>
        <p:sp>
          <p:nvSpPr>
            <p:cNvPr id="48145" name="Line 7"/>
            <p:cNvSpPr>
              <a:spLocks noChangeShapeType="1"/>
            </p:cNvSpPr>
            <p:nvPr/>
          </p:nvSpPr>
          <p:spPr bwMode="auto">
            <a:xfrm>
              <a:off x="5280" y="1728"/>
              <a:ext cx="192" cy="0"/>
            </a:xfrm>
            <a:prstGeom prst="line">
              <a:avLst/>
            </a:prstGeom>
            <a:noFill/>
            <a:ln w="38100">
              <a:solidFill>
                <a:srgbClr val="008000"/>
              </a:solidFill>
              <a:round/>
              <a:headEnd/>
              <a:tailEnd/>
            </a:ln>
          </p:spPr>
          <p:txBody>
            <a:bodyPr/>
            <a:lstStyle/>
            <a:p>
              <a:endParaRPr lang="en-US"/>
            </a:p>
          </p:txBody>
        </p:sp>
      </p:grpSp>
      <p:sp>
        <p:nvSpPr>
          <p:cNvPr id="48137" name="Line 8"/>
          <p:cNvSpPr>
            <a:spLocks noChangeShapeType="1"/>
          </p:cNvSpPr>
          <p:nvPr/>
        </p:nvSpPr>
        <p:spPr bwMode="auto">
          <a:xfrm>
            <a:off x="7848600" y="3048000"/>
            <a:ext cx="304800" cy="0"/>
          </a:xfrm>
          <a:prstGeom prst="line">
            <a:avLst/>
          </a:prstGeom>
          <a:noFill/>
          <a:ln w="38100">
            <a:solidFill>
              <a:srgbClr val="FF0000"/>
            </a:solidFill>
            <a:round/>
            <a:headEnd/>
            <a:tailEnd/>
          </a:ln>
        </p:spPr>
        <p:txBody>
          <a:bodyPr/>
          <a:lstStyle/>
          <a:p>
            <a:endParaRPr lang="en-US"/>
          </a:p>
        </p:txBody>
      </p:sp>
      <p:grpSp>
        <p:nvGrpSpPr>
          <p:cNvPr id="3" name="Group 9"/>
          <p:cNvGrpSpPr>
            <a:grpSpLocks/>
          </p:cNvGrpSpPr>
          <p:nvPr/>
        </p:nvGrpSpPr>
        <p:grpSpPr bwMode="auto">
          <a:xfrm>
            <a:off x="0" y="3810000"/>
            <a:ext cx="8686800" cy="3048000"/>
            <a:chOff x="0" y="2400"/>
            <a:chExt cx="5472" cy="1920"/>
          </a:xfrm>
        </p:grpSpPr>
        <p:sp>
          <p:nvSpPr>
            <p:cNvPr id="48139" name="Rectangle 10"/>
            <p:cNvSpPr>
              <a:spLocks noChangeArrowheads="1"/>
            </p:cNvSpPr>
            <p:nvPr/>
          </p:nvSpPr>
          <p:spPr bwMode="auto">
            <a:xfrm>
              <a:off x="0" y="2400"/>
              <a:ext cx="5328" cy="192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Pipeline</a:t>
              </a:r>
            </a:p>
            <a:p>
              <a:pPr marL="742950" lvl="1" indent="-285750">
                <a:spcBef>
                  <a:spcPct val="20000"/>
                </a:spcBef>
                <a:buFontTx/>
                <a:buChar char="–"/>
              </a:pPr>
              <a:r>
                <a:rPr lang="en-US" sz="2800">
                  <a:latin typeface="Comic Sans MS" pitchFamily="66" charset="0"/>
                </a:rPr>
                <a:t>assign meaning representations only to constituents that take part in a correct   parse</a:t>
              </a:r>
            </a:p>
            <a:p>
              <a:pPr marL="742950" lvl="1" indent="-285750">
                <a:spcBef>
                  <a:spcPct val="20000"/>
                </a:spcBef>
                <a:buFontTx/>
                <a:buChar char="–"/>
              </a:pPr>
              <a:r>
                <a:rPr lang="en-US" sz="2800">
                  <a:latin typeface="Comic Sans MS" pitchFamily="66" charset="0"/>
                </a:rPr>
                <a:t>parser needs to generate all correct parses</a:t>
              </a:r>
            </a:p>
          </p:txBody>
        </p:sp>
        <p:grpSp>
          <p:nvGrpSpPr>
            <p:cNvPr id="48140" name="Group 11"/>
            <p:cNvGrpSpPr>
              <a:grpSpLocks/>
            </p:cNvGrpSpPr>
            <p:nvPr/>
          </p:nvGrpSpPr>
          <p:grpSpPr bwMode="auto">
            <a:xfrm>
              <a:off x="5232" y="2928"/>
              <a:ext cx="192" cy="192"/>
              <a:chOff x="5280" y="1632"/>
              <a:chExt cx="192" cy="192"/>
            </a:xfrm>
          </p:grpSpPr>
          <p:sp>
            <p:nvSpPr>
              <p:cNvPr id="48142" name="Line 12"/>
              <p:cNvSpPr>
                <a:spLocks noChangeShapeType="1"/>
              </p:cNvSpPr>
              <p:nvPr/>
            </p:nvSpPr>
            <p:spPr bwMode="auto">
              <a:xfrm>
                <a:off x="5376" y="1632"/>
                <a:ext cx="0" cy="192"/>
              </a:xfrm>
              <a:prstGeom prst="line">
                <a:avLst/>
              </a:prstGeom>
              <a:noFill/>
              <a:ln w="38100">
                <a:solidFill>
                  <a:srgbClr val="008000"/>
                </a:solidFill>
                <a:round/>
                <a:headEnd/>
                <a:tailEnd/>
              </a:ln>
            </p:spPr>
            <p:txBody>
              <a:bodyPr/>
              <a:lstStyle/>
              <a:p>
                <a:endParaRPr lang="en-US"/>
              </a:p>
            </p:txBody>
          </p:sp>
          <p:sp>
            <p:nvSpPr>
              <p:cNvPr id="48143" name="Line 13"/>
              <p:cNvSpPr>
                <a:spLocks noChangeShapeType="1"/>
              </p:cNvSpPr>
              <p:nvPr/>
            </p:nvSpPr>
            <p:spPr bwMode="auto">
              <a:xfrm>
                <a:off x="5280" y="1728"/>
                <a:ext cx="192" cy="0"/>
              </a:xfrm>
              <a:prstGeom prst="line">
                <a:avLst/>
              </a:prstGeom>
              <a:noFill/>
              <a:ln w="38100">
                <a:solidFill>
                  <a:srgbClr val="008000"/>
                </a:solidFill>
                <a:round/>
                <a:headEnd/>
                <a:tailEnd/>
              </a:ln>
            </p:spPr>
            <p:txBody>
              <a:bodyPr/>
              <a:lstStyle/>
              <a:p>
                <a:endParaRPr lang="en-US"/>
              </a:p>
            </p:txBody>
          </p:sp>
        </p:grpSp>
        <p:sp>
          <p:nvSpPr>
            <p:cNvPr id="48141" name="Line 14"/>
            <p:cNvSpPr>
              <a:spLocks noChangeShapeType="1"/>
            </p:cNvSpPr>
            <p:nvPr/>
          </p:nvSpPr>
          <p:spPr bwMode="auto">
            <a:xfrm>
              <a:off x="5280" y="3744"/>
              <a:ext cx="192" cy="0"/>
            </a:xfrm>
            <a:prstGeom prst="line">
              <a:avLst/>
            </a:prstGeom>
            <a:noFill/>
            <a:ln w="38100">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fld id="{879C8732-4BF8-465C-979B-C38C8E3F8CAD}" type="datetime1">
              <a:rPr lang="en-US" smtClean="0"/>
              <a:t>10/19/2021</a:t>
            </a:fld>
            <a:endParaRPr lang="en-US"/>
          </a:p>
        </p:txBody>
      </p:sp>
      <p:sp>
        <p:nvSpPr>
          <p:cNvPr id="49155" name="Footer Placeholder 4"/>
          <p:cNvSpPr>
            <a:spLocks noGrp="1"/>
          </p:cNvSpPr>
          <p:nvPr>
            <p:ph type="ftr" sz="quarter" idx="11"/>
          </p:nvPr>
        </p:nvSpPr>
        <p:spPr>
          <a:noFill/>
        </p:spPr>
        <p:txBody>
          <a:bodyPr/>
          <a:lstStyle/>
          <a:p>
            <a:r>
              <a:rPr lang="en-US"/>
              <a:t>CPSC503 Winter 2020-21</a:t>
            </a:r>
          </a:p>
        </p:txBody>
      </p:sp>
      <p:sp>
        <p:nvSpPr>
          <p:cNvPr id="49156" name="Slide Number Placeholder 5"/>
          <p:cNvSpPr>
            <a:spLocks noGrp="1"/>
          </p:cNvSpPr>
          <p:nvPr>
            <p:ph type="sldNum" sz="quarter" idx="12"/>
          </p:nvPr>
        </p:nvSpPr>
        <p:spPr>
          <a:noFill/>
        </p:spPr>
        <p:txBody>
          <a:bodyPr/>
          <a:lstStyle/>
          <a:p>
            <a:fld id="{77CFB7D3-E085-401D-855B-8DB76A16AF35}" type="slidenum">
              <a:rPr lang="en-US" smtClean="0"/>
              <a:pPr/>
              <a:t>56</a:t>
            </a:fld>
            <a:endParaRPr lang="en-US"/>
          </a:p>
        </p:txBody>
      </p:sp>
      <p:sp>
        <p:nvSpPr>
          <p:cNvPr id="49157" name="Rectangle 2"/>
          <p:cNvSpPr>
            <a:spLocks noGrp="1" noChangeArrowheads="1"/>
          </p:cNvSpPr>
          <p:nvPr>
            <p:ph type="title"/>
          </p:nvPr>
        </p:nvSpPr>
        <p:spPr>
          <a:xfrm>
            <a:off x="381000" y="228600"/>
            <a:ext cx="8305800" cy="1143000"/>
          </a:xfrm>
        </p:spPr>
        <p:txBody>
          <a:bodyPr/>
          <a:lstStyle/>
          <a:p>
            <a:pPr eaLnBrk="1" hangingPunct="1"/>
            <a:r>
              <a:rPr lang="en-US"/>
              <a:t>How to Produce a Canonical Form</a:t>
            </a:r>
          </a:p>
        </p:txBody>
      </p:sp>
      <p:sp>
        <p:nvSpPr>
          <p:cNvPr id="49158" name="Rectangle 3"/>
          <p:cNvSpPr>
            <a:spLocks noGrp="1" noChangeArrowheads="1"/>
          </p:cNvSpPr>
          <p:nvPr>
            <p:ph type="body" idx="1"/>
          </p:nvPr>
        </p:nvSpPr>
        <p:spPr>
          <a:xfrm>
            <a:off x="533400" y="1295400"/>
            <a:ext cx="7772400" cy="1905000"/>
          </a:xfrm>
        </p:spPr>
        <p:txBody>
          <a:bodyPr/>
          <a:lstStyle/>
          <a:p>
            <a:pPr eaLnBrk="1" hangingPunct="1"/>
            <a:r>
              <a:rPr lang="en-US" sz="2400"/>
              <a:t>Words have different senses </a:t>
            </a:r>
          </a:p>
          <a:p>
            <a:pPr lvl="1" eaLnBrk="1" hangingPunct="1"/>
            <a:r>
              <a:rPr lang="en-US">
                <a:solidFill>
                  <a:schemeClr val="accent2"/>
                </a:solidFill>
              </a:rPr>
              <a:t>food</a:t>
            </a:r>
            <a:r>
              <a:rPr lang="en-US"/>
              <a:t> ___</a:t>
            </a:r>
          </a:p>
          <a:p>
            <a:pPr lvl="1" eaLnBrk="1" hangingPunct="1"/>
            <a:r>
              <a:rPr lang="en-US">
                <a:solidFill>
                  <a:schemeClr val="accent2"/>
                </a:solidFill>
              </a:rPr>
              <a:t>dish</a:t>
            </a:r>
            <a:r>
              <a:rPr lang="en-US"/>
              <a:t> ___|____one overlapping meaning sense</a:t>
            </a:r>
          </a:p>
          <a:p>
            <a:pPr lvl="1" eaLnBrk="1" hangingPunct="1"/>
            <a:r>
              <a:rPr lang="en-US">
                <a:solidFill>
                  <a:schemeClr val="accent2"/>
                </a:solidFill>
              </a:rPr>
              <a:t>fare</a:t>
            </a:r>
            <a:r>
              <a:rPr lang="en-US"/>
              <a:t> ___|</a:t>
            </a:r>
          </a:p>
        </p:txBody>
      </p:sp>
      <p:sp>
        <p:nvSpPr>
          <p:cNvPr id="704516" name="Rectangle 4"/>
          <p:cNvSpPr>
            <a:spLocks noChangeArrowheads="1"/>
          </p:cNvSpPr>
          <p:nvPr/>
        </p:nvSpPr>
        <p:spPr bwMode="auto">
          <a:xfrm>
            <a:off x="381000" y="3657600"/>
            <a:ext cx="8763000" cy="2057400"/>
          </a:xfrm>
          <a:prstGeom prst="rect">
            <a:avLst/>
          </a:prstGeom>
          <a:noFill/>
          <a:ln w="9525">
            <a:noFill/>
            <a:miter lim="800000"/>
            <a:headEnd/>
            <a:tailEnd/>
          </a:ln>
        </p:spPr>
        <p:txBody>
          <a:bodyPr/>
          <a:lstStyle/>
          <a:p>
            <a:pPr marL="342900" indent="-342900">
              <a:spcBef>
                <a:spcPct val="20000"/>
              </a:spcBef>
              <a:buFontTx/>
              <a:buChar char="•"/>
            </a:pPr>
            <a:r>
              <a:rPr lang="en-US" sz="2400" b="1">
                <a:latin typeface="Comic Sans MS" pitchFamily="66" charset="0"/>
              </a:rPr>
              <a:t>Meaning of alternative syntactic constructions are systematically related</a:t>
            </a:r>
          </a:p>
          <a:p>
            <a:pPr marL="742950" lvl="1" indent="-285750">
              <a:spcBef>
                <a:spcPct val="20000"/>
              </a:spcBef>
            </a:pPr>
            <a:r>
              <a:rPr lang="en-US" sz="2000" b="1">
                <a:latin typeface="Comic Sans MS" pitchFamily="66" charset="0"/>
              </a:rPr>
              <a:t>       </a:t>
            </a:r>
            <a:r>
              <a:rPr lang="en-US" sz="2000" i="1">
                <a:latin typeface="Comic Sans MS" pitchFamily="66" charset="0"/>
              </a:rPr>
              <a:t>server			thing-being-served</a:t>
            </a:r>
          </a:p>
          <a:p>
            <a:pPr marL="742950" lvl="1" indent="-285750">
              <a:spcBef>
                <a:spcPct val="20000"/>
              </a:spcBef>
              <a:buFontTx/>
              <a:buChar char="–"/>
            </a:pPr>
            <a:r>
              <a:rPr lang="en-US" sz="2000" b="1">
                <a:latin typeface="Comic Sans MS" pitchFamily="66" charset="0"/>
              </a:rPr>
              <a:t>[S [NP Maharani] serves   [NP vegetarian dishes]]</a:t>
            </a:r>
          </a:p>
          <a:p>
            <a:pPr marL="742950" lvl="1" indent="-285750">
              <a:spcBef>
                <a:spcPct val="20000"/>
              </a:spcBef>
            </a:pPr>
            <a:r>
              <a:rPr lang="en-US" sz="2000" i="1">
                <a:latin typeface="Comic Sans MS" pitchFamily="66" charset="0"/>
              </a:rPr>
              <a:t>   		     thing-being-served</a:t>
            </a:r>
            <a:r>
              <a:rPr lang="en-US" sz="2000" b="1">
                <a:latin typeface="Comic Sans MS" pitchFamily="66" charset="0"/>
              </a:rPr>
              <a:t>          	        </a:t>
            </a:r>
            <a:r>
              <a:rPr lang="en-US" sz="2000" i="1">
                <a:latin typeface="Comic Sans MS" pitchFamily="66" charset="0"/>
              </a:rPr>
              <a:t>server	             </a:t>
            </a:r>
          </a:p>
          <a:p>
            <a:pPr marL="742950" lvl="1" indent="-285750">
              <a:spcBef>
                <a:spcPct val="20000"/>
              </a:spcBef>
            </a:pPr>
            <a:r>
              <a:rPr lang="en-US" sz="2000" i="1">
                <a:latin typeface="Comic Sans MS" pitchFamily="66" charset="0"/>
              </a:rPr>
              <a:t>    </a:t>
            </a:r>
            <a:r>
              <a:rPr lang="en-US" sz="2000" b="1">
                <a:latin typeface="Comic Sans MS" pitchFamily="66" charset="0"/>
              </a:rPr>
              <a:t>[S [NP vegetarian dishes] are served at  [NP Maharani]]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fld id="{9C1C4714-D571-499E-A9E7-1279AEAC816E}" type="datetime1">
              <a:rPr lang="en-US" smtClean="0"/>
              <a:t>10/19/2021</a:t>
            </a:fld>
            <a:endParaRPr lang="en-US"/>
          </a:p>
        </p:txBody>
      </p:sp>
      <p:sp>
        <p:nvSpPr>
          <p:cNvPr id="50179" name="Footer Placeholder 4"/>
          <p:cNvSpPr>
            <a:spLocks noGrp="1"/>
          </p:cNvSpPr>
          <p:nvPr>
            <p:ph type="ftr" sz="quarter" idx="11"/>
          </p:nvPr>
        </p:nvSpPr>
        <p:spPr>
          <a:noFill/>
        </p:spPr>
        <p:txBody>
          <a:bodyPr/>
          <a:lstStyle/>
          <a:p>
            <a:r>
              <a:rPr lang="en-US"/>
              <a:t>CPSC503 Winter 2020-21</a:t>
            </a:r>
          </a:p>
        </p:txBody>
      </p:sp>
      <p:sp>
        <p:nvSpPr>
          <p:cNvPr id="50180" name="Slide Number Placeholder 5"/>
          <p:cNvSpPr>
            <a:spLocks noGrp="1"/>
          </p:cNvSpPr>
          <p:nvPr>
            <p:ph type="sldNum" sz="quarter" idx="12"/>
          </p:nvPr>
        </p:nvSpPr>
        <p:spPr>
          <a:noFill/>
        </p:spPr>
        <p:txBody>
          <a:bodyPr/>
          <a:lstStyle/>
          <a:p>
            <a:fld id="{86F34444-26CC-40F2-A345-B2AD4F3AEA6A}" type="slidenum">
              <a:rPr lang="en-US" smtClean="0"/>
              <a:pPr/>
              <a:t>57</a:t>
            </a:fld>
            <a:endParaRPr lang="en-US"/>
          </a:p>
        </p:txBody>
      </p:sp>
      <p:sp>
        <p:nvSpPr>
          <p:cNvPr id="50181" name="Rectangle 2"/>
          <p:cNvSpPr>
            <a:spLocks noGrp="1" noChangeArrowheads="1"/>
          </p:cNvSpPr>
          <p:nvPr>
            <p:ph type="title"/>
          </p:nvPr>
        </p:nvSpPr>
        <p:spPr>
          <a:xfrm>
            <a:off x="-88900" y="-12700"/>
            <a:ext cx="9385300" cy="1384300"/>
          </a:xfrm>
        </p:spPr>
        <p:txBody>
          <a:bodyPr/>
          <a:lstStyle/>
          <a:p>
            <a:pPr eaLnBrk="1" hangingPunct="1"/>
            <a:r>
              <a:rPr lang="en-US"/>
              <a:t>Non-verbal  predicate-argument structures</a:t>
            </a:r>
          </a:p>
        </p:txBody>
      </p:sp>
      <p:grpSp>
        <p:nvGrpSpPr>
          <p:cNvPr id="2" name="Group 11"/>
          <p:cNvGrpSpPr>
            <a:grpSpLocks/>
          </p:cNvGrpSpPr>
          <p:nvPr/>
        </p:nvGrpSpPr>
        <p:grpSpPr bwMode="auto">
          <a:xfrm>
            <a:off x="0" y="2590800"/>
            <a:ext cx="8686800" cy="2895600"/>
            <a:chOff x="0" y="1632"/>
            <a:chExt cx="5472" cy="1824"/>
          </a:xfrm>
        </p:grpSpPr>
        <p:sp>
          <p:nvSpPr>
            <p:cNvPr id="50185" name="Rectangle 7"/>
            <p:cNvSpPr>
              <a:spLocks noChangeArrowheads="1"/>
            </p:cNvSpPr>
            <p:nvPr/>
          </p:nvSpPr>
          <p:spPr bwMode="auto">
            <a:xfrm>
              <a:off x="240" y="2304"/>
              <a:ext cx="5136" cy="115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latin typeface="Comic Sans MS" pitchFamily="66" charset="0"/>
                </a:rPr>
                <a:t>Semantic (Selectional) Restrictions</a:t>
              </a:r>
              <a:r>
                <a:rPr lang="en-US" sz="2400" b="1">
                  <a:latin typeface="Comic Sans MS" pitchFamily="66" charset="0"/>
                </a:rPr>
                <a:t>: Constrain the </a:t>
              </a:r>
              <a:r>
                <a:rPr lang="en-US" sz="2400">
                  <a:latin typeface="Comic Sans MS" pitchFamily="66" charset="0"/>
                </a:rPr>
                <a:t>types</a:t>
              </a:r>
              <a:r>
                <a:rPr lang="en-US" sz="2400" b="1">
                  <a:latin typeface="Comic Sans MS" pitchFamily="66" charset="0"/>
                </a:rPr>
                <a:t> of arguments verbs take</a:t>
              </a:r>
            </a:p>
            <a:p>
              <a:pPr marL="742950" lvl="1" indent="-285750">
                <a:lnSpc>
                  <a:spcPct val="90000"/>
                </a:lnSpc>
                <a:spcBef>
                  <a:spcPct val="20000"/>
                </a:spcBef>
                <a:buFontTx/>
                <a:buChar char="–"/>
              </a:pPr>
              <a:r>
                <a:rPr lang="en-US" sz="2400" i="1">
                  <a:latin typeface="Comic Sans MS" pitchFamily="66" charset="0"/>
                </a:rPr>
                <a:t>George assassinated the senator</a:t>
              </a:r>
            </a:p>
            <a:p>
              <a:pPr marL="742950" lvl="1" indent="-285750">
                <a:lnSpc>
                  <a:spcPct val="90000"/>
                </a:lnSpc>
                <a:spcBef>
                  <a:spcPct val="20000"/>
                </a:spcBef>
                <a:buFontTx/>
                <a:buChar char="–"/>
              </a:pPr>
              <a:r>
                <a:rPr lang="en-US" sz="2400" i="1">
                  <a:latin typeface="Comic Sans MS" pitchFamily="66" charset="0"/>
                </a:rPr>
                <a:t>*The spider assassinated the fly</a:t>
              </a:r>
            </a:p>
            <a:p>
              <a:pPr marL="342900" indent="-342900">
                <a:lnSpc>
                  <a:spcPct val="90000"/>
                </a:lnSpc>
                <a:spcBef>
                  <a:spcPct val="20000"/>
                </a:spcBef>
                <a:buFontTx/>
                <a:buChar char="•"/>
              </a:pPr>
              <a:endParaRPr lang="en-US" sz="2400" b="1">
                <a:latin typeface="Comic Sans MS" pitchFamily="66" charset="0"/>
              </a:endParaRPr>
            </a:p>
          </p:txBody>
        </p:sp>
        <p:sp>
          <p:nvSpPr>
            <p:cNvPr id="50186" name="Rectangle 8"/>
            <p:cNvSpPr>
              <a:spLocks noChangeArrowheads="1"/>
            </p:cNvSpPr>
            <p:nvPr/>
          </p:nvSpPr>
          <p:spPr bwMode="auto">
            <a:xfrm>
              <a:off x="0" y="1632"/>
              <a:ext cx="5472" cy="720"/>
            </a:xfrm>
            <a:prstGeom prst="rect">
              <a:avLst/>
            </a:prstGeom>
            <a:noFill/>
            <a:ln w="9525">
              <a:noFill/>
              <a:miter lim="800000"/>
              <a:headEnd/>
              <a:tailEnd/>
            </a:ln>
          </p:spPr>
          <p:txBody>
            <a:bodyPr anchor="ctr"/>
            <a:lstStyle/>
            <a:p>
              <a:pPr algn="ctr"/>
              <a:r>
                <a:rPr lang="en-US" sz="4000">
                  <a:solidFill>
                    <a:schemeClr val="accent2"/>
                  </a:solidFill>
                  <a:latin typeface="Comic Sans MS" pitchFamily="66" charset="0"/>
                </a:rPr>
                <a:t>Selectional Restrictions</a:t>
              </a:r>
            </a:p>
          </p:txBody>
        </p:sp>
      </p:grpSp>
      <p:sp>
        <p:nvSpPr>
          <p:cNvPr id="50183" name="Rectangle 9"/>
          <p:cNvSpPr>
            <a:spLocks noChangeArrowheads="1"/>
          </p:cNvSpPr>
          <p:nvPr/>
        </p:nvSpPr>
        <p:spPr bwMode="auto">
          <a:xfrm>
            <a:off x="1219200" y="1600200"/>
            <a:ext cx="6248400" cy="45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i="1">
                <a:latin typeface="Comic Sans MS" pitchFamily="66" charset="0"/>
              </a:rPr>
              <a:t>A Spanish restaurant under the bridge</a:t>
            </a:r>
          </a:p>
          <a:p>
            <a:pPr marL="342900" indent="-342900">
              <a:lnSpc>
                <a:spcPct val="90000"/>
              </a:lnSpc>
              <a:spcBef>
                <a:spcPct val="20000"/>
              </a:spcBef>
            </a:pPr>
            <a:r>
              <a:rPr lang="en-US" sz="2400" i="1">
                <a:solidFill>
                  <a:schemeClr val="accent2"/>
                </a:solidFill>
                <a:latin typeface="Comic Sans MS" pitchFamily="66" charset="0"/>
              </a:rPr>
              <a:t>    </a:t>
            </a:r>
          </a:p>
        </p:txBody>
      </p:sp>
      <p:sp>
        <p:nvSpPr>
          <p:cNvPr id="50184" name="Rectangle 10"/>
          <p:cNvSpPr>
            <a:spLocks noChangeArrowheads="1"/>
          </p:cNvSpPr>
          <p:nvPr/>
        </p:nvSpPr>
        <p:spPr bwMode="auto">
          <a:xfrm>
            <a:off x="1905000" y="2057400"/>
            <a:ext cx="5181600" cy="457200"/>
          </a:xfrm>
          <a:prstGeom prst="rect">
            <a:avLst/>
          </a:prstGeom>
          <a:noFill/>
          <a:ln w="9525">
            <a:noFill/>
            <a:miter lim="800000"/>
            <a:headEnd/>
            <a:tailEnd/>
          </a:ln>
        </p:spPr>
        <p:txBody>
          <a:bodyPr/>
          <a:lstStyle/>
          <a:p>
            <a:pPr marL="342900" indent="-342900">
              <a:lnSpc>
                <a:spcPct val="90000"/>
              </a:lnSpc>
              <a:spcBef>
                <a:spcPct val="20000"/>
              </a:spcBef>
            </a:pPr>
            <a:r>
              <a:rPr lang="en-US" sz="2400" i="1">
                <a:latin typeface="Comic Sans MS" pitchFamily="66" charset="0"/>
              </a:rPr>
              <a:t>Under(SpanishRestaurant, bridge)</a:t>
            </a:r>
          </a:p>
          <a:p>
            <a:pPr marL="342900" indent="-342900">
              <a:lnSpc>
                <a:spcPct val="90000"/>
              </a:lnSpc>
              <a:spcBef>
                <a:spcPct val="20000"/>
              </a:spcBef>
            </a:pPr>
            <a:r>
              <a:rPr lang="en-US" sz="2400" i="1">
                <a:solidFill>
                  <a:schemeClr val="accent2"/>
                </a:solidFill>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Date Placeholder 4"/>
          <p:cNvSpPr>
            <a:spLocks noGrp="1"/>
          </p:cNvSpPr>
          <p:nvPr>
            <p:ph type="dt" sz="quarter" idx="10"/>
          </p:nvPr>
        </p:nvSpPr>
        <p:spPr>
          <a:noFill/>
        </p:spPr>
        <p:txBody>
          <a:bodyPr/>
          <a:lstStyle/>
          <a:p>
            <a:fld id="{1DBE4443-7541-4190-9356-1C6EBDFA54FD}" type="datetime1">
              <a:rPr lang="en-US" smtClean="0"/>
              <a:t>10/19/2021</a:t>
            </a:fld>
            <a:endParaRPr lang="en-US"/>
          </a:p>
        </p:txBody>
      </p:sp>
      <p:sp>
        <p:nvSpPr>
          <p:cNvPr id="13322" name="Footer Placeholder 5"/>
          <p:cNvSpPr>
            <a:spLocks noGrp="1"/>
          </p:cNvSpPr>
          <p:nvPr>
            <p:ph type="ftr" sz="quarter" idx="11"/>
          </p:nvPr>
        </p:nvSpPr>
        <p:spPr>
          <a:noFill/>
        </p:spPr>
        <p:txBody>
          <a:bodyPr/>
          <a:lstStyle/>
          <a:p>
            <a:r>
              <a:rPr lang="en-US"/>
              <a:t>CPSC503 Winter 2020-21</a:t>
            </a:r>
          </a:p>
        </p:txBody>
      </p:sp>
      <p:sp>
        <p:nvSpPr>
          <p:cNvPr id="13323" name="Slide Number Placeholder 6"/>
          <p:cNvSpPr>
            <a:spLocks noGrp="1"/>
          </p:cNvSpPr>
          <p:nvPr>
            <p:ph type="sldNum" sz="quarter" idx="12"/>
          </p:nvPr>
        </p:nvSpPr>
        <p:spPr>
          <a:noFill/>
        </p:spPr>
        <p:txBody>
          <a:bodyPr/>
          <a:lstStyle/>
          <a:p>
            <a:fld id="{4CCFC5D1-4A4D-47DC-BFC3-840A3714DF15}" type="slidenum">
              <a:rPr lang="en-US" smtClean="0"/>
              <a:pPr/>
              <a:t>58</a:t>
            </a:fld>
            <a:endParaRPr lang="en-US"/>
          </a:p>
        </p:txBody>
      </p:sp>
      <p:sp>
        <p:nvSpPr>
          <p:cNvPr id="13324" name="Rectangle 2"/>
          <p:cNvSpPr>
            <a:spLocks noGrp="1" noChangeArrowheads="1"/>
          </p:cNvSpPr>
          <p:nvPr>
            <p:ph type="title"/>
          </p:nvPr>
        </p:nvSpPr>
        <p:spPr/>
        <p:txBody>
          <a:bodyPr/>
          <a:lstStyle/>
          <a:p>
            <a:pPr eaLnBrk="1" hangingPunct="1"/>
            <a:r>
              <a:rPr lang="en-US"/>
              <a:t>Linguistically Relevant Concepts in FOPC</a:t>
            </a:r>
          </a:p>
        </p:txBody>
      </p:sp>
      <p:sp>
        <p:nvSpPr>
          <p:cNvPr id="13325" name="Rectangle 3"/>
          <p:cNvSpPr>
            <a:spLocks noGrp="1" noChangeArrowheads="1"/>
          </p:cNvSpPr>
          <p:nvPr>
            <p:ph type="body" sz="half" idx="1"/>
          </p:nvPr>
        </p:nvSpPr>
        <p:spPr>
          <a:xfrm>
            <a:off x="228600" y="2133600"/>
            <a:ext cx="8915400" cy="3429000"/>
          </a:xfrm>
        </p:spPr>
        <p:txBody>
          <a:bodyPr/>
          <a:lstStyle/>
          <a:p>
            <a:pPr eaLnBrk="1" hangingPunct="1">
              <a:lnSpc>
                <a:spcPct val="90000"/>
              </a:lnSpc>
            </a:pPr>
            <a:r>
              <a:rPr lang="en-US" sz="3600"/>
              <a:t>Categories &amp; Events (Reification)</a:t>
            </a:r>
          </a:p>
          <a:p>
            <a:pPr eaLnBrk="1" hangingPunct="1">
              <a:lnSpc>
                <a:spcPct val="90000"/>
              </a:lnSpc>
            </a:pPr>
            <a:r>
              <a:rPr lang="en-US" sz="3600"/>
              <a:t>Representing Time</a:t>
            </a:r>
          </a:p>
          <a:p>
            <a:pPr eaLnBrk="1" hangingPunct="1">
              <a:lnSpc>
                <a:spcPct val="90000"/>
              </a:lnSpc>
            </a:pPr>
            <a:r>
              <a:rPr lang="en-US" sz="3600" i="1"/>
              <a:t>Beliefs </a:t>
            </a:r>
            <a:r>
              <a:rPr lang="en-US" sz="2400" b="0" i="1"/>
              <a:t>(optional, read if relevant to your project)</a:t>
            </a:r>
          </a:p>
          <a:p>
            <a:pPr eaLnBrk="1" hangingPunct="1">
              <a:lnSpc>
                <a:spcPct val="90000"/>
              </a:lnSpc>
            </a:pPr>
            <a:r>
              <a:rPr lang="en-US" sz="3600" i="1"/>
              <a:t>Aspects </a:t>
            </a:r>
            <a:r>
              <a:rPr lang="en-US" sz="2400" b="0" i="1"/>
              <a:t>(optional, read if relevant to your project)</a:t>
            </a:r>
          </a:p>
          <a:p>
            <a:pPr eaLnBrk="1" hangingPunct="1">
              <a:lnSpc>
                <a:spcPct val="90000"/>
              </a:lnSpc>
            </a:pPr>
            <a:r>
              <a:rPr lang="en-US" sz="3600" i="1"/>
              <a:t>Description Logics  </a:t>
            </a:r>
            <a:r>
              <a:rPr lang="en-US" sz="2400" b="0" i="1"/>
              <a:t>(optional, read if relevant to your project)</a:t>
            </a:r>
          </a:p>
          <a:p>
            <a:pPr eaLnBrk="1" hangingPunct="1">
              <a:lnSpc>
                <a:spcPct val="90000"/>
              </a:lnSpc>
            </a:pPr>
            <a:endParaRPr lang="en-US" sz="3600" i="1"/>
          </a:p>
          <a:p>
            <a:pPr eaLnBrk="1" hangingPunct="1">
              <a:lnSpc>
                <a:spcPct val="90000"/>
              </a:lnSpc>
              <a:buFontTx/>
              <a:buNone/>
            </a:pPr>
            <a:endParaRPr lang="en-US"/>
          </a:p>
          <a:p>
            <a:pPr eaLnBrk="1" hangingPunct="1">
              <a:lnSpc>
                <a:spcPct val="90000"/>
              </a:lnSpc>
            </a:pPr>
            <a:endParaRPr lang="en-US"/>
          </a:p>
        </p:txBody>
      </p:sp>
      <mc:AlternateContent xmlns:mc="http://schemas.openxmlformats.org/markup-compatibility/2006" xmlns:p14="http://schemas.microsoft.com/office/powerpoint/2010/main">
        <mc:Choice Requires="p14">
          <p:contentPart p14:bwMode="auto" r:id="rId3">
            <p14:nvContentPartPr>
              <p14:cNvPr id="13326" name="Ink 14"/>
              <p14:cNvContentPartPr>
                <a14:cpLocks xmlns:a14="http://schemas.microsoft.com/office/drawing/2010/main" noRot="1" noChangeAspect="1" noEditPoints="1" noChangeArrowheads="1" noChangeShapeType="1"/>
              </p14:cNvContentPartPr>
              <p14:nvPr/>
            </p14:nvContentPartPr>
            <p14:xfrm>
              <a:off x="7505700" y="1766888"/>
              <a:ext cx="1403350" cy="2335212"/>
            </p14:xfrm>
          </p:contentPart>
        </mc:Choice>
        <mc:Fallback xmlns="">
          <p:pic>
            <p:nvPicPr>
              <p:cNvPr id="13326" name="Ink 14"/>
              <p:cNvPicPr>
                <a:picLocks noRot="1" noChangeAspect="1" noEditPoints="1" noChangeArrowheads="1" noChangeShapeType="1"/>
              </p:cNvPicPr>
              <p:nvPr/>
            </p:nvPicPr>
            <p:blipFill>
              <a:blip r:embed="rId4"/>
              <a:stretch>
                <a:fillRect/>
              </a:stretch>
            </p:blipFill>
            <p:spPr>
              <a:xfrm>
                <a:off x="7492019" y="1761488"/>
                <a:ext cx="1428551" cy="234421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327" name="Ink 15"/>
              <p14:cNvContentPartPr>
                <a14:cpLocks xmlns:a14="http://schemas.microsoft.com/office/drawing/2010/main" noRot="1" noChangeAspect="1" noEditPoints="1" noChangeArrowheads="1" noChangeShapeType="1"/>
              </p14:cNvContentPartPr>
              <p14:nvPr/>
            </p14:nvContentPartPr>
            <p14:xfrm>
              <a:off x="7729538" y="4598988"/>
              <a:ext cx="1041400" cy="755650"/>
            </p14:xfrm>
          </p:contentPart>
        </mc:Choice>
        <mc:Fallback xmlns="">
          <p:pic>
            <p:nvPicPr>
              <p:cNvPr id="13327" name="Ink 15"/>
              <p:cNvPicPr>
                <a:picLocks noRot="1" noChangeAspect="1" noEditPoints="1" noChangeArrowheads="1" noChangeShapeType="1"/>
              </p:cNvPicPr>
              <p:nvPr/>
            </p:nvPicPr>
            <p:blipFill>
              <a:blip r:embed="rId6"/>
              <a:stretch>
                <a:fillRect/>
              </a:stretch>
            </p:blipFill>
            <p:spPr>
              <a:xfrm>
                <a:off x="7720179" y="4589628"/>
                <a:ext cx="1062278" cy="77581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328" name="Ink 16"/>
              <p14:cNvContentPartPr>
                <a14:cpLocks xmlns:a14="http://schemas.microsoft.com/office/drawing/2010/main" noRot="1" noChangeAspect="1" noEditPoints="1" noChangeArrowheads="1" noChangeShapeType="1"/>
              </p14:cNvContentPartPr>
              <p14:nvPr/>
            </p14:nvContentPartPr>
            <p14:xfrm>
              <a:off x="6726238" y="5510213"/>
              <a:ext cx="2149475" cy="341312"/>
            </p14:xfrm>
          </p:contentPart>
        </mc:Choice>
        <mc:Fallback xmlns="">
          <p:pic>
            <p:nvPicPr>
              <p:cNvPr id="13328" name="Ink 16"/>
              <p:cNvPicPr>
                <a:picLocks noRot="1" noChangeAspect="1" noEditPoints="1" noChangeArrowheads="1" noChangeShapeType="1"/>
              </p:cNvPicPr>
              <p:nvPr/>
            </p:nvPicPr>
            <p:blipFill>
              <a:blip r:embed="rId8"/>
              <a:stretch>
                <a:fillRect/>
              </a:stretch>
            </p:blipFill>
            <p:spPr>
              <a:xfrm>
                <a:off x="6714734" y="5502636"/>
                <a:ext cx="2171764" cy="36187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329" name="Ink 17"/>
              <p14:cNvContentPartPr>
                <a14:cpLocks xmlns:a14="http://schemas.microsoft.com/office/drawing/2010/main" noRot="1" noChangeAspect="1" noEditPoints="1" noChangeArrowheads="1" noChangeShapeType="1"/>
              </p14:cNvContentPartPr>
              <p14:nvPr/>
            </p14:nvContentPartPr>
            <p14:xfrm>
              <a:off x="465138" y="3346450"/>
              <a:ext cx="223837" cy="846138"/>
            </p14:xfrm>
          </p:contentPart>
        </mc:Choice>
        <mc:Fallback xmlns="">
          <p:pic>
            <p:nvPicPr>
              <p:cNvPr id="13329" name="Ink 17"/>
              <p:cNvPicPr>
                <a:picLocks noRot="1" noChangeAspect="1" noEditPoints="1" noChangeArrowheads="1" noChangeShapeType="1"/>
              </p:cNvPicPr>
              <p:nvPr/>
            </p:nvPicPr>
            <p:blipFill>
              <a:blip r:embed="rId10"/>
              <a:stretch>
                <a:fillRect/>
              </a:stretch>
            </p:blipFill>
            <p:spPr>
              <a:xfrm>
                <a:off x="459020" y="3341049"/>
                <a:ext cx="241470" cy="86234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330" name="Ink 18"/>
              <p14:cNvContentPartPr>
                <a14:cpLocks xmlns:a14="http://schemas.microsoft.com/office/drawing/2010/main" noRot="1" noChangeAspect="1" noEditPoints="1" noChangeArrowheads="1" noChangeShapeType="1"/>
              </p14:cNvContentPartPr>
              <p14:nvPr/>
            </p14:nvContentPartPr>
            <p14:xfrm>
              <a:off x="400050" y="4673600"/>
              <a:ext cx="769938" cy="1111250"/>
            </p14:xfrm>
          </p:contentPart>
        </mc:Choice>
        <mc:Fallback xmlns="">
          <p:pic>
            <p:nvPicPr>
              <p:cNvPr id="13330" name="Ink 18"/>
              <p:cNvPicPr>
                <a:picLocks noRot="1" noChangeAspect="1" noEditPoints="1" noChangeArrowheads="1" noChangeShapeType="1"/>
              </p:cNvPicPr>
              <p:nvPr/>
            </p:nvPicPr>
            <p:blipFill>
              <a:blip r:embed="rId12"/>
              <a:stretch>
                <a:fillRect/>
              </a:stretch>
            </p:blipFill>
            <p:spPr>
              <a:xfrm>
                <a:off x="392491" y="4667840"/>
                <a:ext cx="783616" cy="112672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331" name="Ink 19"/>
              <p14:cNvContentPartPr>
                <a14:cpLocks xmlns:a14="http://schemas.microsoft.com/office/drawing/2010/main" noRot="1" noChangeAspect="1" noEditPoints="1" noChangeArrowheads="1" noChangeShapeType="1"/>
              </p14:cNvContentPartPr>
              <p14:nvPr/>
            </p14:nvContentPartPr>
            <p14:xfrm>
              <a:off x="1358900" y="5576888"/>
              <a:ext cx="1250950" cy="279400"/>
            </p14:xfrm>
          </p:contentPart>
        </mc:Choice>
        <mc:Fallback xmlns="">
          <p:pic>
            <p:nvPicPr>
              <p:cNvPr id="13331" name="Ink 19"/>
              <p:cNvPicPr>
                <a:picLocks noRot="1" noChangeAspect="1" noEditPoints="1" noChangeArrowheads="1" noChangeShapeType="1"/>
              </p:cNvPicPr>
              <p:nvPr/>
            </p:nvPicPr>
            <p:blipFill>
              <a:blip r:embed="rId14"/>
              <a:stretch>
                <a:fillRect/>
              </a:stretch>
            </p:blipFill>
            <p:spPr>
              <a:xfrm>
                <a:off x="1351340" y="5572927"/>
                <a:ext cx="1263549" cy="29452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332" name="Ink 20"/>
              <p14:cNvContentPartPr>
                <a14:cpLocks xmlns:a14="http://schemas.microsoft.com/office/drawing/2010/main" noRot="1" noChangeAspect="1" noEditPoints="1" noChangeArrowheads="1" noChangeShapeType="1"/>
              </p14:cNvContentPartPr>
              <p14:nvPr/>
            </p14:nvContentPartPr>
            <p14:xfrm>
              <a:off x="2879725" y="5665788"/>
              <a:ext cx="711200" cy="242887"/>
            </p14:xfrm>
          </p:contentPart>
        </mc:Choice>
        <mc:Fallback xmlns="">
          <p:pic>
            <p:nvPicPr>
              <p:cNvPr id="13332" name="Ink 20"/>
              <p:cNvPicPr>
                <a:picLocks noRot="1" noChangeAspect="1" noEditPoints="1" noChangeArrowheads="1" noChangeShapeType="1"/>
              </p:cNvPicPr>
              <p:nvPr/>
            </p:nvPicPr>
            <p:blipFill>
              <a:blip r:embed="rId16"/>
              <a:stretch>
                <a:fillRect/>
              </a:stretch>
            </p:blipFill>
            <p:spPr>
              <a:xfrm>
                <a:off x="2871807" y="5656792"/>
                <a:ext cx="724157" cy="26123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33" name="Ink 21"/>
              <p14:cNvContentPartPr>
                <a14:cpLocks xmlns:a14="http://schemas.microsoft.com/office/drawing/2010/main" noRot="1" noChangeAspect="1" noEditPoints="1" noChangeArrowheads="1" noChangeShapeType="1"/>
              </p14:cNvContentPartPr>
              <p14:nvPr/>
            </p14:nvContentPartPr>
            <p14:xfrm>
              <a:off x="598488" y="4459288"/>
              <a:ext cx="1733550" cy="31750"/>
            </p14:xfrm>
          </p:contentPart>
        </mc:Choice>
        <mc:Fallback xmlns="">
          <p:pic>
            <p:nvPicPr>
              <p:cNvPr id="13333" name="Ink 21"/>
              <p:cNvPicPr>
                <a:picLocks noRot="1" noChangeAspect="1" noEditPoints="1" noChangeArrowheads="1" noChangeShapeType="1"/>
              </p:cNvPicPr>
              <p:nvPr/>
            </p:nvPicPr>
            <p:blipFill>
              <a:blip r:embed="rId18"/>
              <a:stretch>
                <a:fillRect/>
              </a:stretch>
            </p:blipFill>
            <p:spPr>
              <a:xfrm>
                <a:off x="593448" y="4450990"/>
                <a:ext cx="1751192" cy="52676"/>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334" name="Ink 22"/>
              <p14:cNvContentPartPr>
                <a14:cpLocks xmlns:a14="http://schemas.microsoft.com/office/drawing/2010/main" noRot="1" noChangeAspect="1" noEditPoints="1" noChangeArrowheads="1" noChangeShapeType="1"/>
              </p14:cNvContentPartPr>
              <p14:nvPr/>
            </p14:nvContentPartPr>
            <p14:xfrm>
              <a:off x="738188" y="2655888"/>
              <a:ext cx="2252662" cy="111125"/>
            </p14:xfrm>
          </p:contentPart>
        </mc:Choice>
        <mc:Fallback xmlns="">
          <p:pic>
            <p:nvPicPr>
              <p:cNvPr id="13334" name="Ink 22"/>
              <p:cNvPicPr>
                <a:picLocks noRot="1" noChangeAspect="1" noEditPoints="1" noChangeArrowheads="1" noChangeShapeType="1"/>
              </p:cNvPicPr>
              <p:nvPr/>
            </p:nvPicPr>
            <p:blipFill>
              <a:blip r:embed="rId20"/>
              <a:stretch>
                <a:fillRect/>
              </a:stretch>
            </p:blipFill>
            <p:spPr>
              <a:xfrm>
                <a:off x="735668" y="2651932"/>
                <a:ext cx="2264903" cy="12551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335" name="Ink 23"/>
              <p14:cNvContentPartPr>
                <a14:cpLocks xmlns:a14="http://schemas.microsoft.com/office/drawing/2010/main" noRot="1" noChangeAspect="1" noEditPoints="1" noChangeArrowheads="1" noChangeShapeType="1"/>
              </p14:cNvContentPartPr>
              <p14:nvPr/>
            </p14:nvContentPartPr>
            <p14:xfrm>
              <a:off x="6726238" y="5897563"/>
              <a:ext cx="2028825" cy="71437"/>
            </p14:xfrm>
          </p:contentPart>
        </mc:Choice>
        <mc:Fallback xmlns="">
          <p:pic>
            <p:nvPicPr>
              <p:cNvPr id="13335" name="Ink 23"/>
              <p:cNvPicPr>
                <a:picLocks noRot="1" noChangeAspect="1" noEditPoints="1" noChangeArrowheads="1" noChangeShapeType="1"/>
              </p:cNvPicPr>
              <p:nvPr/>
            </p:nvPicPr>
            <p:blipFill>
              <a:blip r:embed="rId22"/>
              <a:stretch>
                <a:fillRect/>
              </a:stretch>
            </p:blipFill>
            <p:spPr>
              <a:xfrm>
                <a:off x="6723358" y="5891430"/>
                <a:ext cx="2044304" cy="8911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336" name="Ink 24"/>
              <p14:cNvContentPartPr>
                <a14:cpLocks xmlns:a14="http://schemas.microsoft.com/office/drawing/2010/main" noRot="1" noChangeAspect="1" noEditPoints="1" noChangeArrowheads="1" noChangeShapeType="1"/>
              </p14:cNvContentPartPr>
              <p14:nvPr/>
            </p14:nvContentPartPr>
            <p14:xfrm>
              <a:off x="1323975" y="6008688"/>
              <a:ext cx="2349500" cy="39687"/>
            </p14:xfrm>
          </p:contentPart>
        </mc:Choice>
        <mc:Fallback xmlns="">
          <p:pic>
            <p:nvPicPr>
              <p:cNvPr id="13336" name="Ink 24"/>
              <p:cNvPicPr>
                <a:picLocks noRot="1" noChangeAspect="1" noEditPoints="1" noChangeArrowheads="1" noChangeShapeType="1"/>
              </p:cNvPicPr>
              <p:nvPr/>
            </p:nvPicPr>
            <p:blipFill>
              <a:blip r:embed="rId24"/>
              <a:stretch>
                <a:fillRect/>
              </a:stretch>
            </p:blipFill>
            <p:spPr>
              <a:xfrm>
                <a:off x="1318935" y="6002872"/>
                <a:ext cx="2364261" cy="55425"/>
              </a:xfrm>
              <a:prstGeom prst="rect">
                <a:avLst/>
              </a:prstGeom>
            </p:spPr>
          </p:pic>
        </mc:Fallback>
      </mc:AlternateContent>
    </p:spTree>
    <p:extLst>
      <p:ext uri="{BB962C8B-B14F-4D97-AF65-F5344CB8AC3E}">
        <p14:creationId xmlns:p14="http://schemas.microsoft.com/office/powerpoint/2010/main" val="15712611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52" name="Date Placeholder 3"/>
          <p:cNvSpPr>
            <a:spLocks noGrp="1"/>
          </p:cNvSpPr>
          <p:nvPr>
            <p:ph type="dt" sz="quarter" idx="10"/>
          </p:nvPr>
        </p:nvSpPr>
        <p:spPr>
          <a:noFill/>
        </p:spPr>
        <p:txBody>
          <a:bodyPr/>
          <a:lstStyle/>
          <a:p>
            <a:fld id="{84383CDD-05A5-4CD0-A6A1-58008DEF7C6C}" type="datetime1">
              <a:rPr lang="en-US" smtClean="0"/>
              <a:t>10/19/2021</a:t>
            </a:fld>
            <a:endParaRPr lang="en-US"/>
          </a:p>
        </p:txBody>
      </p:sp>
      <p:sp>
        <p:nvSpPr>
          <p:cNvPr id="14353" name="Footer Placeholder 4"/>
          <p:cNvSpPr>
            <a:spLocks noGrp="1"/>
          </p:cNvSpPr>
          <p:nvPr>
            <p:ph type="ftr" sz="quarter" idx="11"/>
          </p:nvPr>
        </p:nvSpPr>
        <p:spPr>
          <a:noFill/>
        </p:spPr>
        <p:txBody>
          <a:bodyPr/>
          <a:lstStyle/>
          <a:p>
            <a:r>
              <a:rPr lang="en-US"/>
              <a:t>CPSC503 Winter 2020-21</a:t>
            </a:r>
          </a:p>
        </p:txBody>
      </p:sp>
      <p:sp>
        <p:nvSpPr>
          <p:cNvPr id="14354" name="Slide Number Placeholder 5"/>
          <p:cNvSpPr>
            <a:spLocks noGrp="1"/>
          </p:cNvSpPr>
          <p:nvPr>
            <p:ph type="sldNum" sz="quarter" idx="12"/>
          </p:nvPr>
        </p:nvSpPr>
        <p:spPr>
          <a:noFill/>
        </p:spPr>
        <p:txBody>
          <a:bodyPr/>
          <a:lstStyle/>
          <a:p>
            <a:fld id="{BDB6C114-23D1-4B84-8CC8-1440B5A420E7}" type="slidenum">
              <a:rPr lang="en-US" smtClean="0"/>
              <a:pPr/>
              <a:t>59</a:t>
            </a:fld>
            <a:endParaRPr lang="en-US"/>
          </a:p>
        </p:txBody>
      </p:sp>
      <p:sp>
        <p:nvSpPr>
          <p:cNvPr id="14355" name="Rectangle 2"/>
          <p:cNvSpPr>
            <a:spLocks noGrp="1" noChangeArrowheads="1"/>
          </p:cNvSpPr>
          <p:nvPr>
            <p:ph type="title"/>
          </p:nvPr>
        </p:nvSpPr>
        <p:spPr>
          <a:xfrm>
            <a:off x="609600" y="0"/>
            <a:ext cx="7772400" cy="1143000"/>
          </a:xfrm>
        </p:spPr>
        <p:txBody>
          <a:bodyPr/>
          <a:lstStyle/>
          <a:p>
            <a:pPr eaLnBrk="1" hangingPunct="1"/>
            <a:r>
              <a:rPr lang="en-US"/>
              <a:t>Categories &amp; Events</a:t>
            </a:r>
          </a:p>
        </p:txBody>
      </p:sp>
      <p:sp>
        <p:nvSpPr>
          <p:cNvPr id="628739" name="Rectangle 3"/>
          <p:cNvSpPr>
            <a:spLocks noGrp="1" noChangeArrowheads="1"/>
          </p:cNvSpPr>
          <p:nvPr>
            <p:ph type="body" idx="1"/>
          </p:nvPr>
        </p:nvSpPr>
        <p:spPr>
          <a:xfrm>
            <a:off x="304800" y="3048000"/>
            <a:ext cx="8382000" cy="3581400"/>
          </a:xfrm>
          <a:solidFill>
            <a:schemeClr val="bg1"/>
          </a:solidFill>
        </p:spPr>
        <p:txBody>
          <a:bodyPr/>
          <a:lstStyle/>
          <a:p>
            <a:pPr eaLnBrk="1" hangingPunct="1">
              <a:lnSpc>
                <a:spcPct val="90000"/>
              </a:lnSpc>
              <a:defRPr/>
            </a:pPr>
            <a:r>
              <a:rPr lang="en-US" dirty="0">
                <a:solidFill>
                  <a:schemeClr val="accent2"/>
                </a:solidFill>
              </a:rPr>
              <a:t>Events: </a:t>
            </a:r>
            <a:r>
              <a:rPr lang="en-US" b="0" dirty="0">
                <a:solidFill>
                  <a:schemeClr val="accent4"/>
                </a:solidFill>
              </a:rPr>
              <a:t>can be described in NL with different numbers of arguments… </a:t>
            </a:r>
          </a:p>
          <a:p>
            <a:pPr marL="857250" lvl="1" indent="-457200" eaLnBrk="1" hangingPunct="1">
              <a:defRPr/>
            </a:pPr>
            <a:r>
              <a:rPr lang="en-US" sz="2000" i="1" dirty="0"/>
              <a:t>I ate</a:t>
            </a:r>
          </a:p>
          <a:p>
            <a:pPr marL="857250" lvl="1" indent="-457200" eaLnBrk="1" hangingPunct="1">
              <a:defRPr/>
            </a:pPr>
            <a:r>
              <a:rPr lang="en-US" sz="2000" i="1" dirty="0"/>
              <a:t>I ate a turkey sandwich</a:t>
            </a:r>
          </a:p>
          <a:p>
            <a:pPr marL="857250" lvl="1" indent="-457200" eaLnBrk="1" hangingPunct="1">
              <a:defRPr/>
            </a:pPr>
            <a:r>
              <a:rPr lang="en-US" sz="2000" i="1" dirty="0"/>
              <a:t>I ate a turkey sandwich at my desk</a:t>
            </a:r>
          </a:p>
          <a:p>
            <a:pPr marL="857250" lvl="1" indent="-457200" eaLnBrk="1" hangingPunct="1">
              <a:defRPr/>
            </a:pPr>
            <a:r>
              <a:rPr lang="en-US" sz="2000" i="1" dirty="0"/>
              <a:t>I ate at my desk</a:t>
            </a:r>
          </a:p>
          <a:p>
            <a:pPr marL="857250" lvl="1" indent="-457200" eaLnBrk="1" hangingPunct="1">
              <a:defRPr/>
            </a:pPr>
            <a:r>
              <a:rPr lang="en-US" sz="2000" i="1" dirty="0"/>
              <a:t>I ate lunch</a:t>
            </a:r>
          </a:p>
          <a:p>
            <a:pPr marL="857250" lvl="1" indent="-457200" eaLnBrk="1" hangingPunct="1">
              <a:defRPr/>
            </a:pPr>
            <a:r>
              <a:rPr lang="en-US" sz="2000" i="1" dirty="0"/>
              <a:t>I ate a turkey sandwich for lunch</a:t>
            </a:r>
          </a:p>
          <a:p>
            <a:pPr marL="857250" lvl="1" indent="-457200" eaLnBrk="1" hangingPunct="1">
              <a:defRPr/>
            </a:pPr>
            <a:r>
              <a:rPr lang="en-US" sz="2000" i="1" dirty="0"/>
              <a:t>I ate a turkey sandwich for lunch at my desk</a:t>
            </a:r>
          </a:p>
          <a:p>
            <a:pPr eaLnBrk="1" hangingPunct="1">
              <a:lnSpc>
                <a:spcPct val="90000"/>
              </a:lnSpc>
              <a:defRPr/>
            </a:pPr>
            <a:endParaRPr lang="en-US" sz="2400" dirty="0"/>
          </a:p>
        </p:txBody>
      </p:sp>
      <p:sp>
        <p:nvSpPr>
          <p:cNvPr id="628743" name="Rectangle 7"/>
          <p:cNvSpPr>
            <a:spLocks noChangeArrowheads="1"/>
          </p:cNvSpPr>
          <p:nvPr/>
        </p:nvSpPr>
        <p:spPr bwMode="auto">
          <a:xfrm>
            <a:off x="1066800" y="1752600"/>
            <a:ext cx="6477000" cy="381000"/>
          </a:xfrm>
          <a:prstGeom prst="rect">
            <a:avLst/>
          </a:prstGeom>
          <a:noFill/>
          <a:ln w="28575">
            <a:solidFill>
              <a:srgbClr val="A50021"/>
            </a:solidFill>
            <a:miter lim="800000"/>
            <a:headEnd/>
            <a:tailEnd/>
          </a:ln>
        </p:spPr>
        <p:txBody>
          <a:bodyPr wrap="none" anchor="ctr"/>
          <a:lstStyle/>
          <a:p>
            <a:endParaRPr lang="en-US"/>
          </a:p>
        </p:txBody>
      </p:sp>
      <p:sp>
        <p:nvSpPr>
          <p:cNvPr id="14358" name="Rectangle 8"/>
          <p:cNvSpPr>
            <a:spLocks noChangeArrowheads="1"/>
          </p:cNvSpPr>
          <p:nvPr/>
        </p:nvSpPr>
        <p:spPr bwMode="auto">
          <a:xfrm>
            <a:off x="228600" y="838200"/>
            <a:ext cx="8610600" cy="12954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Categories:</a:t>
            </a:r>
          </a:p>
          <a:p>
            <a:pPr marL="742950" lvl="1" indent="-285750">
              <a:lnSpc>
                <a:spcPct val="90000"/>
              </a:lnSpc>
              <a:spcBef>
                <a:spcPct val="20000"/>
              </a:spcBef>
              <a:buFontTx/>
              <a:buChar char="–"/>
            </a:pPr>
            <a:r>
              <a:rPr lang="en-US" sz="2400" b="1" i="1">
                <a:latin typeface="Comic Sans MS" pitchFamily="66" charset="0"/>
              </a:rPr>
              <a:t>VegetarianRestaurant (Joe’s) - relation vs. object</a:t>
            </a:r>
          </a:p>
          <a:p>
            <a:pPr marL="742950" lvl="1" indent="-285750">
              <a:lnSpc>
                <a:spcPct val="90000"/>
              </a:lnSpc>
              <a:spcBef>
                <a:spcPct val="20000"/>
              </a:spcBef>
              <a:buFontTx/>
              <a:buChar char="–"/>
            </a:pPr>
            <a:r>
              <a:rPr lang="en-US" sz="2400" b="1" i="1">
                <a:latin typeface="Comic Sans MS" pitchFamily="66" charset="0"/>
              </a:rPr>
              <a:t>MostPopular(Joe’s,VegetarianRestaurant)</a:t>
            </a:r>
          </a:p>
        </p:txBody>
      </p:sp>
      <p:sp>
        <p:nvSpPr>
          <p:cNvPr id="628745" name="Rectangle 9"/>
          <p:cNvSpPr>
            <a:spLocks noChangeArrowheads="1"/>
          </p:cNvSpPr>
          <p:nvPr/>
        </p:nvSpPr>
        <p:spPr bwMode="auto">
          <a:xfrm>
            <a:off x="7162800" y="2362200"/>
            <a:ext cx="1981200" cy="381000"/>
          </a:xfrm>
          <a:prstGeom prst="rect">
            <a:avLst/>
          </a:prstGeom>
          <a:noFill/>
          <a:ln w="9525">
            <a:noFill/>
            <a:miter lim="800000"/>
            <a:headEnd/>
            <a:tailEnd/>
          </a:ln>
        </p:spPr>
        <p:txBody>
          <a:bodyPr/>
          <a:lstStyle/>
          <a:p>
            <a:pPr marL="342900" indent="-342900">
              <a:lnSpc>
                <a:spcPct val="90000"/>
              </a:lnSpc>
              <a:spcBef>
                <a:spcPct val="20000"/>
              </a:spcBef>
            </a:pPr>
            <a:r>
              <a:rPr lang="en-US" sz="2400" b="1" i="1">
                <a:solidFill>
                  <a:schemeClr val="accent2"/>
                </a:solidFill>
                <a:latin typeface="Comic Sans MS" pitchFamily="66" charset="0"/>
              </a:rPr>
              <a:t>Reification</a:t>
            </a:r>
          </a:p>
          <a:p>
            <a:pPr marL="342900" indent="-342900">
              <a:lnSpc>
                <a:spcPct val="90000"/>
              </a:lnSpc>
              <a:spcBef>
                <a:spcPct val="20000"/>
              </a:spcBef>
            </a:pPr>
            <a:endParaRPr lang="en-US" sz="2400" b="1" i="1">
              <a:solidFill>
                <a:schemeClr val="accent2"/>
              </a:solidFill>
              <a:latin typeface="Comic Sans MS" pitchFamily="66" charset="0"/>
            </a:endParaRPr>
          </a:p>
        </p:txBody>
      </p:sp>
      <p:sp>
        <p:nvSpPr>
          <p:cNvPr id="628746" name="Rectangle 10"/>
          <p:cNvSpPr>
            <a:spLocks noChangeArrowheads="1"/>
          </p:cNvSpPr>
          <p:nvPr/>
        </p:nvSpPr>
        <p:spPr bwMode="auto">
          <a:xfrm>
            <a:off x="381000" y="2133600"/>
            <a:ext cx="8229600" cy="838200"/>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US" sz="2400" b="1" i="1">
                <a:latin typeface="Comic Sans MS" pitchFamily="66" charset="0"/>
              </a:rPr>
              <a:t>ISA (Joe’s,VegetarianRestaurant)</a:t>
            </a:r>
          </a:p>
          <a:p>
            <a:pPr marL="742950" lvl="1" indent="-285750">
              <a:lnSpc>
                <a:spcPct val="90000"/>
              </a:lnSpc>
              <a:spcBef>
                <a:spcPct val="20000"/>
              </a:spcBef>
              <a:buFontTx/>
              <a:buChar char="–"/>
            </a:pPr>
            <a:r>
              <a:rPr lang="en-US" sz="2400" b="1" i="1">
                <a:latin typeface="Comic Sans MS" pitchFamily="66" charset="0"/>
              </a:rPr>
              <a:t>AKO (VegetarianRestaurant,Restaurant)</a:t>
            </a:r>
            <a:endParaRPr lang="en-US" sz="20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2" name="Ink 15"/>
              <p14:cNvContentPartPr>
                <a14:cpLocks xmlns:a14="http://schemas.microsoft.com/office/drawing/2010/main" noRot="1" noChangeAspect="1" noEditPoints="1" noChangeArrowheads="1" noChangeShapeType="1"/>
              </p14:cNvContentPartPr>
              <p14:nvPr/>
            </p14:nvContentPartPr>
            <p14:xfrm>
              <a:off x="627063" y="1600200"/>
              <a:ext cx="292100" cy="100013"/>
            </p14:xfrm>
          </p:contentPart>
        </mc:Choice>
        <mc:Fallback xmlns="">
          <p:pic>
            <p:nvPicPr>
              <p:cNvPr id="14342" name="Ink 15"/>
              <p:cNvPicPr>
                <a:picLocks noRot="1" noChangeAspect="1" noEditPoints="1" noChangeArrowheads="1" noChangeShapeType="1"/>
              </p:cNvPicPr>
              <p:nvPr/>
            </p:nvPicPr>
            <p:blipFill>
              <a:blip r:embed="rId4"/>
              <a:stretch>
                <a:fillRect/>
              </a:stretch>
            </p:blipFill>
            <p:spPr>
              <a:xfrm>
                <a:off x="623101" y="1593005"/>
                <a:ext cx="302905" cy="11116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22"/>
              <p14:cNvContentPartPr>
                <a14:cpLocks xmlns:a14="http://schemas.microsoft.com/office/drawing/2010/main" noRot="1" noChangeAspect="1" noEditPoints="1" noChangeArrowheads="1" noChangeShapeType="1"/>
              </p14:cNvContentPartPr>
              <p14:nvPr/>
            </p14:nvContentPartPr>
            <p14:xfrm>
              <a:off x="158750" y="2193925"/>
              <a:ext cx="57150" cy="12700"/>
            </p14:xfrm>
          </p:contentPart>
        </mc:Choice>
        <mc:Fallback xmlns="">
          <p:pic>
            <p:nvPicPr>
              <p:cNvPr id="14349" name="Ink 22"/>
              <p:cNvPicPr>
                <a:picLocks noRot="1" noChangeAspect="1" noEditPoints="1" noChangeArrowheads="1" noChangeShapeType="1"/>
              </p:cNvPicPr>
              <p:nvPr/>
            </p:nvPicPr>
            <p:blipFill>
              <a:blip r:embed="rId6"/>
              <a:stretch>
                <a:fillRect/>
              </a:stretch>
            </p:blipFill>
            <p:spPr>
              <a:xfrm>
                <a:off x="155875" y="2189934"/>
                <a:ext cx="63620" cy="1959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361" name="Ink 25"/>
              <p14:cNvContentPartPr>
                <a14:cpLocks xmlns:a14="http://schemas.microsoft.com/office/drawing/2010/main" noRot="1" noChangeAspect="1" noEditPoints="1" noChangeArrowheads="1" noChangeShapeType="1"/>
              </p14:cNvContentPartPr>
              <p14:nvPr/>
            </p14:nvContentPartPr>
            <p14:xfrm>
              <a:off x="1196975" y="2468563"/>
              <a:ext cx="695325" cy="479425"/>
            </p14:xfrm>
          </p:contentPart>
        </mc:Choice>
        <mc:Fallback xmlns="">
          <p:pic>
            <p:nvPicPr>
              <p:cNvPr id="14361" name="Ink 25"/>
              <p:cNvPicPr>
                <a:picLocks noRot="1" noChangeAspect="1" noEditPoints="1" noChangeArrowheads="1" noChangeShapeType="1"/>
              </p:cNvPicPr>
              <p:nvPr/>
            </p:nvPicPr>
            <p:blipFill>
              <a:blip r:embed="rId8"/>
              <a:stretch>
                <a:fillRect/>
              </a:stretch>
            </p:blipFill>
            <p:spPr>
              <a:xfrm>
                <a:off x="1187973" y="2457037"/>
                <a:ext cx="716570" cy="5028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362" name="Ink 26"/>
              <p14:cNvContentPartPr>
                <a14:cpLocks xmlns:a14="http://schemas.microsoft.com/office/drawing/2010/main" noRot="1" noChangeAspect="1" noEditPoints="1" noChangeArrowheads="1" noChangeShapeType="1"/>
              </p14:cNvContentPartPr>
              <p14:nvPr/>
            </p14:nvContentPartPr>
            <p14:xfrm>
              <a:off x="4979988" y="3870325"/>
              <a:ext cx="2030412" cy="627063"/>
            </p14:xfrm>
          </p:contentPart>
        </mc:Choice>
        <mc:Fallback xmlns="">
          <p:pic>
            <p:nvPicPr>
              <p:cNvPr id="14362" name="Ink 26"/>
              <p:cNvPicPr>
                <a:picLocks noRot="1" noChangeAspect="1" noEditPoints="1" noChangeArrowheads="1" noChangeShapeType="1"/>
              </p:cNvPicPr>
              <p:nvPr/>
            </p:nvPicPr>
            <p:blipFill>
              <a:blip r:embed="rId10"/>
              <a:stretch>
                <a:fillRect/>
              </a:stretch>
            </p:blipFill>
            <p:spPr>
              <a:xfrm>
                <a:off x="4976028" y="3864925"/>
                <a:ext cx="2041212" cy="63822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363" name="Ink 27"/>
              <p14:cNvContentPartPr>
                <a14:cpLocks xmlns:a14="http://schemas.microsoft.com/office/drawing/2010/main" noRot="1" noChangeAspect="1" noEditPoints="1" noChangeArrowheads="1" noChangeShapeType="1"/>
              </p14:cNvContentPartPr>
              <p14:nvPr/>
            </p14:nvContentPartPr>
            <p14:xfrm>
              <a:off x="7259638" y="3997325"/>
              <a:ext cx="1073150" cy="317500"/>
            </p14:xfrm>
          </p:contentPart>
        </mc:Choice>
        <mc:Fallback xmlns="">
          <p:pic>
            <p:nvPicPr>
              <p:cNvPr id="14363" name="Ink 27"/>
              <p:cNvPicPr>
                <a:picLocks noRot="1" noChangeAspect="1" noEditPoints="1" noChangeArrowheads="1" noChangeShapeType="1"/>
              </p:cNvPicPr>
              <p:nvPr/>
            </p:nvPicPr>
            <p:blipFill>
              <a:blip r:embed="rId12"/>
              <a:stretch>
                <a:fillRect/>
              </a:stretch>
            </p:blipFill>
            <p:spPr>
              <a:xfrm>
                <a:off x="7250998" y="3993361"/>
                <a:ext cx="1090070" cy="32470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364" name="Ink 28"/>
              <p14:cNvContentPartPr>
                <a14:cpLocks xmlns:a14="http://schemas.microsoft.com/office/drawing/2010/main" noRot="1" noChangeAspect="1" noEditPoints="1" noChangeArrowheads="1" noChangeShapeType="1"/>
              </p14:cNvContentPartPr>
              <p14:nvPr/>
            </p14:nvContentPartPr>
            <p14:xfrm>
              <a:off x="8643938" y="3967163"/>
              <a:ext cx="192087" cy="671512"/>
            </p14:xfrm>
          </p:contentPart>
        </mc:Choice>
        <mc:Fallback xmlns="">
          <p:pic>
            <p:nvPicPr>
              <p:cNvPr id="14364" name="Ink 28"/>
              <p:cNvPicPr>
                <a:picLocks noRot="1" noChangeAspect="1" noEditPoints="1" noChangeArrowheads="1" noChangeShapeType="1"/>
              </p:cNvPicPr>
              <p:nvPr/>
            </p:nvPicPr>
            <p:blipFill>
              <a:blip r:embed="rId14"/>
              <a:stretch>
                <a:fillRect/>
              </a:stretch>
            </p:blipFill>
            <p:spPr>
              <a:xfrm>
                <a:off x="8638172" y="3964279"/>
                <a:ext cx="206863" cy="6859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365" name="Ink 29"/>
              <p14:cNvContentPartPr>
                <a14:cpLocks xmlns:a14="http://schemas.microsoft.com/office/drawing/2010/main" noRot="1" noChangeAspect="1" noEditPoints="1" noChangeArrowheads="1" noChangeShapeType="1"/>
              </p14:cNvContentPartPr>
              <p14:nvPr/>
            </p14:nvContentPartPr>
            <p14:xfrm>
              <a:off x="6669088" y="4330700"/>
              <a:ext cx="1498600" cy="790575"/>
            </p14:xfrm>
          </p:contentPart>
        </mc:Choice>
        <mc:Fallback xmlns="">
          <p:pic>
            <p:nvPicPr>
              <p:cNvPr id="14365" name="Ink 29"/>
              <p:cNvPicPr>
                <a:picLocks noRot="1" noChangeAspect="1" noEditPoints="1" noChangeArrowheads="1" noChangeShapeType="1"/>
              </p:cNvPicPr>
              <p:nvPr/>
            </p:nvPicPr>
            <p:blipFill>
              <a:blip r:embed="rId16"/>
              <a:stretch>
                <a:fillRect/>
              </a:stretch>
            </p:blipFill>
            <p:spPr>
              <a:xfrm>
                <a:off x="6662248" y="4322420"/>
                <a:ext cx="1515159" cy="807135"/>
              </a:xfrm>
              <a:prstGeom prst="rect">
                <a:avLst/>
              </a:prstGeom>
            </p:spPr>
          </p:pic>
        </mc:Fallback>
      </mc:AlternateContent>
    </p:spTree>
    <p:extLst>
      <p:ext uri="{BB962C8B-B14F-4D97-AF65-F5344CB8AC3E}">
        <p14:creationId xmlns:p14="http://schemas.microsoft.com/office/powerpoint/2010/main" val="20788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8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87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87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873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2873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628739">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2873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28739">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62873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62873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628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39" grpId="0" build="p" autoUpdateAnimBg="0"/>
      <p:bldP spid="628743" grpId="0" animBg="1"/>
      <p:bldP spid="628745" grpId="0" autoUpdateAnimBg="0"/>
      <p:bldP spid="62874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xfrm>
            <a:off x="-463475" y="6483275"/>
            <a:ext cx="2895600" cy="457200"/>
          </a:xfr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CPSC503 Winter 2020-21</a:t>
            </a: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556" name="Slide Number Placeholder 5"/>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C9690E-C3CF-4F39-AEFA-FB28CAE5D29B}" type="slidenum">
              <a:rPr kumimoji="0" 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57" name="Rectangle 2"/>
          <p:cNvSpPr>
            <a:spLocks noGrp="1" noChangeArrowheads="1"/>
          </p:cNvSpPr>
          <p:nvPr>
            <p:ph type="title"/>
          </p:nvPr>
        </p:nvSpPr>
        <p:spPr>
          <a:xfrm>
            <a:off x="228600" y="228600"/>
            <a:ext cx="8686800" cy="1143000"/>
          </a:xfrm>
        </p:spPr>
        <p:txBody>
          <a:bodyPr/>
          <a:lstStyle/>
          <a:p>
            <a:pPr eaLnBrk="1" hangingPunct="1"/>
            <a:r>
              <a:rPr lang="en-US" dirty="0"/>
              <a:t>Knowledge-Formalisms Map</a:t>
            </a:r>
            <a:br>
              <a:rPr lang="en-US" dirty="0"/>
            </a:br>
            <a:r>
              <a:rPr lang="en-US" sz="3200" dirty="0"/>
              <a:t>(including probabilistic &amp; neural formalisms)</a:t>
            </a:r>
          </a:p>
        </p:txBody>
      </p:sp>
      <p:sp>
        <p:nvSpPr>
          <p:cNvPr id="23558" name="Rectangle 3"/>
          <p:cNvSpPr>
            <a:spLocks noGrp="1" noChangeArrowheads="1"/>
          </p:cNvSpPr>
          <p:nvPr>
            <p:ph type="body" idx="1"/>
          </p:nvPr>
        </p:nvSpPr>
        <p:spPr>
          <a:xfrm>
            <a:off x="3378200" y="4450079"/>
            <a:ext cx="4724400" cy="1122361"/>
          </a:xfrm>
          <a:solidFill>
            <a:srgbClr val="CCFFFF"/>
          </a:solidFill>
          <a:ln w="57150">
            <a:solidFill>
              <a:srgbClr val="FFC000"/>
            </a:solidFill>
          </a:ln>
        </p:spPr>
        <p:txBody>
          <a:bodyPr/>
          <a:lstStyle/>
          <a:p>
            <a:pPr eaLnBrk="1" hangingPunct="1">
              <a:buFontTx/>
              <a:buNone/>
            </a:pPr>
            <a:r>
              <a:rPr lang="en-US" sz="2400" b="1" dirty="0"/>
              <a:t>Logical formalisms (First-Order Logics, </a:t>
            </a:r>
            <a:r>
              <a:rPr lang="en-US" sz="2400" b="1" i="1" dirty="0">
                <a:solidFill>
                  <a:schemeClr val="accent2"/>
                </a:solidFill>
              </a:rPr>
              <a:t>Prob. Logics, Neural Tree Models</a:t>
            </a:r>
            <a:r>
              <a:rPr lang="en-US" sz="2400" b="1" dirty="0"/>
              <a:t>)</a:t>
            </a:r>
          </a:p>
          <a:p>
            <a:pPr eaLnBrk="1" hangingPunct="1">
              <a:buFontTx/>
              <a:buNone/>
            </a:pPr>
            <a:endParaRPr lang="en-US" sz="2800" dirty="0"/>
          </a:p>
        </p:txBody>
      </p:sp>
      <p:sp>
        <p:nvSpPr>
          <p:cNvPr id="23559" name="Rectangle 4"/>
          <p:cNvSpPr>
            <a:spLocks noChangeArrowheads="1"/>
          </p:cNvSpPr>
          <p:nvPr/>
        </p:nvSpPr>
        <p:spPr bwMode="auto">
          <a:xfrm>
            <a:off x="3124200" y="3352800"/>
            <a:ext cx="5029200" cy="9652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Rule systems </a:t>
            </a:r>
            <a:r>
              <a:rPr kumimoji="0" lang="en-US" sz="2400" b="0" i="1" u="none" strike="noStrike" kern="1200" cap="none" spc="0" normalizeH="0" baseline="0" noProof="0">
                <a:ln>
                  <a:noFill/>
                </a:ln>
                <a:solidFill>
                  <a:srgbClr val="3333CC"/>
                </a:solidFill>
                <a:effectLst/>
                <a:uLnTx/>
                <a:uFillTx/>
                <a:latin typeface="Comic Sans MS" pitchFamily="66" charset="0"/>
                <a:ea typeface="+mn-ea"/>
                <a:cs typeface="+mn-cs"/>
              </a:rPr>
              <a:t>(and prob. versions)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(e.g., </a:t>
            </a:r>
            <a:r>
              <a:rPr kumimoji="0" lang="en-US" sz="2000" b="0" i="1" u="none" strike="noStrike" kern="1200" cap="none" spc="0" normalizeH="0" baseline="0" noProof="0">
                <a:ln>
                  <a:noFill/>
                </a:ln>
                <a:solidFill>
                  <a:srgbClr val="3333CC"/>
                </a:solidFill>
                <a:effectLst/>
                <a:uLnTx/>
                <a:uFillTx/>
                <a:latin typeface="Comic Sans MS" pitchFamily="66" charset="0"/>
                <a:ea typeface="+mn-ea"/>
                <a:cs typeface="+mn-cs"/>
              </a:rPr>
              <a:t>(Prob.)</a:t>
            </a:r>
            <a:r>
              <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rPr>
              <a:t> Context-Free Grammars)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3560" name="Rectangle 5"/>
          <p:cNvSpPr>
            <a:spLocks noChangeArrowheads="1"/>
          </p:cNvSpPr>
          <p:nvPr/>
        </p:nvSpPr>
        <p:spPr bwMode="auto">
          <a:xfrm>
            <a:off x="3124200" y="1409700"/>
            <a:ext cx="5715000" cy="19177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rPr>
              <a:t>State Machines </a:t>
            </a:r>
            <a:r>
              <a:rPr kumimoji="0" lang="en-US" sz="2400" b="0" i="1" u="none" strike="noStrike" kern="1200" cap="none" spc="0" normalizeH="0" baseline="0" noProof="0" dirty="0">
                <a:ln>
                  <a:noFill/>
                </a:ln>
                <a:solidFill>
                  <a:srgbClr val="3333CC"/>
                </a:solidFill>
                <a:effectLst/>
                <a:uLnTx/>
                <a:uFillTx/>
                <a:latin typeface="Comic Sans MS" pitchFamily="66" charset="0"/>
                <a:ea typeface="+mn-ea"/>
                <a:cs typeface="+mn-cs"/>
              </a:rPr>
              <a:t>(and prob. versions)</a:t>
            </a:r>
            <a:endParaRPr kumimoji="0" lang="en-US" sz="2400" b="0" i="0" u="none" strike="noStrike" kern="1200" cap="none" spc="0" normalizeH="0" baseline="0" noProof="0" dirty="0">
              <a:ln>
                <a:noFill/>
              </a:ln>
              <a:solidFill>
                <a:srgbClr val="3333CC"/>
              </a:solidFill>
              <a:effectLst/>
              <a:uLnTx/>
              <a:uFillTx/>
              <a:latin typeface="Comic Sans MS" pitchFamily="66"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rPr>
              <a:t>(Finite State </a:t>
            </a:r>
            <a:r>
              <a:rPr kumimoji="0" lang="en-US" sz="2000" b="0" i="0" u="none" strike="noStrike" kern="1200" cap="none" spc="0" normalizeH="0" baseline="0" noProof="0" dirty="0" err="1">
                <a:ln>
                  <a:noFill/>
                </a:ln>
                <a:solidFill>
                  <a:srgbClr val="000000"/>
                </a:solidFill>
                <a:effectLst/>
                <a:uLnTx/>
                <a:uFillTx/>
                <a:latin typeface="Comic Sans MS" pitchFamily="66" charset="0"/>
                <a:ea typeface="+mn-ea"/>
                <a:cs typeface="+mn-cs"/>
              </a:rPr>
              <a:t>Automata,Finite</a:t>
            </a:r>
            <a:r>
              <a:rPr kumimoji="0" lang="en-US" sz="2000" b="0" i="0" u="none" strike="noStrike" kern="1200" cap="none" spc="0" normalizeH="0" baseline="0" noProof="0" dirty="0">
                <a:ln>
                  <a:noFill/>
                </a:ln>
                <a:solidFill>
                  <a:srgbClr val="000000"/>
                </a:solidFill>
                <a:effectLst/>
                <a:uLnTx/>
                <a:uFillTx/>
                <a:latin typeface="Comic Sans MS" pitchFamily="66" charset="0"/>
                <a:ea typeface="+mn-ea"/>
                <a:cs typeface="+mn-cs"/>
              </a:rPr>
              <a:t> State Transducers, </a:t>
            </a:r>
            <a:r>
              <a:rPr kumimoji="0" lang="en-US" sz="2000" b="0" i="1" u="none" strike="noStrike" kern="1200" cap="none" spc="0" normalizeH="0" baseline="0" noProof="0" dirty="0">
                <a:ln>
                  <a:noFill/>
                </a:ln>
                <a:solidFill>
                  <a:srgbClr val="3333CC"/>
                </a:solidFill>
                <a:effectLst/>
                <a:uLnTx/>
                <a:uFillTx/>
                <a:latin typeface="Comic Sans MS" pitchFamily="66" charset="0"/>
                <a:ea typeface="+mn-ea"/>
                <a:cs typeface="+mn-cs"/>
              </a:rPr>
              <a:t>Markov Models)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3333CC"/>
                </a:solidFill>
                <a:effectLst/>
                <a:uLnTx/>
                <a:uFillTx/>
                <a:latin typeface="Comic Sans MS" pitchFamily="66" charset="0"/>
                <a:ea typeface="+mn-ea"/>
                <a:cs typeface="+mn-cs"/>
              </a:rPr>
              <a:t>Neural Models, Neural Sequence  Modeling</a:t>
            </a:r>
            <a:endPar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561" name="Line 6"/>
          <p:cNvSpPr>
            <a:spLocks noChangeShapeType="1"/>
          </p:cNvSpPr>
          <p:nvPr/>
        </p:nvSpPr>
        <p:spPr bwMode="auto">
          <a:xfrm flipH="1" flipV="1">
            <a:off x="1981200" y="2209800"/>
            <a:ext cx="1143000" cy="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2" name="Rectangle 7"/>
          <p:cNvSpPr>
            <a:spLocks noChangeArrowheads="1"/>
          </p:cNvSpPr>
          <p:nvPr/>
        </p:nvSpPr>
        <p:spPr bwMode="auto">
          <a:xfrm>
            <a:off x="0" y="1905000"/>
            <a:ext cx="19812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Morphology</a:t>
            </a:r>
          </a:p>
        </p:txBody>
      </p:sp>
      <p:sp>
        <p:nvSpPr>
          <p:cNvPr id="23563" name="Rectangle 8"/>
          <p:cNvSpPr>
            <a:spLocks noChangeArrowheads="1"/>
          </p:cNvSpPr>
          <p:nvPr/>
        </p:nvSpPr>
        <p:spPr bwMode="auto">
          <a:xfrm>
            <a:off x="152400" y="2819400"/>
            <a:ext cx="13716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Syntax</a:t>
            </a:r>
          </a:p>
        </p:txBody>
      </p:sp>
      <p:sp>
        <p:nvSpPr>
          <p:cNvPr id="23564" name="Rectangle 9"/>
          <p:cNvSpPr>
            <a:spLocks noChangeArrowheads="1"/>
          </p:cNvSpPr>
          <p:nvPr/>
        </p:nvSpPr>
        <p:spPr bwMode="auto">
          <a:xfrm>
            <a:off x="0" y="4572000"/>
            <a:ext cx="2209800" cy="1295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Pragmatics</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Discourse and Dialogue</a:t>
            </a:r>
          </a:p>
        </p:txBody>
      </p:sp>
      <p:sp>
        <p:nvSpPr>
          <p:cNvPr id="23565" name="Rectangle 10"/>
          <p:cNvSpPr>
            <a:spLocks noChangeArrowheads="1"/>
          </p:cNvSpPr>
          <p:nvPr/>
        </p:nvSpPr>
        <p:spPr bwMode="auto">
          <a:xfrm>
            <a:off x="0" y="3657600"/>
            <a:ext cx="1676400" cy="533400"/>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omic Sans MS" pitchFamily="66" charset="0"/>
                <a:ea typeface="+mn-ea"/>
                <a:cs typeface="+mn-cs"/>
              </a:rPr>
              <a:t>Semantics</a:t>
            </a:r>
          </a:p>
        </p:txBody>
      </p:sp>
      <p:sp>
        <p:nvSpPr>
          <p:cNvPr id="23566" name="Line 11"/>
          <p:cNvSpPr>
            <a:spLocks noChangeShapeType="1"/>
          </p:cNvSpPr>
          <p:nvPr/>
        </p:nvSpPr>
        <p:spPr bwMode="auto">
          <a:xfrm flipH="1" flipV="1">
            <a:off x="1447800" y="3048000"/>
            <a:ext cx="1981200" cy="7620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7" name="Line 12"/>
          <p:cNvSpPr>
            <a:spLocks noChangeShapeType="1"/>
          </p:cNvSpPr>
          <p:nvPr/>
        </p:nvSpPr>
        <p:spPr bwMode="auto">
          <a:xfrm flipH="1" flipV="1">
            <a:off x="1676400" y="4038600"/>
            <a:ext cx="1828800" cy="7620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8" name="Line 13"/>
          <p:cNvSpPr>
            <a:spLocks noChangeShapeType="1"/>
          </p:cNvSpPr>
          <p:nvPr/>
        </p:nvSpPr>
        <p:spPr bwMode="auto">
          <a:xfrm flipH="1">
            <a:off x="2209800" y="4876800"/>
            <a:ext cx="1295400" cy="457200"/>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69" name="Line 14"/>
          <p:cNvSpPr>
            <a:spLocks noChangeShapeType="1"/>
          </p:cNvSpPr>
          <p:nvPr/>
        </p:nvSpPr>
        <p:spPr bwMode="auto">
          <a:xfrm flipH="1">
            <a:off x="1676400" y="2514600"/>
            <a:ext cx="1447800" cy="1371600"/>
          </a:xfrm>
          <a:prstGeom prst="line">
            <a:avLst/>
          </a:prstGeom>
          <a:noFill/>
          <a:ln w="2857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0" name="Line 15"/>
          <p:cNvSpPr>
            <a:spLocks noChangeShapeType="1"/>
          </p:cNvSpPr>
          <p:nvPr/>
        </p:nvSpPr>
        <p:spPr bwMode="auto">
          <a:xfrm flipH="1">
            <a:off x="2209800" y="2590800"/>
            <a:ext cx="914400" cy="2362200"/>
          </a:xfrm>
          <a:prstGeom prst="line">
            <a:avLst/>
          </a:prstGeom>
          <a:noFill/>
          <a:ln w="2857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1" name="Line 16"/>
          <p:cNvSpPr>
            <a:spLocks noChangeShapeType="1"/>
          </p:cNvSpPr>
          <p:nvPr/>
        </p:nvSpPr>
        <p:spPr bwMode="auto">
          <a:xfrm flipH="1">
            <a:off x="1676400" y="3962400"/>
            <a:ext cx="1752600" cy="0"/>
          </a:xfrm>
          <a:prstGeom prst="line">
            <a:avLst/>
          </a:prstGeom>
          <a:noFill/>
          <a:ln w="2857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2" name="Line 17"/>
          <p:cNvSpPr>
            <a:spLocks noChangeShapeType="1"/>
          </p:cNvSpPr>
          <p:nvPr/>
        </p:nvSpPr>
        <p:spPr bwMode="auto">
          <a:xfrm flipH="1">
            <a:off x="2133600" y="4038600"/>
            <a:ext cx="1295400" cy="1143000"/>
          </a:xfrm>
          <a:prstGeom prst="line">
            <a:avLst/>
          </a:prstGeom>
          <a:noFill/>
          <a:ln w="28575">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3" name="Rectangle 18"/>
          <p:cNvSpPr>
            <a:spLocks noChangeArrowheads="1"/>
          </p:cNvSpPr>
          <p:nvPr/>
        </p:nvSpPr>
        <p:spPr bwMode="auto">
          <a:xfrm>
            <a:off x="3352800" y="5694363"/>
            <a:ext cx="5105399" cy="706437"/>
          </a:xfrm>
          <a:prstGeom prst="rect">
            <a:avLst/>
          </a:prstGeom>
          <a:solidFill>
            <a:srgbClr val="CCFFFF"/>
          </a:solid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omic Sans MS" pitchFamily="66" charset="0"/>
                <a:ea typeface="+mn-ea"/>
                <a:cs typeface="+mn-cs"/>
              </a:rPr>
              <a:t>AI planners </a:t>
            </a:r>
            <a:r>
              <a:rPr kumimoji="0" lang="en-US" sz="2000" b="0" i="1" u="none" strike="noStrike" kern="1200" cap="none" spc="0" normalizeH="0" baseline="0" noProof="0" dirty="0">
                <a:ln>
                  <a:noFill/>
                </a:ln>
                <a:solidFill>
                  <a:srgbClr val="3333CC"/>
                </a:solidFill>
                <a:effectLst/>
                <a:uLnTx/>
                <a:uFillTx/>
                <a:latin typeface="Comic Sans MS" pitchFamily="66" charset="0"/>
                <a:ea typeface="+mn-ea"/>
                <a:cs typeface="+mn-cs"/>
              </a:rPr>
              <a:t>(MDP Markov Decision Processes, Reinforcement learning)</a:t>
            </a:r>
          </a:p>
        </p:txBody>
      </p:sp>
      <p:sp>
        <p:nvSpPr>
          <p:cNvPr id="23574" name="Line 19"/>
          <p:cNvSpPr>
            <a:spLocks noChangeShapeType="1"/>
          </p:cNvSpPr>
          <p:nvPr/>
        </p:nvSpPr>
        <p:spPr bwMode="auto">
          <a:xfrm flipH="1" flipV="1">
            <a:off x="2209800" y="5486400"/>
            <a:ext cx="1143000" cy="304799"/>
          </a:xfrm>
          <a:prstGeom prst="line">
            <a:avLst/>
          </a:prstGeom>
          <a:noFill/>
          <a:ln w="38100">
            <a:solidFill>
              <a:schemeClr val="tx1"/>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3575" name="Line 20"/>
          <p:cNvSpPr>
            <a:spLocks noChangeShapeType="1"/>
          </p:cNvSpPr>
          <p:nvPr/>
        </p:nvSpPr>
        <p:spPr bwMode="auto">
          <a:xfrm flipH="1">
            <a:off x="1524000" y="2438400"/>
            <a:ext cx="1600200" cy="533400"/>
          </a:xfrm>
          <a:prstGeom prst="line">
            <a:avLst/>
          </a:prstGeom>
          <a:noFill/>
          <a:ln w="2857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5" name="Rectangle 7"/>
          <p:cNvSpPr>
            <a:spLocks noChangeArrowheads="1"/>
          </p:cNvSpPr>
          <p:nvPr/>
        </p:nvSpPr>
        <p:spPr bwMode="auto">
          <a:xfrm>
            <a:off x="8229600" y="2057400"/>
            <a:ext cx="914400" cy="4038600"/>
          </a:xfrm>
          <a:prstGeom prst="rect">
            <a:avLst/>
          </a:prstGeom>
          <a:solidFill>
            <a:schemeClr val="accent1">
              <a:lumMod val="40000"/>
              <a:lumOff val="60000"/>
            </a:schemeClr>
          </a:solidFill>
          <a:ln w="9525">
            <a:noFill/>
            <a:miter lim="800000"/>
            <a:headEnd/>
            <a:tailEnd/>
          </a:ln>
        </p:spPr>
        <p:txBody>
          <a:bodyPr vert="wordArtVert"/>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kern="1200" cap="none" spc="0" normalizeH="0" baseline="0" noProof="0" dirty="0">
                <a:ln>
                  <a:noFill/>
                </a:ln>
                <a:solidFill>
                  <a:srgbClr val="3333CC"/>
                </a:solidFill>
                <a:effectLst/>
                <a:uLnTx/>
                <a:uFillTx/>
                <a:latin typeface="Comic Sans MS" pitchFamily="66" charset="0"/>
                <a:ea typeface="+mn-ea"/>
                <a:cs typeface="+mn-cs"/>
              </a:rPr>
              <a:t>Machine Learning</a:t>
            </a:r>
          </a:p>
        </p:txBody>
      </p:sp>
      <p:sp>
        <p:nvSpPr>
          <p:cNvPr id="28" name="Line 17"/>
          <p:cNvSpPr>
            <a:spLocks noChangeShapeType="1"/>
          </p:cNvSpPr>
          <p:nvPr/>
        </p:nvSpPr>
        <p:spPr bwMode="auto">
          <a:xfrm flipH="1" flipV="1">
            <a:off x="1524000" y="3276598"/>
            <a:ext cx="1981200" cy="2417763"/>
          </a:xfrm>
          <a:prstGeom prst="line">
            <a:avLst/>
          </a:prstGeom>
          <a:noFill/>
          <a:ln w="28575">
            <a:solidFill>
              <a:schemeClr val="accent2"/>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 name="Date Placeholder 1">
            <a:extLst>
              <a:ext uri="{FF2B5EF4-FFF2-40B4-BE49-F238E27FC236}">
                <a16:creationId xmlns:a16="http://schemas.microsoft.com/office/drawing/2014/main" id="{87A615C2-9025-4582-9F72-DB12AE984B69}"/>
              </a:ext>
            </a:extLst>
          </p:cNvPr>
          <p:cNvSpPr>
            <a:spLocks noGrp="1"/>
          </p:cNvSpPr>
          <p:nvPr>
            <p:ph type="dt" sz="half" idx="10"/>
          </p:nvPr>
        </p:nvSpPr>
        <p:spPr/>
        <p:txBody>
          <a:bodyPr/>
          <a:lstStyle/>
          <a:p>
            <a:pPr>
              <a:defRPr/>
            </a:pPr>
            <a:fld id="{A84233AB-639C-435F-9321-0B383E499342}" type="datetime1">
              <a:rPr lang="en-US" smtClean="0"/>
              <a:t>10/19/2021</a:t>
            </a:fld>
            <a:endParaRPr lang="en-US"/>
          </a:p>
        </p:txBody>
      </p:sp>
    </p:spTree>
    <p:extLst>
      <p:ext uri="{BB962C8B-B14F-4D97-AF65-F5344CB8AC3E}">
        <p14:creationId xmlns:p14="http://schemas.microsoft.com/office/powerpoint/2010/main" val="36691262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2"/>
          <p:cNvSpPr>
            <a:spLocks noGrp="1"/>
          </p:cNvSpPr>
          <p:nvPr>
            <p:ph type="dt" sz="quarter" idx="10"/>
          </p:nvPr>
        </p:nvSpPr>
        <p:spPr>
          <a:noFill/>
        </p:spPr>
        <p:txBody>
          <a:bodyPr/>
          <a:lstStyle/>
          <a:p>
            <a:fld id="{5846AD71-DF9B-47E4-B143-E9769A04DF5F}" type="datetime1">
              <a:rPr lang="en-US" smtClean="0"/>
              <a:t>10/19/2021</a:t>
            </a:fld>
            <a:endParaRPr lang="en-US"/>
          </a:p>
        </p:txBody>
      </p:sp>
      <p:sp>
        <p:nvSpPr>
          <p:cNvPr id="36867" name="Footer Placeholder 3"/>
          <p:cNvSpPr>
            <a:spLocks noGrp="1"/>
          </p:cNvSpPr>
          <p:nvPr>
            <p:ph type="ftr" sz="quarter" idx="11"/>
          </p:nvPr>
        </p:nvSpPr>
        <p:spPr>
          <a:noFill/>
        </p:spPr>
        <p:txBody>
          <a:bodyPr/>
          <a:lstStyle/>
          <a:p>
            <a:r>
              <a:rPr lang="en-US"/>
              <a:t>CPSC503 Winter 2020-21</a:t>
            </a:r>
          </a:p>
        </p:txBody>
      </p:sp>
      <p:sp>
        <p:nvSpPr>
          <p:cNvPr id="36868" name="Slide Number Placeholder 4"/>
          <p:cNvSpPr>
            <a:spLocks noGrp="1"/>
          </p:cNvSpPr>
          <p:nvPr>
            <p:ph type="sldNum" sz="quarter" idx="12"/>
          </p:nvPr>
        </p:nvSpPr>
        <p:spPr>
          <a:noFill/>
        </p:spPr>
        <p:txBody>
          <a:bodyPr/>
          <a:lstStyle/>
          <a:p>
            <a:fld id="{DDAF625B-A19F-404F-94F7-C4F0EEA4BE25}" type="slidenum">
              <a:rPr lang="en-US" smtClean="0"/>
              <a:pPr/>
              <a:t>60</a:t>
            </a:fld>
            <a:endParaRPr lang="en-US"/>
          </a:p>
        </p:txBody>
      </p:sp>
      <p:sp>
        <p:nvSpPr>
          <p:cNvPr id="36869" name="Rectangle 2"/>
          <p:cNvSpPr>
            <a:spLocks noGrp="1" noChangeArrowheads="1"/>
          </p:cNvSpPr>
          <p:nvPr>
            <p:ph type="title"/>
          </p:nvPr>
        </p:nvSpPr>
        <p:spPr>
          <a:xfrm>
            <a:off x="0" y="0"/>
            <a:ext cx="4648200" cy="1143000"/>
          </a:xfrm>
        </p:spPr>
        <p:txBody>
          <a:bodyPr/>
          <a:lstStyle/>
          <a:p>
            <a:pPr eaLnBrk="1" hangingPunct="1"/>
            <a:r>
              <a:rPr lang="en-US"/>
              <a:t>MUC-4 Example</a:t>
            </a:r>
          </a:p>
        </p:txBody>
      </p:sp>
      <p:sp>
        <p:nvSpPr>
          <p:cNvPr id="36870" name="Rectangle 4"/>
          <p:cNvSpPr>
            <a:spLocks noChangeArrowheads="1"/>
          </p:cNvSpPr>
          <p:nvPr/>
        </p:nvSpPr>
        <p:spPr bwMode="auto">
          <a:xfrm>
            <a:off x="228600" y="1371600"/>
            <a:ext cx="6934200" cy="52578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36871" name="Rectangle 5"/>
          <p:cNvSpPr>
            <a:spLocks noChangeArrowheads="1"/>
          </p:cNvSpPr>
          <p:nvPr/>
        </p:nvSpPr>
        <p:spPr bwMode="auto">
          <a:xfrm>
            <a:off x="381000" y="1295400"/>
            <a:ext cx="6091238" cy="5137150"/>
          </a:xfrm>
          <a:prstGeom prst="rect">
            <a:avLst/>
          </a:prstGeom>
          <a:solidFill>
            <a:schemeClr val="bg1"/>
          </a:solidFill>
          <a:ln w="9525">
            <a:noFill/>
            <a:miter lim="800000"/>
            <a:headEnd/>
            <a:tailEnd/>
          </a:ln>
        </p:spPr>
        <p:txBody>
          <a:bodyPr lIns="92075" tIns="46038" rIns="92075" bIns="46038">
            <a:spAutoFit/>
          </a:bodyPr>
          <a:lstStyle/>
          <a:p>
            <a:pPr eaLnBrk="0" hangingPunct="0">
              <a:spcBef>
                <a:spcPct val="50000"/>
              </a:spcBef>
            </a:pPr>
            <a:br>
              <a:rPr lang="en-US" sz="1000"/>
            </a:br>
            <a:r>
              <a:rPr lang="en-US" sz="1400"/>
              <a:t>INCIDENT: DATE			30 OCT 89 </a:t>
            </a:r>
            <a:br>
              <a:rPr lang="en-US" sz="1400"/>
            </a:br>
            <a:r>
              <a:rPr lang="en-US" sz="1400"/>
              <a:t>INCIDENT: LOCATION		EL SALVADOR </a:t>
            </a:r>
            <a:br>
              <a:rPr lang="en-US" sz="1400"/>
            </a:br>
            <a:r>
              <a:rPr lang="en-US" sz="1400"/>
              <a:t>INCIDENT: TYPE			ATTACK </a:t>
            </a:r>
            <a:br>
              <a:rPr lang="en-US" sz="1400"/>
            </a:br>
            <a:r>
              <a:rPr lang="en-US" sz="1400"/>
              <a:t>INCIDENT: STAGE OF EXECUTION	ACCOMPLISHED </a:t>
            </a:r>
            <a:br>
              <a:rPr lang="en-US" sz="1400"/>
            </a:br>
            <a:r>
              <a:rPr lang="en-US" sz="1400"/>
              <a:t>INCIDENT: INSTRUMENT ID </a:t>
            </a:r>
            <a:br>
              <a:rPr lang="en-US" sz="1400"/>
            </a:br>
            <a:r>
              <a:rPr lang="en-US" sz="1400"/>
              <a:t>INCIDENT: INSTRUMENT TYPE</a:t>
            </a:r>
            <a:br>
              <a:rPr lang="en-US" sz="1400"/>
            </a:br>
            <a:r>
              <a:rPr lang="en-US" sz="1400"/>
              <a:t>PERP: INCIDENT CATEGORY		TERRORIST ACT </a:t>
            </a:r>
            <a:br>
              <a:rPr lang="en-US" sz="1400"/>
            </a:br>
            <a:r>
              <a:rPr lang="en-US" sz="1400"/>
              <a:t>PERP: INDIVIDUAL ID			"TERRORIST" </a:t>
            </a:r>
            <a:br>
              <a:rPr lang="en-US" sz="1400"/>
            </a:br>
            <a:r>
              <a:rPr lang="en-US" sz="1400"/>
              <a:t>PERP: ORGANIZATION ID 		"THE FMLN" </a:t>
            </a:r>
            <a:br>
              <a:rPr lang="en-US" sz="1400"/>
            </a:br>
            <a:r>
              <a:rPr lang="en-US" sz="1400"/>
              <a:t>PERP: ORG. CONFIDENCE		REPORTED: "THE FMLN" </a:t>
            </a:r>
            <a:br>
              <a:rPr lang="en-US" sz="1400"/>
            </a:br>
            <a:r>
              <a:rPr lang="en-US" sz="1400"/>
              <a:t>PHYS TGT: ID </a:t>
            </a:r>
            <a:br>
              <a:rPr lang="en-US" sz="1400"/>
            </a:br>
            <a:r>
              <a:rPr lang="en-US" sz="1400"/>
              <a:t>PHYS TGT: TYPE</a:t>
            </a:r>
            <a:br>
              <a:rPr lang="en-US" sz="1400"/>
            </a:br>
            <a:r>
              <a:rPr lang="en-US" sz="1400"/>
              <a:t>PHYS TGT: NUMBER</a:t>
            </a:r>
            <a:br>
              <a:rPr lang="en-US" sz="1400"/>
            </a:br>
            <a:r>
              <a:rPr lang="en-US" sz="1400"/>
              <a:t>PHYS TGT: FOREIGN NATION</a:t>
            </a:r>
            <a:br>
              <a:rPr lang="en-US" sz="1400"/>
            </a:br>
            <a:r>
              <a:rPr lang="en-US" sz="1400"/>
              <a:t>PHYS TGT: EFFECT OF INCIDENT</a:t>
            </a:r>
            <a:br>
              <a:rPr lang="en-US" sz="1400"/>
            </a:br>
            <a:r>
              <a:rPr lang="en-US" sz="1400"/>
              <a:t>PHYS TGT: TOTAL NUMBER</a:t>
            </a:r>
            <a:br>
              <a:rPr lang="en-US" sz="1400"/>
            </a:br>
            <a:r>
              <a:rPr lang="en-US" sz="1400"/>
              <a:t>HUM TGT: NAME</a:t>
            </a:r>
            <a:br>
              <a:rPr lang="en-US" sz="1400"/>
            </a:br>
            <a:r>
              <a:rPr lang="en-US" sz="1400"/>
              <a:t>HUM TGT: DESCRIPTION		"1 CIVILIAN"</a:t>
            </a:r>
            <a:br>
              <a:rPr lang="en-US" sz="1400"/>
            </a:br>
            <a:r>
              <a:rPr lang="en-US" sz="1400"/>
              <a:t>HUM TGT: TYPE			 CIVILIAN: "1 CIVILIAN"</a:t>
            </a:r>
            <a:br>
              <a:rPr lang="en-US" sz="1400"/>
            </a:br>
            <a:r>
              <a:rPr lang="en-US" sz="1400"/>
              <a:t>HUM TGT: NUMBER			1: "1 CIVILIAN"</a:t>
            </a:r>
            <a:br>
              <a:rPr lang="en-US" sz="1400"/>
            </a:br>
            <a:r>
              <a:rPr lang="en-US" sz="1400"/>
              <a:t>HUM TGT: FOREIGN NATION</a:t>
            </a:r>
            <a:br>
              <a:rPr lang="en-US" sz="1400"/>
            </a:br>
            <a:r>
              <a:rPr lang="en-US" sz="1400"/>
              <a:t>HUM TGT: EFFECT OF INCIDENT	DEATH: 	 "1 CIVILIAN"</a:t>
            </a:r>
            <a:br>
              <a:rPr lang="en-US" sz="1400"/>
            </a:br>
            <a:r>
              <a:rPr lang="en-US" sz="1400"/>
              <a:t>HUM TGT: TOTAL NUMBER</a:t>
            </a:r>
          </a:p>
        </p:txBody>
      </p:sp>
      <p:grpSp>
        <p:nvGrpSpPr>
          <p:cNvPr id="36872" name="Group 6"/>
          <p:cNvGrpSpPr>
            <a:grpSpLocks/>
          </p:cNvGrpSpPr>
          <p:nvPr/>
        </p:nvGrpSpPr>
        <p:grpSpPr bwMode="auto">
          <a:xfrm>
            <a:off x="4876800" y="152400"/>
            <a:ext cx="4267200" cy="1371600"/>
            <a:chOff x="148" y="3793"/>
            <a:chExt cx="4748" cy="427"/>
          </a:xfrm>
        </p:grpSpPr>
        <p:sp>
          <p:nvSpPr>
            <p:cNvPr id="36873" name="Rectangle 7"/>
            <p:cNvSpPr>
              <a:spLocks noChangeArrowheads="1"/>
            </p:cNvSpPr>
            <p:nvPr/>
          </p:nvSpPr>
          <p:spPr bwMode="auto">
            <a:xfrm>
              <a:off x="192" y="3793"/>
              <a:ext cx="4704" cy="37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a:t>On October 30, 1989, one civilian was killed in a reported FMLN attack in El Salvador.</a:t>
              </a:r>
            </a:p>
          </p:txBody>
        </p:sp>
        <p:sp>
          <p:nvSpPr>
            <p:cNvPr id="36874" name="Rectangle 8"/>
            <p:cNvSpPr>
              <a:spLocks noChangeArrowheads="1"/>
            </p:cNvSpPr>
            <p:nvPr/>
          </p:nvSpPr>
          <p:spPr bwMode="auto">
            <a:xfrm>
              <a:off x="148" y="3796"/>
              <a:ext cx="4696" cy="424"/>
            </a:xfrm>
            <a:prstGeom prst="rect">
              <a:avLst/>
            </a:prstGeom>
            <a:noFill/>
            <a:ln w="12700">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0214564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0" name="Date Placeholder 3"/>
          <p:cNvSpPr>
            <a:spLocks noGrp="1"/>
          </p:cNvSpPr>
          <p:nvPr>
            <p:ph type="dt" sz="quarter" idx="10"/>
          </p:nvPr>
        </p:nvSpPr>
        <p:spPr>
          <a:noFill/>
        </p:spPr>
        <p:txBody>
          <a:bodyPr/>
          <a:lstStyle/>
          <a:p>
            <a:fld id="{2467F13C-D0FE-4919-B3A6-770312D68C25}" type="datetime1">
              <a:rPr lang="en-US" smtClean="0"/>
              <a:t>10/19/2021</a:t>
            </a:fld>
            <a:endParaRPr lang="en-US"/>
          </a:p>
        </p:txBody>
      </p:sp>
      <p:sp>
        <p:nvSpPr>
          <p:cNvPr id="15371" name="Footer Placeholder 4"/>
          <p:cNvSpPr>
            <a:spLocks noGrp="1"/>
          </p:cNvSpPr>
          <p:nvPr>
            <p:ph type="ftr" sz="quarter" idx="11"/>
          </p:nvPr>
        </p:nvSpPr>
        <p:spPr>
          <a:noFill/>
        </p:spPr>
        <p:txBody>
          <a:bodyPr/>
          <a:lstStyle/>
          <a:p>
            <a:r>
              <a:rPr lang="en-US"/>
              <a:t>CPSC503 Winter 2020-21</a:t>
            </a:r>
          </a:p>
        </p:txBody>
      </p:sp>
      <p:sp>
        <p:nvSpPr>
          <p:cNvPr id="15372" name="Slide Number Placeholder 5"/>
          <p:cNvSpPr>
            <a:spLocks noGrp="1"/>
          </p:cNvSpPr>
          <p:nvPr>
            <p:ph type="sldNum" sz="quarter" idx="12"/>
          </p:nvPr>
        </p:nvSpPr>
        <p:spPr>
          <a:noFill/>
        </p:spPr>
        <p:txBody>
          <a:bodyPr/>
          <a:lstStyle/>
          <a:p>
            <a:fld id="{B7E87D12-1792-41F4-8FE9-37AA96FCD0BC}" type="slidenum">
              <a:rPr lang="en-US" smtClean="0"/>
              <a:pPr/>
              <a:t>61</a:t>
            </a:fld>
            <a:endParaRPr lang="en-US"/>
          </a:p>
        </p:txBody>
      </p:sp>
      <p:sp>
        <p:nvSpPr>
          <p:cNvPr id="15373" name="Rectangle 2"/>
          <p:cNvSpPr>
            <a:spLocks noGrp="1" noChangeArrowheads="1"/>
          </p:cNvSpPr>
          <p:nvPr>
            <p:ph type="title"/>
          </p:nvPr>
        </p:nvSpPr>
        <p:spPr>
          <a:xfrm>
            <a:off x="609600" y="228600"/>
            <a:ext cx="7772400" cy="1143000"/>
          </a:xfrm>
        </p:spPr>
        <p:txBody>
          <a:bodyPr/>
          <a:lstStyle/>
          <a:p>
            <a:pPr eaLnBrk="1" hangingPunct="1"/>
            <a:r>
              <a:rPr lang="en-US"/>
              <a:t>Reification Again</a:t>
            </a:r>
          </a:p>
        </p:txBody>
      </p:sp>
      <p:sp>
        <p:nvSpPr>
          <p:cNvPr id="632835" name="Rectangle 3"/>
          <p:cNvSpPr>
            <a:spLocks noGrp="1" noChangeArrowheads="1"/>
          </p:cNvSpPr>
          <p:nvPr>
            <p:ph type="body" idx="1"/>
          </p:nvPr>
        </p:nvSpPr>
        <p:spPr>
          <a:xfrm>
            <a:off x="304800" y="3276600"/>
            <a:ext cx="8153400" cy="2590800"/>
          </a:xfrm>
        </p:spPr>
        <p:txBody>
          <a:bodyPr/>
          <a:lstStyle/>
          <a:p>
            <a:pPr eaLnBrk="1" hangingPunct="1"/>
            <a:r>
              <a:rPr lang="en-US">
                <a:solidFill>
                  <a:schemeClr val="accent2"/>
                </a:solidFill>
                <a:sym typeface="Math B" pitchFamily="2" charset="2"/>
              </a:rPr>
              <a:t>Reification Advantages:</a:t>
            </a:r>
          </a:p>
          <a:p>
            <a:pPr lvl="1" eaLnBrk="1" hangingPunct="1"/>
            <a:r>
              <a:rPr lang="en-US"/>
              <a:t>No need to specify fixed number of arguments to represent a given sentence</a:t>
            </a:r>
          </a:p>
          <a:p>
            <a:pPr lvl="1" eaLnBrk="1" hangingPunct="1"/>
            <a:r>
              <a:rPr lang="en-US"/>
              <a:t>You can easily specify inference rules involving the arguments</a:t>
            </a:r>
          </a:p>
          <a:p>
            <a:pPr eaLnBrk="1" hangingPunct="1"/>
            <a:endParaRPr lang="en-US" sz="2400"/>
          </a:p>
        </p:txBody>
      </p:sp>
      <p:sp>
        <p:nvSpPr>
          <p:cNvPr id="15375" name="Rectangle 4"/>
          <p:cNvSpPr>
            <a:spLocks noChangeArrowheads="1"/>
          </p:cNvSpPr>
          <p:nvPr/>
        </p:nvSpPr>
        <p:spPr bwMode="auto">
          <a:xfrm>
            <a:off x="304800" y="1295400"/>
            <a:ext cx="9144000" cy="1600200"/>
          </a:xfrm>
          <a:prstGeom prst="rect">
            <a:avLst/>
          </a:prstGeom>
          <a:noFill/>
          <a:ln w="9525">
            <a:noFill/>
            <a:miter lim="800000"/>
            <a:headEnd/>
            <a:tailEnd/>
          </a:ln>
        </p:spPr>
        <p:txBody>
          <a:bodyPr/>
          <a:lstStyle/>
          <a:p>
            <a:pPr marL="342900" indent="-342900">
              <a:lnSpc>
                <a:spcPct val="90000"/>
              </a:lnSpc>
              <a:spcBef>
                <a:spcPct val="20000"/>
              </a:spcBef>
            </a:pPr>
            <a:r>
              <a:rPr lang="en-US" sz="2800" b="1" i="1">
                <a:latin typeface="Comic Sans MS" pitchFamily="66" charset="0"/>
              </a:rPr>
              <a:t>“I ate a turkey sandwich for lunch”</a:t>
            </a:r>
            <a:endParaRPr lang="en-US" sz="2800">
              <a:latin typeface="Symbol" pitchFamily="18" charset="2"/>
            </a:endParaRPr>
          </a:p>
          <a:p>
            <a:pPr marL="342900" indent="-342900">
              <a:lnSpc>
                <a:spcPct val="90000"/>
              </a:lnSpc>
              <a:spcBef>
                <a:spcPct val="20000"/>
              </a:spcBef>
            </a:pPr>
            <a:r>
              <a:rPr lang="en-US" sz="2800" b="1">
                <a:latin typeface="Symbol" pitchFamily="18" charset="2"/>
              </a:rPr>
              <a:t>$</a:t>
            </a:r>
            <a:r>
              <a:rPr lang="en-US" sz="2800" b="1" i="1">
                <a:latin typeface="Comic Sans MS" pitchFamily="66" charset="0"/>
              </a:rPr>
              <a:t> </a:t>
            </a:r>
            <a:r>
              <a:rPr lang="en-US" sz="2800" i="1">
                <a:latin typeface="Comic Sans MS" pitchFamily="66" charset="0"/>
              </a:rPr>
              <a:t>w: </a:t>
            </a:r>
            <a:r>
              <a:rPr lang="en-US" sz="2800" i="1">
                <a:solidFill>
                  <a:schemeClr val="accent2"/>
                </a:solidFill>
                <a:latin typeface="Comic Sans MS" pitchFamily="66" charset="0"/>
              </a:rPr>
              <a:t>Isa(w,Eating)</a:t>
            </a:r>
            <a:r>
              <a:rPr lang="en-US" sz="2800" i="1">
                <a:latin typeface="Comic Sans MS" pitchFamily="66" charset="0"/>
              </a:rPr>
              <a:t> </a:t>
            </a:r>
            <a:r>
              <a:rPr lang="en-US" sz="2800">
                <a:latin typeface="Symbol" pitchFamily="18" charset="2"/>
              </a:rPr>
              <a:t>Ù</a:t>
            </a:r>
            <a:r>
              <a:rPr lang="en-US" sz="2800" i="1">
                <a:latin typeface="Comic Sans MS" pitchFamily="66" charset="0"/>
              </a:rPr>
              <a:t> Eater(w,Speaker) </a:t>
            </a:r>
            <a:r>
              <a:rPr lang="en-US" sz="2800">
                <a:latin typeface="Symbol" pitchFamily="18" charset="2"/>
              </a:rPr>
              <a:t>Ù</a:t>
            </a:r>
            <a:r>
              <a:rPr lang="en-US" sz="2800" i="1">
                <a:latin typeface="Comic Sans MS" pitchFamily="66" charset="0"/>
              </a:rPr>
              <a:t> Eaten(w,TurkeySandwich) </a:t>
            </a:r>
            <a:r>
              <a:rPr lang="en-US" sz="2800">
                <a:latin typeface="Symbol" pitchFamily="18" charset="2"/>
              </a:rPr>
              <a:t>Ù </a:t>
            </a:r>
            <a:r>
              <a:rPr lang="en-US" sz="2800" i="1">
                <a:latin typeface="Comic Sans MS" pitchFamily="66" charset="0"/>
              </a:rPr>
              <a:t>MealEaten(w,Lunch)</a:t>
            </a:r>
          </a:p>
        </p:txBody>
      </p:sp>
      <mc:AlternateContent xmlns:mc="http://schemas.openxmlformats.org/markup-compatibility/2006" xmlns:p14="http://schemas.microsoft.com/office/powerpoint/2010/main">
        <mc:Choice Requires="p14">
          <p:contentPart p14:bwMode="auto" r:id="rId3">
            <p14:nvContentPartPr>
              <p14:cNvPr id="15376" name="Ink 16"/>
              <p14:cNvContentPartPr>
                <a14:cpLocks xmlns:a14="http://schemas.microsoft.com/office/drawing/2010/main" noRot="1" noChangeAspect="1" noEditPoints="1" noChangeArrowheads="1" noChangeShapeType="1"/>
              </p14:cNvContentPartPr>
              <p14:nvPr/>
            </p14:nvContentPartPr>
            <p14:xfrm>
              <a:off x="3344863" y="993775"/>
              <a:ext cx="3681412" cy="733425"/>
            </p14:xfrm>
          </p:contentPart>
        </mc:Choice>
        <mc:Fallback xmlns="">
          <p:pic>
            <p:nvPicPr>
              <p:cNvPr id="15376" name="Ink 16"/>
              <p:cNvPicPr>
                <a:picLocks noRot="1" noChangeAspect="1" noEditPoints="1" noChangeArrowheads="1" noChangeShapeType="1"/>
              </p:cNvPicPr>
              <p:nvPr/>
            </p:nvPicPr>
            <p:blipFill>
              <a:blip r:embed="rId4"/>
              <a:stretch>
                <a:fillRect/>
              </a:stretch>
            </p:blipFill>
            <p:spPr>
              <a:xfrm>
                <a:off x="3341983" y="990895"/>
                <a:ext cx="3687532" cy="74638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77" name="Ink 17"/>
              <p14:cNvContentPartPr>
                <a14:cpLocks xmlns:a14="http://schemas.microsoft.com/office/drawing/2010/main" noRot="1" noChangeAspect="1" noEditPoints="1" noChangeArrowheads="1" noChangeShapeType="1"/>
              </p14:cNvContentPartPr>
              <p14:nvPr/>
            </p14:nvContentPartPr>
            <p14:xfrm>
              <a:off x="693738" y="2630488"/>
              <a:ext cx="2722562" cy="487362"/>
            </p14:xfrm>
          </p:contentPart>
        </mc:Choice>
        <mc:Fallback xmlns="">
          <p:pic>
            <p:nvPicPr>
              <p:cNvPr id="15377" name="Ink 17"/>
              <p:cNvPicPr>
                <a:picLocks noRot="1" noChangeAspect="1" noEditPoints="1" noChangeArrowheads="1" noChangeShapeType="1"/>
              </p:cNvPicPr>
              <p:nvPr/>
            </p:nvPicPr>
            <p:blipFill>
              <a:blip r:embed="rId6"/>
              <a:stretch>
                <a:fillRect/>
              </a:stretch>
            </p:blipFill>
            <p:spPr>
              <a:xfrm>
                <a:off x="688698" y="2627968"/>
                <a:ext cx="2736243" cy="49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378" name="Ink 18"/>
              <p14:cNvContentPartPr>
                <a14:cpLocks xmlns:a14="http://schemas.microsoft.com/office/drawing/2010/main" noRot="1" noChangeAspect="1" noEditPoints="1" noChangeArrowheads="1" noChangeShapeType="1"/>
              </p14:cNvContentPartPr>
              <p14:nvPr/>
            </p14:nvContentPartPr>
            <p14:xfrm>
              <a:off x="8807450" y="2286000"/>
              <a:ext cx="157163" cy="279400"/>
            </p14:xfrm>
          </p:contentPart>
        </mc:Choice>
        <mc:Fallback xmlns="">
          <p:pic>
            <p:nvPicPr>
              <p:cNvPr id="15378" name="Ink 18"/>
              <p:cNvPicPr>
                <a:picLocks noRot="1" noChangeAspect="1" noEditPoints="1" noChangeArrowheads="1" noChangeShapeType="1"/>
              </p:cNvPicPr>
              <p:nvPr/>
            </p:nvPicPr>
            <p:blipFill>
              <a:blip r:embed="rId8"/>
              <a:stretch>
                <a:fillRect/>
              </a:stretch>
            </p:blipFill>
            <p:spPr>
              <a:xfrm>
                <a:off x="8803854" y="2276999"/>
                <a:ext cx="170829" cy="29848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379" name="Ink 19"/>
              <p14:cNvContentPartPr>
                <a14:cpLocks xmlns:a14="http://schemas.microsoft.com/office/drawing/2010/main" noRot="1" noChangeAspect="1" noEditPoints="1" noChangeArrowheads="1" noChangeShapeType="1"/>
              </p14:cNvContentPartPr>
              <p14:nvPr/>
            </p14:nvContentPartPr>
            <p14:xfrm>
              <a:off x="4868863" y="1554163"/>
              <a:ext cx="3598862" cy="809625"/>
            </p14:xfrm>
          </p:contentPart>
        </mc:Choice>
        <mc:Fallback xmlns="">
          <p:pic>
            <p:nvPicPr>
              <p:cNvPr id="15379" name="Ink 19"/>
              <p:cNvPicPr>
                <a:picLocks noRot="1" noChangeAspect="1" noEditPoints="1" noChangeArrowheads="1" noChangeShapeType="1"/>
              </p:cNvPicPr>
              <p:nvPr/>
            </p:nvPicPr>
            <p:blipFill>
              <a:blip r:embed="rId10"/>
              <a:stretch>
                <a:fillRect/>
              </a:stretch>
            </p:blipFill>
            <p:spPr>
              <a:xfrm>
                <a:off x="4865983" y="1543363"/>
                <a:ext cx="3612902" cy="831225"/>
              </a:xfrm>
              <a:prstGeom prst="rect">
                <a:avLst/>
              </a:prstGeom>
            </p:spPr>
          </p:pic>
        </mc:Fallback>
      </mc:AlternateContent>
    </p:spTree>
    <p:extLst>
      <p:ext uri="{BB962C8B-B14F-4D97-AF65-F5344CB8AC3E}">
        <p14:creationId xmlns:p14="http://schemas.microsoft.com/office/powerpoint/2010/main" val="33787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28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328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32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Date Placeholder 3"/>
          <p:cNvSpPr>
            <a:spLocks noGrp="1"/>
          </p:cNvSpPr>
          <p:nvPr>
            <p:ph type="dt" sz="quarter" idx="10"/>
          </p:nvPr>
        </p:nvSpPr>
        <p:spPr>
          <a:noFill/>
        </p:spPr>
        <p:txBody>
          <a:bodyPr/>
          <a:lstStyle/>
          <a:p>
            <a:fld id="{82BF7BC1-2627-4379-AC06-1091E7588EA4}" type="datetime1">
              <a:rPr lang="en-US" smtClean="0"/>
              <a:t>10/19/2021</a:t>
            </a:fld>
            <a:endParaRPr lang="en-US"/>
          </a:p>
        </p:txBody>
      </p:sp>
      <p:sp>
        <p:nvSpPr>
          <p:cNvPr id="16388" name="Footer Placeholder 4"/>
          <p:cNvSpPr>
            <a:spLocks noGrp="1"/>
          </p:cNvSpPr>
          <p:nvPr>
            <p:ph type="ftr" sz="quarter" idx="11"/>
          </p:nvPr>
        </p:nvSpPr>
        <p:spPr>
          <a:noFill/>
        </p:spPr>
        <p:txBody>
          <a:bodyPr/>
          <a:lstStyle/>
          <a:p>
            <a:r>
              <a:rPr lang="en-US"/>
              <a:t>CPSC503 Winter 2020-21</a:t>
            </a:r>
          </a:p>
        </p:txBody>
      </p:sp>
      <p:sp>
        <p:nvSpPr>
          <p:cNvPr id="16389" name="Slide Number Placeholder 5"/>
          <p:cNvSpPr>
            <a:spLocks noGrp="1"/>
          </p:cNvSpPr>
          <p:nvPr>
            <p:ph type="sldNum" sz="quarter" idx="12"/>
          </p:nvPr>
        </p:nvSpPr>
        <p:spPr>
          <a:noFill/>
        </p:spPr>
        <p:txBody>
          <a:bodyPr/>
          <a:lstStyle/>
          <a:p>
            <a:fld id="{125BAC47-7A88-4991-8052-9264BAEBB7A6}" type="slidenum">
              <a:rPr lang="en-US" smtClean="0"/>
              <a:pPr/>
              <a:t>62</a:t>
            </a:fld>
            <a:endParaRPr lang="en-US"/>
          </a:p>
        </p:txBody>
      </p:sp>
      <p:sp>
        <p:nvSpPr>
          <p:cNvPr id="16390" name="Rectangle 2"/>
          <p:cNvSpPr>
            <a:spLocks noGrp="1" noChangeArrowheads="1"/>
          </p:cNvSpPr>
          <p:nvPr>
            <p:ph type="title"/>
          </p:nvPr>
        </p:nvSpPr>
        <p:spPr>
          <a:xfrm>
            <a:off x="685800" y="152400"/>
            <a:ext cx="7772400" cy="1143000"/>
          </a:xfrm>
        </p:spPr>
        <p:txBody>
          <a:bodyPr/>
          <a:lstStyle/>
          <a:p>
            <a:pPr eaLnBrk="1" hangingPunct="1"/>
            <a:r>
              <a:rPr lang="en-US"/>
              <a:t>Representing Time</a:t>
            </a:r>
          </a:p>
        </p:txBody>
      </p:sp>
      <p:sp>
        <p:nvSpPr>
          <p:cNvPr id="16391" name="Rectangle 3"/>
          <p:cNvSpPr>
            <a:spLocks noGrp="1" noChangeArrowheads="1"/>
          </p:cNvSpPr>
          <p:nvPr>
            <p:ph type="body" idx="1"/>
          </p:nvPr>
        </p:nvSpPr>
        <p:spPr>
          <a:xfrm>
            <a:off x="609600" y="1295400"/>
            <a:ext cx="7772400" cy="1752600"/>
          </a:xfrm>
        </p:spPr>
        <p:txBody>
          <a:bodyPr/>
          <a:lstStyle/>
          <a:p>
            <a:pPr eaLnBrk="1" hangingPunct="1">
              <a:lnSpc>
                <a:spcPct val="90000"/>
              </a:lnSpc>
            </a:pPr>
            <a:r>
              <a:rPr lang="en-US"/>
              <a:t>Events are associated with </a:t>
            </a:r>
            <a:r>
              <a:rPr lang="en-US">
                <a:solidFill>
                  <a:schemeClr val="accent2"/>
                </a:solidFill>
              </a:rPr>
              <a:t>points</a:t>
            </a:r>
            <a:r>
              <a:rPr lang="en-US"/>
              <a:t> or </a:t>
            </a:r>
            <a:r>
              <a:rPr lang="en-US">
                <a:solidFill>
                  <a:schemeClr val="accent2"/>
                </a:solidFill>
              </a:rPr>
              <a:t>intervals</a:t>
            </a:r>
            <a:r>
              <a:rPr lang="en-US"/>
              <a:t> in time.</a:t>
            </a:r>
          </a:p>
          <a:p>
            <a:pPr eaLnBrk="1" hangingPunct="1">
              <a:lnSpc>
                <a:spcPct val="90000"/>
              </a:lnSpc>
            </a:pPr>
            <a:r>
              <a:rPr lang="en-US"/>
              <a:t>We can impose an ordering on distinct events using the notion of </a:t>
            </a:r>
            <a:r>
              <a:rPr lang="en-US" i="1">
                <a:solidFill>
                  <a:schemeClr val="accent2"/>
                </a:solidFill>
              </a:rPr>
              <a:t>precedes</a:t>
            </a:r>
            <a:r>
              <a:rPr lang="en-US" i="1"/>
              <a:t>.</a:t>
            </a:r>
          </a:p>
        </p:txBody>
      </p:sp>
      <p:sp>
        <p:nvSpPr>
          <p:cNvPr id="746500" name="Rectangle 4"/>
          <p:cNvSpPr>
            <a:spLocks noChangeArrowheads="1"/>
          </p:cNvSpPr>
          <p:nvPr/>
        </p:nvSpPr>
        <p:spPr bwMode="auto">
          <a:xfrm>
            <a:off x="228600" y="3352800"/>
            <a:ext cx="8686800" cy="1981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a:solidFill>
                  <a:schemeClr val="accent2"/>
                </a:solidFill>
                <a:latin typeface="Comic Sans MS" pitchFamily="66" charset="0"/>
              </a:rPr>
              <a:t>Temporal logic</a:t>
            </a:r>
            <a:r>
              <a:rPr lang="en-US" sz="2800" b="1">
                <a:latin typeface="Comic Sans MS" pitchFamily="66" charset="0"/>
              </a:rPr>
              <a:t> notation: </a:t>
            </a:r>
            <a:br>
              <a:rPr lang="en-US" sz="2800" b="1">
                <a:latin typeface="Comic Sans MS" pitchFamily="66" charset="0"/>
              </a:rPr>
            </a:br>
            <a:r>
              <a:rPr lang="en-US" sz="2800">
                <a:latin typeface="Comic Sans MS" pitchFamily="66" charset="0"/>
              </a:rPr>
              <a:t>(</a:t>
            </a:r>
            <a:r>
              <a:rPr lang="en-US" sz="2800">
                <a:latin typeface="Symbol" pitchFamily="18" charset="2"/>
              </a:rPr>
              <a:t>$</a:t>
            </a:r>
            <a:r>
              <a:rPr lang="en-US" sz="2800">
                <a:latin typeface="Comic Sans MS" pitchFamily="66" charset="0"/>
              </a:rPr>
              <a:t>w,x,</a:t>
            </a:r>
            <a:r>
              <a:rPr lang="en-US" sz="2800">
                <a:solidFill>
                  <a:schemeClr val="accent2"/>
                </a:solidFill>
                <a:latin typeface="Comic Sans MS" pitchFamily="66" charset="0"/>
              </a:rPr>
              <a:t>t</a:t>
            </a:r>
            <a:r>
              <a:rPr lang="en-US" sz="2800">
                <a:latin typeface="Comic Sans MS" pitchFamily="66" charset="0"/>
              </a:rPr>
              <a:t>) Arrive(w,x,</a:t>
            </a:r>
            <a:r>
              <a:rPr lang="en-US" sz="2800">
                <a:solidFill>
                  <a:schemeClr val="accent2"/>
                </a:solidFill>
                <a:latin typeface="Comic Sans MS" pitchFamily="66" charset="0"/>
              </a:rPr>
              <a:t>t</a:t>
            </a:r>
            <a:r>
              <a:rPr lang="en-US" sz="2800">
                <a:latin typeface="Comic Sans MS" pitchFamily="66" charset="0"/>
              </a:rPr>
              <a:t>)</a:t>
            </a:r>
          </a:p>
          <a:p>
            <a:pPr marL="342900" indent="-342900">
              <a:lnSpc>
                <a:spcPct val="110000"/>
              </a:lnSpc>
              <a:spcBef>
                <a:spcPct val="20000"/>
              </a:spcBef>
              <a:buFontTx/>
              <a:buChar char="•"/>
            </a:pPr>
            <a:r>
              <a:rPr lang="en-US" sz="2800" b="1">
                <a:latin typeface="Comic Sans MS" pitchFamily="66" charset="0"/>
              </a:rPr>
              <a:t>Constraints on variable </a:t>
            </a:r>
            <a:r>
              <a:rPr lang="en-US" sz="2800" b="1" i="1">
                <a:solidFill>
                  <a:schemeClr val="accent2"/>
                </a:solidFill>
                <a:latin typeface="Comic Sans MS" pitchFamily="66" charset="0"/>
              </a:rPr>
              <a:t>t</a:t>
            </a:r>
            <a:br>
              <a:rPr lang="en-US" sz="2800" b="1" i="1">
                <a:latin typeface="Comic Sans MS" pitchFamily="66" charset="0"/>
              </a:rPr>
            </a:br>
            <a:r>
              <a:rPr lang="en-US" sz="2800" i="1">
                <a:latin typeface="Comic Sans MS" pitchFamily="66" charset="0"/>
              </a:rPr>
              <a:t>I arrived in New York</a:t>
            </a:r>
            <a:br>
              <a:rPr lang="en-US" sz="2800" b="1" i="1">
                <a:latin typeface="Comic Sans MS" pitchFamily="66" charset="0"/>
              </a:rPr>
            </a:br>
            <a:r>
              <a:rPr lang="en-US" sz="2800">
                <a:latin typeface="Comic Sans MS" pitchFamily="66" charset="0"/>
              </a:rPr>
              <a:t>(</a:t>
            </a:r>
            <a:r>
              <a:rPr lang="en-US" sz="2800">
                <a:latin typeface="Symbol" pitchFamily="18" charset="2"/>
              </a:rPr>
              <a:t>$ </a:t>
            </a:r>
            <a:r>
              <a:rPr lang="en-US" sz="2800">
                <a:solidFill>
                  <a:schemeClr val="accent2"/>
                </a:solidFill>
                <a:latin typeface="Comic Sans MS" pitchFamily="66" charset="0"/>
              </a:rPr>
              <a:t>t</a:t>
            </a:r>
            <a:r>
              <a:rPr lang="en-US" sz="2800">
                <a:latin typeface="Comic Sans MS" pitchFamily="66" charset="0"/>
              </a:rPr>
              <a:t>) Arrive(I,NewYork,</a:t>
            </a:r>
            <a:r>
              <a:rPr lang="en-US" sz="2800">
                <a:solidFill>
                  <a:schemeClr val="accent2"/>
                </a:solidFill>
                <a:latin typeface="Comic Sans MS" pitchFamily="66" charset="0"/>
              </a:rPr>
              <a:t>t</a:t>
            </a:r>
            <a:r>
              <a:rPr lang="en-US" sz="2800">
                <a:latin typeface="Comic Sans MS" pitchFamily="66" charset="0"/>
              </a:rPr>
              <a:t>) </a:t>
            </a:r>
            <a:r>
              <a:rPr lang="en-US" sz="2800">
                <a:latin typeface="Symbol" pitchFamily="18" charset="2"/>
              </a:rPr>
              <a:t>Ù </a:t>
            </a:r>
            <a:r>
              <a:rPr lang="en-US" sz="2800">
                <a:solidFill>
                  <a:schemeClr val="accent2"/>
                </a:solidFill>
                <a:latin typeface="Comic Sans MS" pitchFamily="66" charset="0"/>
              </a:rPr>
              <a:t>precedes</a:t>
            </a:r>
            <a:r>
              <a:rPr lang="en-US" sz="2800">
                <a:latin typeface="Comic Sans MS" pitchFamily="66" charset="0"/>
              </a:rPr>
              <a:t>(</a:t>
            </a:r>
            <a:r>
              <a:rPr lang="en-US" sz="2800">
                <a:solidFill>
                  <a:schemeClr val="accent2"/>
                </a:solidFill>
                <a:latin typeface="Comic Sans MS" pitchFamily="66" charset="0"/>
              </a:rPr>
              <a:t>t,Now</a:t>
            </a:r>
            <a:r>
              <a:rPr lang="en-US" sz="2800">
                <a:latin typeface="Comic Sans MS" pitchFamily="66" charset="0"/>
              </a:rPr>
              <a:t>)</a:t>
            </a:r>
            <a:endParaRPr lang="en-US"/>
          </a:p>
        </p:txBody>
      </p:sp>
      <mc:AlternateContent xmlns:mc="http://schemas.openxmlformats.org/markup-compatibility/2006" xmlns:p14="http://schemas.microsoft.com/office/powerpoint/2010/main">
        <mc:Choice Requires="p14">
          <p:contentPart p14:bwMode="auto" r:id="rId3">
            <p14:nvContentPartPr>
              <p14:cNvPr id="16393" name="Ink 9"/>
              <p14:cNvContentPartPr>
                <a14:cpLocks xmlns:a14="http://schemas.microsoft.com/office/drawing/2010/main" noRot="1" noChangeAspect="1" noEditPoints="1" noChangeArrowheads="1" noChangeShapeType="1"/>
              </p14:cNvContentPartPr>
              <p14:nvPr/>
            </p14:nvContentPartPr>
            <p14:xfrm>
              <a:off x="5529263" y="3829050"/>
              <a:ext cx="2522537" cy="373063"/>
            </p14:xfrm>
          </p:contentPart>
        </mc:Choice>
        <mc:Fallback xmlns="">
          <p:pic>
            <p:nvPicPr>
              <p:cNvPr id="16393" name="Ink 9"/>
              <p:cNvPicPr>
                <a:picLocks noRot="1" noChangeAspect="1" noEditPoints="1" noChangeArrowheads="1" noChangeShapeType="1"/>
              </p:cNvPicPr>
              <p:nvPr/>
            </p:nvPicPr>
            <p:blipFill>
              <a:blip r:embed="rId4"/>
              <a:stretch>
                <a:fillRect/>
              </a:stretch>
            </p:blipFill>
            <p:spPr>
              <a:xfrm>
                <a:off x="5522783" y="3824729"/>
                <a:ext cx="2540177" cy="3845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394" name="Ink 10"/>
              <p14:cNvContentPartPr>
                <a14:cpLocks xmlns:a14="http://schemas.microsoft.com/office/drawing/2010/main" noRot="1" noChangeAspect="1" noEditPoints="1" noChangeArrowheads="1" noChangeShapeType="1"/>
              </p14:cNvContentPartPr>
              <p14:nvPr/>
            </p14:nvContentPartPr>
            <p14:xfrm>
              <a:off x="2063750" y="4233863"/>
              <a:ext cx="2222500" cy="80962"/>
            </p14:xfrm>
          </p:contentPart>
        </mc:Choice>
        <mc:Fallback xmlns="">
          <p:pic>
            <p:nvPicPr>
              <p:cNvPr id="16394" name="Ink 10"/>
              <p:cNvPicPr>
                <a:picLocks noRot="1" noChangeAspect="1" noEditPoints="1" noChangeArrowheads="1" noChangeShapeType="1"/>
              </p:cNvPicPr>
              <p:nvPr/>
            </p:nvPicPr>
            <p:blipFill>
              <a:blip r:embed="rId6"/>
              <a:stretch>
                <a:fillRect/>
              </a:stretch>
            </p:blipFill>
            <p:spPr>
              <a:xfrm>
                <a:off x="2059775" y="4229833"/>
                <a:ext cx="2237678" cy="9598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395" name="Ink 11"/>
              <p14:cNvContentPartPr>
                <a14:cpLocks xmlns:a14="http://schemas.microsoft.com/office/drawing/2010/main" noRot="1" noChangeAspect="1" noEditPoints="1" noChangeArrowheads="1" noChangeShapeType="1"/>
              </p14:cNvContentPartPr>
              <p14:nvPr/>
            </p14:nvContentPartPr>
            <p14:xfrm>
              <a:off x="5491163" y="4257675"/>
              <a:ext cx="2649537" cy="77788"/>
            </p14:xfrm>
          </p:contentPart>
        </mc:Choice>
        <mc:Fallback xmlns="">
          <p:pic>
            <p:nvPicPr>
              <p:cNvPr id="16395" name="Ink 11"/>
              <p:cNvPicPr>
                <a:picLocks noRot="1" noChangeAspect="1" noEditPoints="1" noChangeArrowheads="1" noChangeShapeType="1"/>
              </p:cNvPicPr>
              <p:nvPr/>
            </p:nvPicPr>
            <p:blipFill>
              <a:blip r:embed="rId8"/>
              <a:stretch>
                <a:fillRect/>
              </a:stretch>
            </p:blipFill>
            <p:spPr>
              <a:xfrm>
                <a:off x="5488283" y="4250506"/>
                <a:ext cx="2662497" cy="94995"/>
              </a:xfrm>
              <a:prstGeom prst="rect">
                <a:avLst/>
              </a:prstGeom>
            </p:spPr>
          </p:pic>
        </mc:Fallback>
      </mc:AlternateContent>
    </p:spTree>
    <p:extLst>
      <p:ext uri="{BB962C8B-B14F-4D97-AF65-F5344CB8AC3E}">
        <p14:creationId xmlns:p14="http://schemas.microsoft.com/office/powerpoint/2010/main" val="316508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6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0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Date Placeholder 3"/>
          <p:cNvSpPr>
            <a:spLocks noGrp="1"/>
          </p:cNvSpPr>
          <p:nvPr>
            <p:ph type="dt" sz="quarter" idx="10"/>
          </p:nvPr>
        </p:nvSpPr>
        <p:spPr>
          <a:noFill/>
        </p:spPr>
        <p:txBody>
          <a:bodyPr/>
          <a:lstStyle/>
          <a:p>
            <a:fld id="{7B6576D3-62D9-40EE-B4F1-7EC66E8ED7BB}" type="datetime1">
              <a:rPr lang="en-US" smtClean="0"/>
              <a:t>10/19/2021</a:t>
            </a:fld>
            <a:endParaRPr lang="en-US"/>
          </a:p>
        </p:txBody>
      </p:sp>
      <p:sp>
        <p:nvSpPr>
          <p:cNvPr id="17438" name="Footer Placeholder 4"/>
          <p:cNvSpPr>
            <a:spLocks noGrp="1"/>
          </p:cNvSpPr>
          <p:nvPr>
            <p:ph type="ftr" sz="quarter" idx="11"/>
          </p:nvPr>
        </p:nvSpPr>
        <p:spPr>
          <a:noFill/>
        </p:spPr>
        <p:txBody>
          <a:bodyPr/>
          <a:lstStyle/>
          <a:p>
            <a:r>
              <a:rPr lang="en-US"/>
              <a:t>CPSC503 Winter 2020-21</a:t>
            </a:r>
          </a:p>
        </p:txBody>
      </p:sp>
      <p:sp>
        <p:nvSpPr>
          <p:cNvPr id="17439" name="Slide Number Placeholder 5"/>
          <p:cNvSpPr>
            <a:spLocks noGrp="1"/>
          </p:cNvSpPr>
          <p:nvPr>
            <p:ph type="sldNum" sz="quarter" idx="12"/>
          </p:nvPr>
        </p:nvSpPr>
        <p:spPr>
          <a:noFill/>
        </p:spPr>
        <p:txBody>
          <a:bodyPr/>
          <a:lstStyle/>
          <a:p>
            <a:fld id="{1F6849CC-E06F-4093-AB4F-E0125FC4CAE0}" type="slidenum">
              <a:rPr lang="en-US" smtClean="0"/>
              <a:pPr/>
              <a:t>63</a:t>
            </a:fld>
            <a:endParaRPr lang="en-US"/>
          </a:p>
        </p:txBody>
      </p:sp>
      <p:sp>
        <p:nvSpPr>
          <p:cNvPr id="17440" name="Rectangle 2"/>
          <p:cNvSpPr>
            <a:spLocks noGrp="1" noChangeArrowheads="1"/>
          </p:cNvSpPr>
          <p:nvPr>
            <p:ph type="title"/>
          </p:nvPr>
        </p:nvSpPr>
        <p:spPr>
          <a:xfrm>
            <a:off x="685800" y="228600"/>
            <a:ext cx="7772400" cy="1143000"/>
          </a:xfrm>
        </p:spPr>
        <p:txBody>
          <a:bodyPr/>
          <a:lstStyle/>
          <a:p>
            <a:pPr eaLnBrk="1" hangingPunct="1"/>
            <a:r>
              <a:rPr lang="en-US"/>
              <a:t>Interval Events</a:t>
            </a:r>
          </a:p>
        </p:txBody>
      </p:sp>
      <p:sp>
        <p:nvSpPr>
          <p:cNvPr id="17441" name="Rectangle 3"/>
          <p:cNvSpPr>
            <a:spLocks noGrp="1" noChangeArrowheads="1"/>
          </p:cNvSpPr>
          <p:nvPr>
            <p:ph type="body" idx="1"/>
          </p:nvPr>
        </p:nvSpPr>
        <p:spPr>
          <a:xfrm>
            <a:off x="228600" y="1295400"/>
            <a:ext cx="8610600" cy="1600200"/>
          </a:xfrm>
        </p:spPr>
        <p:txBody>
          <a:bodyPr/>
          <a:lstStyle/>
          <a:p>
            <a:pPr eaLnBrk="1" hangingPunct="1"/>
            <a:r>
              <a:rPr lang="en-US" sz="3200" dirty="0"/>
              <a:t>Need</a:t>
            </a:r>
            <a:r>
              <a:rPr lang="en-US" sz="3200" dirty="0">
                <a:solidFill>
                  <a:schemeClr val="accent2"/>
                </a:solidFill>
              </a:rPr>
              <a:t> </a:t>
            </a:r>
            <a:r>
              <a:rPr lang="en-US" sz="3200" dirty="0" err="1">
                <a:solidFill>
                  <a:schemeClr val="accent2"/>
                </a:solidFill>
              </a:rPr>
              <a:t>t</a:t>
            </a:r>
            <a:r>
              <a:rPr lang="en-US" sz="3200" baseline="-25000" dirty="0" err="1">
                <a:solidFill>
                  <a:schemeClr val="accent2"/>
                </a:solidFill>
              </a:rPr>
              <a:t>start</a:t>
            </a:r>
            <a:r>
              <a:rPr lang="en-US" sz="3200" dirty="0"/>
              <a:t> and </a:t>
            </a:r>
            <a:r>
              <a:rPr lang="en-US" sz="3200" dirty="0">
                <a:solidFill>
                  <a:schemeClr val="accent2"/>
                </a:solidFill>
              </a:rPr>
              <a:t>t</a:t>
            </a:r>
            <a:r>
              <a:rPr lang="en-US" sz="3200" baseline="-25000" dirty="0">
                <a:solidFill>
                  <a:schemeClr val="accent2"/>
                </a:solidFill>
              </a:rPr>
              <a:t>end</a:t>
            </a:r>
          </a:p>
          <a:p>
            <a:pPr eaLnBrk="1" hangingPunct="1"/>
            <a:endParaRPr lang="en-US" sz="3200" baseline="-25000" dirty="0">
              <a:solidFill>
                <a:schemeClr val="accent2"/>
              </a:solidFill>
            </a:endParaRPr>
          </a:p>
          <a:p>
            <a:pPr eaLnBrk="1" hangingPunct="1">
              <a:buFontTx/>
              <a:buNone/>
            </a:pPr>
            <a:r>
              <a:rPr lang="en-US" sz="3200" b="0" i="1" dirty="0"/>
              <a:t>“She was driving to New York until now”</a:t>
            </a:r>
          </a:p>
        </p:txBody>
      </p:sp>
      <p:sp>
        <p:nvSpPr>
          <p:cNvPr id="6152" name="Rectangle 4"/>
          <p:cNvSpPr>
            <a:spLocks noChangeArrowheads="1"/>
          </p:cNvSpPr>
          <p:nvPr/>
        </p:nvSpPr>
        <p:spPr bwMode="auto">
          <a:xfrm>
            <a:off x="762000" y="2971800"/>
            <a:ext cx="7772400" cy="2895600"/>
          </a:xfrm>
          <a:prstGeom prst="rect">
            <a:avLst/>
          </a:prstGeom>
          <a:noFill/>
          <a:ln w="9525">
            <a:noFill/>
            <a:miter lim="800000"/>
            <a:headEnd/>
            <a:tailEnd/>
          </a:ln>
        </p:spPr>
        <p:txBody>
          <a:bodyPr/>
          <a:lstStyle/>
          <a:p>
            <a:pPr marL="342900" indent="-342900">
              <a:lnSpc>
                <a:spcPct val="90000"/>
              </a:lnSpc>
              <a:spcBef>
                <a:spcPct val="20000"/>
              </a:spcBef>
              <a:defRPr/>
            </a:pPr>
            <a:r>
              <a:rPr lang="en-US" sz="3200" dirty="0">
                <a:latin typeface="Symbol" pitchFamily="18" charset="2"/>
              </a:rPr>
              <a:t>$ </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,t</a:t>
            </a:r>
            <a:r>
              <a:rPr lang="en-US" sz="3200" baseline="-25000" dirty="0" err="1">
                <a:latin typeface="Comic Sans MS" pitchFamily="66" charset="0"/>
              </a:rPr>
              <a:t>end</a:t>
            </a:r>
            <a:r>
              <a:rPr lang="en-US" sz="3200" baseline="-25000" dirty="0">
                <a:latin typeface="Comic Sans MS" pitchFamily="66" charset="0"/>
              </a:rPr>
              <a:t> </a:t>
            </a:r>
            <a:r>
              <a:rPr lang="en-US" sz="3200" dirty="0">
                <a:latin typeface="Comic Sans MS" pitchFamily="66" charset="0"/>
              </a:rPr>
              <a:t>,e, </a:t>
            </a:r>
            <a:r>
              <a:rPr lang="en-US" sz="3200" dirty="0" err="1">
                <a:latin typeface="Comic Sans MS" pitchFamily="66" charset="0"/>
              </a:rPr>
              <a:t>i</a:t>
            </a:r>
            <a:r>
              <a:rPr lang="en-US" sz="3200" dirty="0">
                <a:latin typeface="Comic Sans MS" pitchFamily="66" charset="0"/>
              </a:rPr>
              <a:t> </a:t>
            </a:r>
          </a:p>
          <a:p>
            <a:pPr marL="342900" indent="-342900">
              <a:lnSpc>
                <a:spcPct val="90000"/>
              </a:lnSpc>
              <a:spcBef>
                <a:spcPct val="20000"/>
              </a:spcBef>
              <a:defRPr/>
            </a:pPr>
            <a:r>
              <a:rPr lang="en-US" sz="3200" dirty="0">
                <a:latin typeface="Comic Sans MS" pitchFamily="66" charset="0"/>
              </a:rPr>
              <a:t>	ISA(</a:t>
            </a:r>
            <a:r>
              <a:rPr lang="en-US" sz="3200" dirty="0" err="1">
                <a:latin typeface="Comic Sans MS" pitchFamily="66" charset="0"/>
              </a:rPr>
              <a:t>e,Drive</a:t>
            </a:r>
            <a:r>
              <a:rPr lang="en-US" sz="3200" dirty="0">
                <a:latin typeface="Comic Sans MS" pitchFamily="66" charset="0"/>
              </a:rPr>
              <a:t>)   Driver(e, She) </a:t>
            </a:r>
          </a:p>
          <a:p>
            <a:pPr marL="342900" indent="-342900">
              <a:lnSpc>
                <a:spcPct val="90000"/>
              </a:lnSpc>
              <a:spcBef>
                <a:spcPct val="20000"/>
              </a:spcBef>
              <a:defRPr/>
            </a:pPr>
            <a:r>
              <a:rPr lang="en-US" sz="3200" dirty="0">
                <a:latin typeface="Comic Sans MS" pitchFamily="66" charset="0"/>
              </a:rPr>
              <a:t>   </a:t>
            </a:r>
            <a:r>
              <a:rPr lang="en-US" sz="3200" dirty="0" err="1">
                <a:latin typeface="Comic Sans MS" pitchFamily="66" charset="0"/>
              </a:rPr>
              <a:t>Dest</a:t>
            </a:r>
            <a:r>
              <a:rPr lang="en-US" sz="3200" dirty="0">
                <a:latin typeface="Comic Sans MS" pitchFamily="66" charset="0"/>
              </a:rPr>
              <a:t>(e,</a:t>
            </a:r>
            <a:r>
              <a:rPr lang="en-US" dirty="0"/>
              <a:t> </a:t>
            </a:r>
            <a:r>
              <a:rPr lang="en-US" sz="3200" dirty="0" err="1">
                <a:latin typeface="Comic Sans MS" pitchFamily="66" charset="0"/>
              </a:rPr>
              <a:t>NewYork</a:t>
            </a:r>
            <a:r>
              <a:rPr lang="en-US" sz="3200" dirty="0">
                <a:latin typeface="Comic Sans MS" pitchFamily="66" charset="0"/>
              </a:rPr>
              <a:t>) </a:t>
            </a:r>
            <a:r>
              <a:rPr lang="en-US" sz="3200" dirty="0">
                <a:latin typeface="Symbol" pitchFamily="18" charset="2"/>
              </a:rPr>
              <a:t>Ù </a:t>
            </a:r>
            <a:r>
              <a:rPr lang="en-US" sz="3200" dirty="0" err="1">
                <a:solidFill>
                  <a:schemeClr val="accent6"/>
                </a:solidFill>
                <a:latin typeface="Comic Sans MS" pitchFamily="66" charset="0"/>
              </a:rPr>
              <a:t>IntervalOf</a:t>
            </a:r>
            <a:r>
              <a:rPr lang="en-US" sz="3200" dirty="0">
                <a:latin typeface="Comic Sans MS" pitchFamily="66" charset="0"/>
              </a:rPr>
              <a:t>(</a:t>
            </a:r>
            <a:r>
              <a:rPr lang="en-US" sz="3200" dirty="0" err="1">
                <a:latin typeface="Comic Sans MS" pitchFamily="66" charset="0"/>
              </a:rPr>
              <a:t>e,i</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Endpoint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t</a:t>
            </a:r>
            <a:r>
              <a:rPr lang="en-US" sz="2000" dirty="0">
                <a:latin typeface="Comic Sans MS" pitchFamily="66" charset="0"/>
              </a:rPr>
              <a:t>end</a:t>
            </a:r>
            <a:r>
              <a:rPr lang="en-US" sz="3200" dirty="0">
                <a:latin typeface="Comic Sans MS" pitchFamily="66" charset="0"/>
              </a:rPr>
              <a:t>)   </a:t>
            </a:r>
            <a:r>
              <a:rPr lang="en-US" sz="3200" dirty="0" err="1">
                <a:solidFill>
                  <a:schemeClr val="accent6"/>
                </a:solidFill>
                <a:latin typeface="Comic Sans MS" pitchFamily="66" charset="0"/>
              </a:rPr>
              <a:t>Startpoint</a:t>
            </a:r>
            <a:r>
              <a:rPr lang="en-US" sz="3200" dirty="0">
                <a:latin typeface="Comic Sans MS" pitchFamily="66" charset="0"/>
              </a:rPr>
              <a:t>(</a:t>
            </a:r>
            <a:r>
              <a:rPr lang="en-US" sz="3200" dirty="0" err="1">
                <a:latin typeface="Comic Sans MS" pitchFamily="66" charset="0"/>
              </a:rPr>
              <a:t>i</a:t>
            </a:r>
            <a:r>
              <a:rPr lang="en-US" sz="3200" dirty="0">
                <a:latin typeface="Comic Sans MS" pitchFamily="66" charset="0"/>
              </a:rPr>
              <a:t>, </a:t>
            </a:r>
            <a:r>
              <a:rPr lang="en-US" sz="3200" dirty="0" err="1">
                <a:latin typeface="Comic Sans MS" pitchFamily="66" charset="0"/>
              </a:rPr>
              <a:t>t</a:t>
            </a:r>
            <a:r>
              <a:rPr lang="en-US" sz="2000" dirty="0" err="1">
                <a:latin typeface="Comic Sans MS" pitchFamily="66" charset="0"/>
              </a:rPr>
              <a:t>start</a:t>
            </a:r>
            <a:r>
              <a:rPr lang="en-US" sz="3200" dirty="0">
                <a:latin typeface="Comic Sans MS" pitchFamily="66" charset="0"/>
              </a:rPr>
              <a:t>)</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Precedes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start</a:t>
            </a:r>
            <a:r>
              <a:rPr lang="en-US" sz="3200" dirty="0" err="1">
                <a:latin typeface="Comic Sans MS" pitchFamily="66" charset="0"/>
              </a:rPr>
              <a:t>,Now</a:t>
            </a:r>
            <a:r>
              <a:rPr lang="en-US" sz="3200" dirty="0">
                <a:latin typeface="Comic Sans MS" pitchFamily="66" charset="0"/>
              </a:rPr>
              <a:t>) </a:t>
            </a:r>
            <a:r>
              <a:rPr lang="en-US" sz="3200" dirty="0">
                <a:latin typeface="Symbol" pitchFamily="18" charset="2"/>
              </a:rPr>
              <a:t>Ù </a:t>
            </a:r>
          </a:p>
          <a:p>
            <a:pPr marL="342900" indent="-342900">
              <a:lnSpc>
                <a:spcPct val="90000"/>
              </a:lnSpc>
              <a:spcBef>
                <a:spcPct val="20000"/>
              </a:spcBef>
              <a:defRPr/>
            </a:pPr>
            <a:r>
              <a:rPr lang="en-US" sz="3200" dirty="0">
                <a:latin typeface="Comic Sans MS" pitchFamily="66" charset="0"/>
              </a:rPr>
              <a:t>   </a:t>
            </a:r>
            <a:r>
              <a:rPr lang="en-US" sz="3200" dirty="0">
                <a:solidFill>
                  <a:schemeClr val="accent6"/>
                </a:solidFill>
                <a:latin typeface="Comic Sans MS" pitchFamily="66" charset="0"/>
              </a:rPr>
              <a:t>Equals</a:t>
            </a:r>
            <a:r>
              <a:rPr lang="en-US" sz="3200" dirty="0">
                <a:latin typeface="Comic Sans MS" pitchFamily="66" charset="0"/>
              </a:rPr>
              <a:t>(</a:t>
            </a:r>
            <a:r>
              <a:rPr lang="en-US" sz="3200" dirty="0" err="1">
                <a:latin typeface="Comic Sans MS" pitchFamily="66" charset="0"/>
              </a:rPr>
              <a:t>t</a:t>
            </a:r>
            <a:r>
              <a:rPr lang="en-US" sz="3200" baseline="-25000" dirty="0" err="1">
                <a:latin typeface="Comic Sans MS" pitchFamily="66" charset="0"/>
              </a:rPr>
              <a:t>end</a:t>
            </a:r>
            <a:r>
              <a:rPr lang="en-US" sz="3200" dirty="0" err="1">
                <a:latin typeface="Comic Sans MS" pitchFamily="66" charset="0"/>
              </a:rPr>
              <a:t>,Now</a:t>
            </a:r>
            <a:r>
              <a:rPr lang="en-US" sz="3200" dirty="0">
                <a:latin typeface="Comic Sans MS" pitchFamily="66" charset="0"/>
              </a:rPr>
              <a:t>)</a:t>
            </a:r>
            <a:r>
              <a:rPr lang="en-US" sz="2800" dirty="0">
                <a:latin typeface="Comic Sans MS" pitchFamily="66" charset="0"/>
              </a:rPr>
              <a:t> </a:t>
            </a:r>
          </a:p>
          <a:p>
            <a:pPr marL="742950" lvl="1" indent="-285750">
              <a:lnSpc>
                <a:spcPct val="90000"/>
              </a:lnSpc>
              <a:spcBef>
                <a:spcPct val="20000"/>
              </a:spcBef>
              <a:buFontTx/>
              <a:buChar char="–"/>
              <a:defRPr/>
            </a:pPr>
            <a:endParaRPr lang="en-US" sz="2400" dirty="0">
              <a:latin typeface="Comic Sans MS" pitchFamily="66" charset="0"/>
            </a:endParaRPr>
          </a:p>
        </p:txBody>
      </p:sp>
      <p:grpSp>
        <p:nvGrpSpPr>
          <p:cNvPr id="17443" name="Group 7"/>
          <p:cNvGrpSpPr>
            <a:grpSpLocks/>
          </p:cNvGrpSpPr>
          <p:nvPr/>
        </p:nvGrpSpPr>
        <p:grpSpPr bwMode="auto">
          <a:xfrm>
            <a:off x="4191000" y="4724400"/>
            <a:ext cx="228600" cy="228600"/>
            <a:chOff x="4464" y="480"/>
            <a:chExt cx="144" cy="144"/>
          </a:xfrm>
        </p:grpSpPr>
        <p:sp>
          <p:nvSpPr>
            <p:cNvPr id="17456" name="Line 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7" name="Line 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4" name="Group 8"/>
          <p:cNvGrpSpPr>
            <a:grpSpLocks/>
          </p:cNvGrpSpPr>
          <p:nvPr/>
        </p:nvGrpSpPr>
        <p:grpSpPr bwMode="auto">
          <a:xfrm>
            <a:off x="3733800" y="3657600"/>
            <a:ext cx="228600" cy="228600"/>
            <a:chOff x="4464" y="480"/>
            <a:chExt cx="144" cy="144"/>
          </a:xfrm>
        </p:grpSpPr>
        <p:sp>
          <p:nvSpPr>
            <p:cNvPr id="17454" name="Line 9"/>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5" name="Line 10"/>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5" name="Group 11"/>
          <p:cNvGrpSpPr>
            <a:grpSpLocks/>
          </p:cNvGrpSpPr>
          <p:nvPr/>
        </p:nvGrpSpPr>
        <p:grpSpPr bwMode="auto">
          <a:xfrm>
            <a:off x="7924800" y="4191000"/>
            <a:ext cx="228600" cy="228600"/>
            <a:chOff x="4464" y="480"/>
            <a:chExt cx="144" cy="144"/>
          </a:xfrm>
        </p:grpSpPr>
        <p:sp>
          <p:nvSpPr>
            <p:cNvPr id="17452" name="Line 12"/>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3" name="Line 13"/>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6" name="Group 14"/>
          <p:cNvGrpSpPr>
            <a:grpSpLocks/>
          </p:cNvGrpSpPr>
          <p:nvPr/>
        </p:nvGrpSpPr>
        <p:grpSpPr bwMode="auto">
          <a:xfrm>
            <a:off x="6858000" y="3657600"/>
            <a:ext cx="228600" cy="228600"/>
            <a:chOff x="4464" y="480"/>
            <a:chExt cx="144" cy="144"/>
          </a:xfrm>
        </p:grpSpPr>
        <p:sp>
          <p:nvSpPr>
            <p:cNvPr id="17450" name="Line 15"/>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51" name="Line 16"/>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p:grpSp>
        <p:nvGrpSpPr>
          <p:cNvPr id="17447" name="Group 17"/>
          <p:cNvGrpSpPr>
            <a:grpSpLocks/>
          </p:cNvGrpSpPr>
          <p:nvPr/>
        </p:nvGrpSpPr>
        <p:grpSpPr bwMode="auto">
          <a:xfrm>
            <a:off x="7848600" y="4724400"/>
            <a:ext cx="228600" cy="228600"/>
            <a:chOff x="4464" y="480"/>
            <a:chExt cx="144" cy="144"/>
          </a:xfrm>
        </p:grpSpPr>
        <p:sp>
          <p:nvSpPr>
            <p:cNvPr id="17448" name="Line 18"/>
            <p:cNvSpPr>
              <a:spLocks noChangeShapeType="1"/>
            </p:cNvSpPr>
            <p:nvPr/>
          </p:nvSpPr>
          <p:spPr bwMode="auto">
            <a:xfrm flipH="1">
              <a:off x="4464" y="480"/>
              <a:ext cx="48" cy="144"/>
            </a:xfrm>
            <a:prstGeom prst="line">
              <a:avLst/>
            </a:prstGeom>
            <a:noFill/>
            <a:ln w="9525">
              <a:solidFill>
                <a:schemeClr val="tx1"/>
              </a:solidFill>
              <a:round/>
              <a:headEnd/>
              <a:tailEnd/>
            </a:ln>
          </p:spPr>
          <p:txBody>
            <a:bodyPr/>
            <a:lstStyle/>
            <a:p>
              <a:endParaRPr lang="en-US"/>
            </a:p>
          </p:txBody>
        </p:sp>
        <p:sp>
          <p:nvSpPr>
            <p:cNvPr id="17449" name="Line 19"/>
            <p:cNvSpPr>
              <a:spLocks noChangeShapeType="1"/>
            </p:cNvSpPr>
            <p:nvPr/>
          </p:nvSpPr>
          <p:spPr bwMode="auto">
            <a:xfrm>
              <a:off x="4512" y="480"/>
              <a:ext cx="96" cy="144"/>
            </a:xfrm>
            <a:prstGeom prst="line">
              <a:avLst/>
            </a:prstGeom>
            <a:noFill/>
            <a:ln w="9525">
              <a:solidFill>
                <a:schemeClr val="tx1"/>
              </a:solidFill>
              <a:round/>
              <a:headEnd/>
              <a:tailEnd/>
            </a:ln>
          </p:spPr>
          <p:txBody>
            <a:bodyPr/>
            <a:lstStyle/>
            <a:p>
              <a:endParaRPr lang="en-US"/>
            </a:p>
          </p:txBody>
        </p:sp>
      </p:grpSp>
      <mc:AlternateContent xmlns:mc="http://schemas.openxmlformats.org/markup-compatibility/2006" xmlns:p14="http://schemas.microsoft.com/office/powerpoint/2010/main">
        <mc:Choice Requires="p14">
          <p:contentPart p14:bwMode="auto" r:id="rId3">
            <p14:nvContentPartPr>
              <p14:cNvPr id="17458" name="Ink 50"/>
              <p14:cNvContentPartPr>
                <a14:cpLocks xmlns:a14="http://schemas.microsoft.com/office/drawing/2010/main" noRot="1" noChangeAspect="1" noEditPoints="1" noChangeArrowheads="1" noChangeShapeType="1"/>
              </p14:cNvContentPartPr>
              <p14:nvPr/>
            </p14:nvContentPartPr>
            <p14:xfrm>
              <a:off x="5183188" y="1655763"/>
              <a:ext cx="2095500" cy="288925"/>
            </p14:xfrm>
          </p:contentPart>
        </mc:Choice>
        <mc:Fallback xmlns="">
          <p:pic>
            <p:nvPicPr>
              <p:cNvPr id="17458" name="Ink 50"/>
              <p:cNvPicPr>
                <a:picLocks noRot="1" noChangeAspect="1" noEditPoints="1" noChangeArrowheads="1" noChangeShapeType="1"/>
              </p:cNvPicPr>
              <p:nvPr/>
            </p:nvPicPr>
            <p:blipFill>
              <a:blip r:embed="rId4"/>
              <a:stretch>
                <a:fillRect/>
              </a:stretch>
            </p:blipFill>
            <p:spPr>
              <a:xfrm>
                <a:off x="5180668" y="1646768"/>
                <a:ext cx="2106660" cy="30367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459" name="Ink 51"/>
              <p14:cNvContentPartPr>
                <a14:cpLocks xmlns:a14="http://schemas.microsoft.com/office/drawing/2010/main" noRot="1" noChangeAspect="1" noEditPoints="1" noChangeArrowheads="1" noChangeShapeType="1"/>
              </p14:cNvContentPartPr>
              <p14:nvPr/>
            </p14:nvContentPartPr>
            <p14:xfrm>
              <a:off x="7021513" y="831850"/>
              <a:ext cx="987425" cy="1519238"/>
            </p14:xfrm>
          </p:contentPart>
        </mc:Choice>
        <mc:Fallback xmlns="">
          <p:pic>
            <p:nvPicPr>
              <p:cNvPr id="17459" name="Ink 51"/>
              <p:cNvPicPr>
                <a:picLocks noRot="1" noChangeAspect="1" noEditPoints="1" noChangeArrowheads="1" noChangeShapeType="1"/>
              </p:cNvPicPr>
              <p:nvPr/>
            </p:nvPicPr>
            <p:blipFill>
              <a:blip r:embed="rId6"/>
              <a:stretch>
                <a:fillRect/>
              </a:stretch>
            </p:blipFill>
            <p:spPr>
              <a:xfrm>
                <a:off x="7013951" y="823570"/>
                <a:ext cx="1004710" cy="153219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460" name="Ink 52"/>
              <p14:cNvContentPartPr>
                <a14:cpLocks xmlns:a14="http://schemas.microsoft.com/office/drawing/2010/main" noRot="1" noChangeAspect="1" noEditPoints="1" noChangeArrowheads="1" noChangeShapeType="1"/>
              </p14:cNvContentPartPr>
              <p14:nvPr/>
            </p14:nvContentPartPr>
            <p14:xfrm>
              <a:off x="3549650" y="3071813"/>
              <a:ext cx="585788" cy="390525"/>
            </p14:xfrm>
          </p:contentPart>
        </mc:Choice>
        <mc:Fallback xmlns="">
          <p:pic>
            <p:nvPicPr>
              <p:cNvPr id="17460" name="Ink 52"/>
              <p:cNvPicPr>
                <a:picLocks noRot="1" noChangeAspect="1" noEditPoints="1" noChangeArrowheads="1" noChangeShapeType="1"/>
              </p:cNvPicPr>
              <p:nvPr/>
            </p:nvPicPr>
            <p:blipFill>
              <a:blip r:embed="rId8"/>
              <a:stretch>
                <a:fillRect/>
              </a:stretch>
            </p:blipFill>
            <p:spPr>
              <a:xfrm>
                <a:off x="3544609" y="3067854"/>
                <a:ext cx="594789" cy="39844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461" name="Ink 53"/>
              <p14:cNvContentPartPr>
                <a14:cpLocks xmlns:a14="http://schemas.microsoft.com/office/drawing/2010/main" noRot="1" noChangeAspect="1" noEditPoints="1" noChangeArrowheads="1" noChangeShapeType="1"/>
              </p14:cNvContentPartPr>
              <p14:nvPr/>
            </p14:nvContentPartPr>
            <p14:xfrm>
              <a:off x="5121275" y="1736725"/>
              <a:ext cx="127000" cy="107950"/>
            </p14:xfrm>
          </p:contentPart>
        </mc:Choice>
        <mc:Fallback xmlns="">
          <p:pic>
            <p:nvPicPr>
              <p:cNvPr id="17461" name="Ink 53"/>
              <p:cNvPicPr>
                <a:picLocks noRot="1" noChangeAspect="1" noEditPoints="1" noChangeArrowheads="1" noChangeShapeType="1"/>
              </p:cNvPicPr>
              <p:nvPr/>
            </p:nvPicPr>
            <p:blipFill>
              <a:blip r:embed="rId10"/>
              <a:stretch>
                <a:fillRect/>
              </a:stretch>
            </p:blipFill>
            <p:spPr>
              <a:xfrm>
                <a:off x="5116958" y="1732363"/>
                <a:ext cx="140312" cy="12212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462" name="Ink 54"/>
              <p14:cNvContentPartPr>
                <a14:cpLocks xmlns:a14="http://schemas.microsoft.com/office/drawing/2010/main" noRot="1" noChangeAspect="1" noEditPoints="1" noChangeArrowheads="1" noChangeShapeType="1"/>
              </p14:cNvContentPartPr>
              <p14:nvPr/>
            </p14:nvContentPartPr>
            <p14:xfrm>
              <a:off x="5738813" y="2971800"/>
              <a:ext cx="3079750" cy="1100138"/>
            </p14:xfrm>
          </p:contentPart>
        </mc:Choice>
        <mc:Fallback xmlns="">
          <p:pic>
            <p:nvPicPr>
              <p:cNvPr id="17462" name="Ink 54"/>
              <p:cNvPicPr>
                <a:picLocks noRot="1" noChangeAspect="1" noEditPoints="1" noChangeArrowheads="1" noChangeShapeType="1"/>
              </p:cNvPicPr>
              <p:nvPr/>
            </p:nvPicPr>
            <p:blipFill>
              <a:blip r:embed="rId12"/>
              <a:stretch>
                <a:fillRect/>
              </a:stretch>
            </p:blipFill>
            <p:spPr>
              <a:xfrm>
                <a:off x="5731613" y="2966760"/>
                <a:ext cx="3096670" cy="111453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463" name="Ink 55"/>
              <p14:cNvContentPartPr>
                <a14:cpLocks xmlns:a14="http://schemas.microsoft.com/office/drawing/2010/main" noRot="1" noChangeAspect="1" noEditPoints="1" noChangeArrowheads="1" noChangeShapeType="1"/>
              </p14:cNvContentPartPr>
              <p14:nvPr/>
            </p14:nvContentPartPr>
            <p14:xfrm>
              <a:off x="4681538" y="1893888"/>
              <a:ext cx="928687" cy="357187"/>
            </p14:xfrm>
          </p:contentPart>
        </mc:Choice>
        <mc:Fallback xmlns="">
          <p:pic>
            <p:nvPicPr>
              <p:cNvPr id="17463" name="Ink 55"/>
              <p:cNvPicPr>
                <a:picLocks noRot="1" noChangeAspect="1" noEditPoints="1" noChangeArrowheads="1" noChangeShapeType="1"/>
              </p:cNvPicPr>
              <p:nvPr/>
            </p:nvPicPr>
            <p:blipFill>
              <a:blip r:embed="rId14"/>
              <a:stretch>
                <a:fillRect/>
              </a:stretch>
            </p:blipFill>
            <p:spPr>
              <a:xfrm>
                <a:off x="4676499" y="1889207"/>
                <a:ext cx="936606" cy="371230"/>
              </a:xfrm>
              <a:prstGeom prst="rect">
                <a:avLst/>
              </a:prstGeom>
            </p:spPr>
          </p:pic>
        </mc:Fallback>
      </mc:AlternateContent>
    </p:spTree>
    <p:extLst>
      <p:ext uri="{BB962C8B-B14F-4D97-AF65-F5344CB8AC3E}">
        <p14:creationId xmlns:p14="http://schemas.microsoft.com/office/powerpoint/2010/main" val="380776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Date Placeholder 4"/>
          <p:cNvSpPr>
            <a:spLocks noGrp="1"/>
          </p:cNvSpPr>
          <p:nvPr>
            <p:ph type="dt" sz="quarter" idx="10"/>
          </p:nvPr>
        </p:nvSpPr>
        <p:spPr>
          <a:xfrm>
            <a:off x="609600" y="6477000"/>
            <a:ext cx="1905000" cy="457200"/>
          </a:xfrm>
          <a:noFill/>
        </p:spPr>
        <p:txBody>
          <a:bodyPr/>
          <a:lstStyle/>
          <a:p>
            <a:fld id="{9846F5F3-0FAE-4350-B405-62CEE3226506}" type="datetime1">
              <a:rPr lang="en-US" smtClean="0"/>
              <a:t>10/19/2021</a:t>
            </a:fld>
            <a:endParaRPr lang="en-US" dirty="0"/>
          </a:p>
        </p:txBody>
      </p:sp>
      <p:sp>
        <p:nvSpPr>
          <p:cNvPr id="2053" name="Footer Placeholder 5"/>
          <p:cNvSpPr>
            <a:spLocks noGrp="1"/>
          </p:cNvSpPr>
          <p:nvPr>
            <p:ph type="ftr" sz="quarter" idx="11"/>
          </p:nvPr>
        </p:nvSpPr>
        <p:spPr>
          <a:xfrm>
            <a:off x="3144520" y="6487160"/>
            <a:ext cx="2895600" cy="457200"/>
          </a:xfrm>
          <a:noFill/>
        </p:spPr>
        <p:txBody>
          <a:bodyPr/>
          <a:lstStyle/>
          <a:p>
            <a:r>
              <a:rPr lang="en-US" dirty="0"/>
              <a:t>CPSC503 Winter 2020-21</a:t>
            </a:r>
          </a:p>
        </p:txBody>
      </p:sp>
      <p:sp>
        <p:nvSpPr>
          <p:cNvPr id="2054" name="Slide Number Placeholder 6"/>
          <p:cNvSpPr>
            <a:spLocks noGrp="1"/>
          </p:cNvSpPr>
          <p:nvPr>
            <p:ph type="sldNum" sz="quarter" idx="12"/>
          </p:nvPr>
        </p:nvSpPr>
        <p:spPr>
          <a:xfrm>
            <a:off x="7010400" y="6477000"/>
            <a:ext cx="1905000" cy="457200"/>
          </a:xfrm>
          <a:noFill/>
        </p:spPr>
        <p:txBody>
          <a:bodyPr/>
          <a:lstStyle/>
          <a:p>
            <a:fld id="{8E7DB764-0CA3-48C8-AA53-55DCFFA33394}" type="slidenum">
              <a:rPr lang="en-US" smtClean="0"/>
              <a:pPr/>
              <a:t>7</a:t>
            </a:fld>
            <a:endParaRPr lang="en-US" dirty="0"/>
          </a:p>
        </p:txBody>
      </p:sp>
      <p:sp>
        <p:nvSpPr>
          <p:cNvPr id="2055" name="Rectangle 2"/>
          <p:cNvSpPr>
            <a:spLocks noGrp="1" noChangeArrowheads="1"/>
          </p:cNvSpPr>
          <p:nvPr>
            <p:ph type="title"/>
          </p:nvPr>
        </p:nvSpPr>
        <p:spPr>
          <a:xfrm>
            <a:off x="838200" y="0"/>
            <a:ext cx="7391400" cy="838200"/>
          </a:xfrm>
        </p:spPr>
        <p:txBody>
          <a:bodyPr/>
          <a:lstStyle/>
          <a:p>
            <a:pPr eaLnBrk="1" hangingPunct="1"/>
            <a:r>
              <a:rPr lang="en-US"/>
              <a:t>Next three classes</a:t>
            </a:r>
          </a:p>
        </p:txBody>
      </p:sp>
      <p:sp>
        <p:nvSpPr>
          <p:cNvPr id="2058" name="Rectangle 3"/>
          <p:cNvSpPr>
            <a:spLocks noGrp="1" noChangeArrowheads="1"/>
          </p:cNvSpPr>
          <p:nvPr>
            <p:ph type="body" sz="half" idx="1"/>
          </p:nvPr>
        </p:nvSpPr>
        <p:spPr>
          <a:xfrm>
            <a:off x="228600" y="838200"/>
            <a:ext cx="8839200" cy="3200400"/>
          </a:xfrm>
          <a:solidFill>
            <a:schemeClr val="accent5">
              <a:lumMod val="20000"/>
              <a:lumOff val="80000"/>
            </a:schemeClr>
          </a:solidFill>
        </p:spPr>
        <p:txBody>
          <a:bodyPr/>
          <a:lstStyle/>
          <a:p>
            <a:pPr eaLnBrk="1" hangingPunct="1">
              <a:defRPr/>
            </a:pPr>
            <a:r>
              <a:rPr lang="en-US" sz="3200" b="0" dirty="0"/>
              <a:t>What </a:t>
            </a:r>
            <a:r>
              <a:rPr lang="en-US" sz="3200" b="0" dirty="0">
                <a:solidFill>
                  <a:schemeClr val="accent2"/>
                </a:solidFill>
              </a:rPr>
              <a:t>meaning</a:t>
            </a:r>
            <a:r>
              <a:rPr lang="en-US" sz="3200" b="0" dirty="0"/>
              <a:t> is and how to represent it</a:t>
            </a:r>
          </a:p>
          <a:p>
            <a:pPr eaLnBrk="1" hangingPunct="1">
              <a:defRPr/>
            </a:pPr>
            <a:r>
              <a:rPr lang="en-US" sz="3200" dirty="0"/>
              <a:t>Semantic Analysis</a:t>
            </a:r>
            <a:r>
              <a:rPr lang="en-US" sz="3200" b="0" dirty="0"/>
              <a:t>: How to map </a:t>
            </a:r>
            <a:r>
              <a:rPr lang="en-US" sz="3200" b="0" dirty="0">
                <a:solidFill>
                  <a:schemeClr val="accent2"/>
                </a:solidFill>
              </a:rPr>
              <a:t>sentences</a:t>
            </a:r>
            <a:r>
              <a:rPr lang="en-US" sz="3200" b="0" dirty="0"/>
              <a:t> into their </a:t>
            </a:r>
            <a:r>
              <a:rPr lang="en-US" sz="3200" b="0" dirty="0">
                <a:solidFill>
                  <a:schemeClr val="accent2"/>
                </a:solidFill>
              </a:rPr>
              <a:t>meaning</a:t>
            </a:r>
          </a:p>
          <a:p>
            <a:pPr lvl="1" eaLnBrk="1" hangingPunct="1">
              <a:defRPr/>
            </a:pPr>
            <a:r>
              <a:rPr lang="en-US" sz="2800" b="0" dirty="0">
                <a:solidFill>
                  <a:schemeClr val="accent4"/>
                </a:solidFill>
              </a:rPr>
              <a:t>(syntax driven) </a:t>
            </a:r>
            <a:r>
              <a:rPr lang="en-US" sz="2800" dirty="0">
                <a:solidFill>
                  <a:schemeClr val="accent4"/>
                </a:solidFill>
              </a:rPr>
              <a:t>Semantic Parsing </a:t>
            </a:r>
          </a:p>
          <a:p>
            <a:pPr lvl="1" eaLnBrk="1" hangingPunct="1">
              <a:defRPr/>
            </a:pPr>
            <a:r>
              <a:rPr lang="en-US" sz="2800" b="0" dirty="0">
                <a:solidFill>
                  <a:schemeClr val="accent4"/>
                </a:solidFill>
              </a:rPr>
              <a:t>“Shallow” version: </a:t>
            </a:r>
            <a:r>
              <a:rPr lang="en-US" sz="2800" dirty="0">
                <a:solidFill>
                  <a:schemeClr val="accent4"/>
                </a:solidFill>
              </a:rPr>
              <a:t>Semantic Role Labeling</a:t>
            </a:r>
          </a:p>
          <a:p>
            <a:pPr eaLnBrk="1" hangingPunct="1">
              <a:defRPr/>
            </a:pPr>
            <a:r>
              <a:rPr lang="en-US" sz="3200" dirty="0">
                <a:solidFill>
                  <a:schemeClr val="accent4"/>
                </a:solidFill>
              </a:rPr>
              <a:t>Inference: </a:t>
            </a:r>
            <a:r>
              <a:rPr lang="en-US" sz="3200" b="0" dirty="0">
                <a:solidFill>
                  <a:schemeClr val="accent4"/>
                </a:solidFill>
              </a:rPr>
              <a:t>textual entailment</a:t>
            </a:r>
          </a:p>
        </p:txBody>
      </p:sp>
      <p:sp>
        <p:nvSpPr>
          <p:cNvPr id="677892" name="Rectangle 4"/>
          <p:cNvSpPr>
            <a:spLocks noChangeArrowheads="1"/>
          </p:cNvSpPr>
          <p:nvPr/>
        </p:nvSpPr>
        <p:spPr bwMode="auto">
          <a:xfrm>
            <a:off x="0" y="3657600"/>
            <a:ext cx="8991600" cy="609600"/>
          </a:xfrm>
          <a:prstGeom prst="rect">
            <a:avLst/>
          </a:prstGeom>
          <a:noFill/>
          <a:ln w="9525">
            <a:noFill/>
            <a:miter lim="800000"/>
            <a:headEnd/>
            <a:tailEnd/>
          </a:ln>
        </p:spPr>
        <p:txBody>
          <a:bodyPr/>
          <a:lstStyle/>
          <a:p>
            <a:pPr marL="742950" lvl="1" indent="-285750">
              <a:spcBef>
                <a:spcPct val="20000"/>
              </a:spcBef>
              <a:buFontTx/>
              <a:buChar char="–"/>
            </a:pPr>
            <a:endParaRPr lang="en-US" sz="2800" b="1">
              <a:latin typeface="Comic Sans MS" pitchFamily="66" charset="0"/>
            </a:endParaRPr>
          </a:p>
        </p:txBody>
      </p:sp>
      <p:sp>
        <p:nvSpPr>
          <p:cNvPr id="8" name="Rectangle 3"/>
          <p:cNvSpPr txBox="1">
            <a:spLocks noChangeArrowheads="1"/>
          </p:cNvSpPr>
          <p:nvPr/>
        </p:nvSpPr>
        <p:spPr bwMode="auto">
          <a:xfrm>
            <a:off x="20320" y="4208780"/>
            <a:ext cx="9144000" cy="2286000"/>
          </a:xfrm>
          <a:prstGeom prst="rect">
            <a:avLst/>
          </a:prstGeom>
          <a:solidFill>
            <a:schemeClr val="accent5">
              <a:lumMod val="20000"/>
              <a:lumOff val="80000"/>
            </a:schemeClr>
          </a:solidFill>
          <a:ln w="9525">
            <a:noFill/>
            <a:miter lim="800000"/>
            <a:headEnd/>
            <a:tailEnd/>
          </a:ln>
        </p:spPr>
        <p:txBody>
          <a:bodyPr/>
          <a:lstStyle/>
          <a:p>
            <a:pPr marL="342900" indent="-342900">
              <a:spcBef>
                <a:spcPct val="20000"/>
              </a:spcBef>
              <a:buFont typeface="Arial" pitchFamily="34" charset="0"/>
              <a:buChar char="•"/>
              <a:defRPr/>
            </a:pPr>
            <a:r>
              <a:rPr lang="en-US" sz="3200" kern="0" dirty="0">
                <a:solidFill>
                  <a:schemeClr val="accent2"/>
                </a:solidFill>
                <a:latin typeface="+mn-lt"/>
              </a:rPr>
              <a:t>Meaning</a:t>
            </a:r>
            <a:r>
              <a:rPr lang="en-US" sz="3200" kern="0" dirty="0">
                <a:latin typeface="+mn-lt"/>
              </a:rPr>
              <a:t> of individual </a:t>
            </a:r>
            <a:r>
              <a:rPr lang="en-US" sz="3200" kern="0" dirty="0">
                <a:solidFill>
                  <a:schemeClr val="accent2"/>
                </a:solidFill>
                <a:latin typeface="+mn-lt"/>
              </a:rPr>
              <a:t>words </a:t>
            </a:r>
            <a:r>
              <a:rPr lang="en-US" sz="2800" kern="0" dirty="0">
                <a:latin typeface="+mn-lt"/>
              </a:rPr>
              <a:t>(lexical semantics)</a:t>
            </a:r>
            <a:endParaRPr lang="en-US" sz="3200" kern="0" dirty="0">
              <a:latin typeface="+mn-lt"/>
            </a:endParaRPr>
          </a:p>
          <a:p>
            <a:pPr marL="342900" indent="-342900">
              <a:spcBef>
                <a:spcPct val="20000"/>
              </a:spcBef>
              <a:buFontTx/>
              <a:buChar char="•"/>
              <a:defRPr/>
            </a:pPr>
            <a:r>
              <a:rPr lang="en-US" sz="3200" b="1" kern="0" dirty="0">
                <a:latin typeface="+mn-lt"/>
              </a:rPr>
              <a:t>Computational Lexical Semantics </a:t>
            </a:r>
            <a:r>
              <a:rPr lang="en-US" sz="3200" kern="0" dirty="0">
                <a:latin typeface="+mn-lt"/>
              </a:rPr>
              <a:t>Tasks</a:t>
            </a:r>
          </a:p>
          <a:p>
            <a:pPr marL="742950" lvl="1" indent="-285750">
              <a:spcBef>
                <a:spcPct val="20000"/>
              </a:spcBef>
              <a:buFontTx/>
              <a:buChar char="–"/>
              <a:defRPr/>
            </a:pPr>
            <a:r>
              <a:rPr lang="en-US" sz="2800" kern="0" dirty="0">
                <a:latin typeface="+mn-lt"/>
              </a:rPr>
              <a:t>Word sense disambiguation</a:t>
            </a:r>
          </a:p>
          <a:p>
            <a:pPr marL="742950" lvl="1" indent="-285750">
              <a:spcBef>
                <a:spcPct val="20000"/>
              </a:spcBef>
              <a:buFontTx/>
              <a:buChar char="–"/>
              <a:defRPr/>
            </a:pPr>
            <a:r>
              <a:rPr lang="en-US" sz="2800" kern="0" dirty="0">
                <a:latin typeface="+mn-lt"/>
              </a:rPr>
              <a:t>Word Similarity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77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2" grpId="0" autoUpdateAnimBg="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Date Placeholder 4"/>
          <p:cNvSpPr>
            <a:spLocks noGrp="1"/>
          </p:cNvSpPr>
          <p:nvPr>
            <p:ph type="dt" sz="quarter" idx="10"/>
          </p:nvPr>
        </p:nvSpPr>
        <p:spPr>
          <a:noFill/>
        </p:spPr>
        <p:txBody>
          <a:bodyPr/>
          <a:lstStyle/>
          <a:p>
            <a:fld id="{CC24D547-3019-469F-A483-2632B6DC031B}" type="datetime1">
              <a:rPr lang="en-US" smtClean="0"/>
              <a:t>10/19/2021</a:t>
            </a:fld>
            <a:endParaRPr lang="en-US"/>
          </a:p>
        </p:txBody>
      </p:sp>
      <p:sp>
        <p:nvSpPr>
          <p:cNvPr id="3076" name="Footer Placeholder 5"/>
          <p:cNvSpPr>
            <a:spLocks noGrp="1"/>
          </p:cNvSpPr>
          <p:nvPr>
            <p:ph type="ftr" sz="quarter" idx="11"/>
          </p:nvPr>
        </p:nvSpPr>
        <p:spPr>
          <a:noFill/>
        </p:spPr>
        <p:txBody>
          <a:bodyPr/>
          <a:lstStyle/>
          <a:p>
            <a:r>
              <a:rPr lang="en-US"/>
              <a:t>CPSC503 Winter 2020-21</a:t>
            </a:r>
          </a:p>
        </p:txBody>
      </p:sp>
      <p:sp>
        <p:nvSpPr>
          <p:cNvPr id="3077" name="Slide Number Placeholder 6"/>
          <p:cNvSpPr>
            <a:spLocks noGrp="1"/>
          </p:cNvSpPr>
          <p:nvPr>
            <p:ph type="sldNum" sz="quarter" idx="12"/>
          </p:nvPr>
        </p:nvSpPr>
        <p:spPr>
          <a:noFill/>
        </p:spPr>
        <p:txBody>
          <a:bodyPr/>
          <a:lstStyle/>
          <a:p>
            <a:fld id="{A60D1315-56BE-4A32-9908-35016A8007FC}" type="slidenum">
              <a:rPr lang="en-US" smtClean="0"/>
              <a:pPr/>
              <a:t>8</a:t>
            </a:fld>
            <a:endParaRPr lang="en-US"/>
          </a:p>
        </p:txBody>
      </p:sp>
      <p:sp>
        <p:nvSpPr>
          <p:cNvPr id="3078" name="Rectangle 2"/>
          <p:cNvSpPr>
            <a:spLocks noGrp="1" noChangeArrowheads="1"/>
          </p:cNvSpPr>
          <p:nvPr>
            <p:ph type="title"/>
          </p:nvPr>
        </p:nvSpPr>
        <p:spPr>
          <a:xfrm>
            <a:off x="685800" y="457200"/>
            <a:ext cx="7772400" cy="1143000"/>
          </a:xfrm>
        </p:spPr>
        <p:txBody>
          <a:bodyPr/>
          <a:lstStyle/>
          <a:p>
            <a:pPr eaLnBrk="1" hangingPunct="1"/>
            <a:r>
              <a:rPr lang="en-US" dirty="0"/>
              <a:t>Today Oct 19</a:t>
            </a:r>
          </a:p>
        </p:txBody>
      </p:sp>
      <p:sp>
        <p:nvSpPr>
          <p:cNvPr id="3079" name="Rectangle 3"/>
          <p:cNvSpPr>
            <a:spLocks noGrp="1" noChangeArrowheads="1"/>
          </p:cNvSpPr>
          <p:nvPr>
            <p:ph type="body" sz="half" idx="1"/>
          </p:nvPr>
        </p:nvSpPr>
        <p:spPr>
          <a:xfrm>
            <a:off x="1066800" y="1600200"/>
            <a:ext cx="7543800" cy="3352800"/>
          </a:xfrm>
        </p:spPr>
        <p:txBody>
          <a:bodyPr/>
          <a:lstStyle/>
          <a:p>
            <a:pPr eaLnBrk="1" hangingPunct="1"/>
            <a:r>
              <a:rPr lang="en-US" sz="3200"/>
              <a:t>Semantics / Meaning /Meaning Representations</a:t>
            </a:r>
          </a:p>
          <a:p>
            <a:pPr eaLnBrk="1" hangingPunct="1"/>
            <a:r>
              <a:rPr lang="en-US" sz="3200"/>
              <a:t>Linguistically relevant Concepts in FOPC/FOL</a:t>
            </a:r>
          </a:p>
          <a:p>
            <a:pPr eaLnBrk="1" hangingPunct="1"/>
            <a:r>
              <a:rPr lang="en-US" sz="3200"/>
              <a:t>Semantic Analysis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fld id="{0E441DCF-D61B-4B3D-A549-294A10B087E3}" type="datetime1">
              <a:rPr lang="en-US" smtClean="0"/>
              <a:t>10/19/2021</a:t>
            </a:fld>
            <a:endParaRPr lang="en-US"/>
          </a:p>
        </p:txBody>
      </p:sp>
      <p:sp>
        <p:nvSpPr>
          <p:cNvPr id="30723" name="Footer Placeholder 5"/>
          <p:cNvSpPr>
            <a:spLocks noGrp="1"/>
          </p:cNvSpPr>
          <p:nvPr>
            <p:ph type="ftr" sz="quarter" idx="11"/>
          </p:nvPr>
        </p:nvSpPr>
        <p:spPr>
          <a:noFill/>
        </p:spPr>
        <p:txBody>
          <a:bodyPr/>
          <a:lstStyle/>
          <a:p>
            <a:r>
              <a:rPr lang="en-US"/>
              <a:t>CPSC503 Winter 2020-21</a:t>
            </a:r>
          </a:p>
        </p:txBody>
      </p:sp>
      <p:sp>
        <p:nvSpPr>
          <p:cNvPr id="30724" name="Slide Number Placeholder 6"/>
          <p:cNvSpPr>
            <a:spLocks noGrp="1"/>
          </p:cNvSpPr>
          <p:nvPr>
            <p:ph type="sldNum" sz="quarter" idx="12"/>
          </p:nvPr>
        </p:nvSpPr>
        <p:spPr>
          <a:noFill/>
        </p:spPr>
        <p:txBody>
          <a:bodyPr/>
          <a:lstStyle/>
          <a:p>
            <a:fld id="{41D62956-13B4-4488-9626-E6E77766CB65}" type="slidenum">
              <a:rPr lang="en-US" smtClean="0"/>
              <a:pPr/>
              <a:t>9</a:t>
            </a:fld>
            <a:endParaRPr lang="en-US"/>
          </a:p>
        </p:txBody>
      </p:sp>
      <p:sp>
        <p:nvSpPr>
          <p:cNvPr id="30725" name="Rectangle 2"/>
          <p:cNvSpPr>
            <a:spLocks noGrp="1" noChangeArrowheads="1"/>
          </p:cNvSpPr>
          <p:nvPr>
            <p:ph type="title"/>
          </p:nvPr>
        </p:nvSpPr>
        <p:spPr>
          <a:xfrm>
            <a:off x="685800" y="0"/>
            <a:ext cx="7772400" cy="914400"/>
          </a:xfrm>
        </p:spPr>
        <p:txBody>
          <a:bodyPr/>
          <a:lstStyle/>
          <a:p>
            <a:pPr eaLnBrk="1" hangingPunct="1"/>
            <a:r>
              <a:rPr lang="en-US" dirty="0"/>
              <a:t>Semantics</a:t>
            </a:r>
          </a:p>
        </p:txBody>
      </p:sp>
      <p:sp>
        <p:nvSpPr>
          <p:cNvPr id="30726" name="Rectangle 3"/>
          <p:cNvSpPr>
            <a:spLocks noGrp="1" noChangeArrowheads="1"/>
          </p:cNvSpPr>
          <p:nvPr>
            <p:ph type="body" sz="half" idx="1"/>
          </p:nvPr>
        </p:nvSpPr>
        <p:spPr>
          <a:xfrm>
            <a:off x="0" y="990600"/>
            <a:ext cx="9144000" cy="1143000"/>
          </a:xfrm>
        </p:spPr>
        <p:txBody>
          <a:bodyPr/>
          <a:lstStyle/>
          <a:p>
            <a:pPr eaLnBrk="1" hangingPunct="1">
              <a:buFontTx/>
              <a:buNone/>
            </a:pPr>
            <a:r>
              <a:rPr lang="en-US" b="0" dirty="0"/>
              <a:t>Def.</a:t>
            </a:r>
            <a:r>
              <a:rPr lang="en-US" dirty="0"/>
              <a:t> </a:t>
            </a:r>
            <a:r>
              <a:rPr lang="en-US" sz="3200" dirty="0"/>
              <a:t>Semantics: </a:t>
            </a:r>
            <a:r>
              <a:rPr lang="en-US" dirty="0"/>
              <a:t>The study of the </a:t>
            </a:r>
            <a:r>
              <a:rPr lang="en-US" dirty="0">
                <a:solidFill>
                  <a:schemeClr val="accent2"/>
                </a:solidFill>
              </a:rPr>
              <a:t>meaning</a:t>
            </a:r>
            <a:r>
              <a:rPr lang="en-US" dirty="0"/>
              <a:t> of words, intermediate constituents and sentences</a:t>
            </a:r>
          </a:p>
        </p:txBody>
      </p:sp>
      <p:sp>
        <p:nvSpPr>
          <p:cNvPr id="30727" name="Rectangle 5"/>
          <p:cNvSpPr>
            <a:spLocks noChangeArrowheads="1"/>
          </p:cNvSpPr>
          <p:nvPr/>
        </p:nvSpPr>
        <p:spPr bwMode="auto">
          <a:xfrm>
            <a:off x="2819400" y="3048000"/>
            <a:ext cx="3733800" cy="609600"/>
          </a:xfrm>
          <a:prstGeom prst="rect">
            <a:avLst/>
          </a:prstGeom>
          <a:noFill/>
          <a:ln w="9525">
            <a:noFill/>
            <a:miter lim="800000"/>
            <a:headEnd/>
            <a:tailEnd/>
          </a:ln>
        </p:spPr>
        <p:txBody>
          <a:bodyPr/>
          <a:lstStyle/>
          <a:p>
            <a:pPr marL="342900" indent="-342900">
              <a:spcBef>
                <a:spcPct val="20000"/>
              </a:spcBef>
            </a:pPr>
            <a:endParaRPr lang="en-CA" sz="2800" b="1">
              <a:latin typeface="Comic Sans MS" pitchFamily="66" charset="0"/>
            </a:endParaRPr>
          </a:p>
        </p:txBody>
      </p:sp>
      <p:sp>
        <p:nvSpPr>
          <p:cNvPr id="622603" name="Rectangle 11"/>
          <p:cNvSpPr>
            <a:spLocks noChangeArrowheads="1"/>
          </p:cNvSpPr>
          <p:nvPr/>
        </p:nvSpPr>
        <p:spPr bwMode="auto">
          <a:xfrm>
            <a:off x="0" y="2286000"/>
            <a:ext cx="8763000" cy="1219200"/>
          </a:xfrm>
          <a:prstGeom prst="rect">
            <a:avLst/>
          </a:prstGeom>
          <a:noFill/>
          <a:ln w="9525">
            <a:noFill/>
            <a:miter lim="800000"/>
            <a:headEnd/>
            <a:tailEnd/>
          </a:ln>
        </p:spPr>
        <p:txBody>
          <a:bodyPr/>
          <a:lstStyle/>
          <a:p>
            <a:pPr marL="342900" indent="-342900">
              <a:spcBef>
                <a:spcPct val="20000"/>
              </a:spcBef>
            </a:pPr>
            <a:r>
              <a:rPr lang="en-US" sz="2800" dirty="0">
                <a:solidFill>
                  <a:schemeClr val="bg2"/>
                </a:solidFill>
                <a:latin typeface="Comic Sans MS" pitchFamily="66" charset="0"/>
              </a:rPr>
              <a:t>Def1.</a:t>
            </a:r>
            <a:r>
              <a:rPr lang="en-US" sz="2800" b="1" dirty="0">
                <a:solidFill>
                  <a:schemeClr val="bg2"/>
                </a:solidFill>
                <a:latin typeface="Comic Sans MS" pitchFamily="66" charset="0"/>
              </a:rPr>
              <a:t> </a:t>
            </a:r>
            <a:r>
              <a:rPr lang="en-US" sz="3200" b="1" dirty="0">
                <a:solidFill>
                  <a:schemeClr val="bg2"/>
                </a:solidFill>
                <a:latin typeface="Comic Sans MS" pitchFamily="66" charset="0"/>
              </a:rPr>
              <a:t>Meaning</a:t>
            </a:r>
            <a:r>
              <a:rPr lang="en-US" sz="2800" b="1" dirty="0">
                <a:solidFill>
                  <a:schemeClr val="bg2"/>
                </a:solidFill>
                <a:latin typeface="Comic Sans MS" pitchFamily="66" charset="0"/>
              </a:rPr>
              <a:t>: a representation that links the linguistic input to knowledge of the world</a:t>
            </a:r>
          </a:p>
        </p:txBody>
      </p:sp>
      <p:sp>
        <p:nvSpPr>
          <p:cNvPr id="622604" name="Rectangle 12"/>
          <p:cNvSpPr>
            <a:spLocks noChangeArrowheads="1"/>
          </p:cNvSpPr>
          <p:nvPr/>
        </p:nvSpPr>
        <p:spPr bwMode="auto">
          <a:xfrm>
            <a:off x="0" y="3505200"/>
            <a:ext cx="8763000" cy="1219200"/>
          </a:xfrm>
          <a:prstGeom prst="rect">
            <a:avLst/>
          </a:prstGeom>
          <a:noFill/>
          <a:ln w="9525">
            <a:noFill/>
            <a:miter lim="800000"/>
            <a:headEnd/>
            <a:tailEnd/>
          </a:ln>
        </p:spPr>
        <p:txBody>
          <a:bodyPr/>
          <a:lstStyle/>
          <a:p>
            <a:pPr marL="342900" indent="-342900">
              <a:spcBef>
                <a:spcPct val="20000"/>
              </a:spcBef>
            </a:pPr>
            <a:r>
              <a:rPr lang="en-US" sz="2800" dirty="0">
                <a:latin typeface="Comic Sans MS" pitchFamily="66" charset="0"/>
              </a:rPr>
              <a:t>Def2.</a:t>
            </a:r>
            <a:r>
              <a:rPr lang="en-US" sz="3200" b="1" dirty="0">
                <a:latin typeface="Comic Sans MS" pitchFamily="66" charset="0"/>
              </a:rPr>
              <a:t> Meaning:</a:t>
            </a:r>
            <a:r>
              <a:rPr lang="en-US" sz="2800" b="1" dirty="0">
                <a:latin typeface="Comic Sans MS" pitchFamily="66" charset="0"/>
              </a:rPr>
              <a:t> a representation that expresses the linguistic input in terms of </a:t>
            </a:r>
            <a:r>
              <a:rPr lang="en-US" sz="2800" b="1" dirty="0">
                <a:solidFill>
                  <a:schemeClr val="accent2"/>
                </a:solidFill>
                <a:latin typeface="Comic Sans MS" pitchFamily="66" charset="0"/>
              </a:rPr>
              <a:t>objects, actions, events, time, space… beliefs, attitudes...relationships</a:t>
            </a:r>
            <a:r>
              <a:rPr lang="en-US" sz="2800" b="1" dirty="0">
                <a:latin typeface="Comic Sans MS" pitchFamily="66" charset="0"/>
              </a:rPr>
              <a:t> </a:t>
            </a:r>
          </a:p>
        </p:txBody>
      </p:sp>
      <p:sp>
        <p:nvSpPr>
          <p:cNvPr id="622605" name="Rectangle 13"/>
          <p:cNvSpPr>
            <a:spLocks noChangeArrowheads="1"/>
          </p:cNvSpPr>
          <p:nvPr/>
        </p:nvSpPr>
        <p:spPr bwMode="auto">
          <a:xfrm>
            <a:off x="2362200" y="5410200"/>
            <a:ext cx="3962400" cy="685800"/>
          </a:xfrm>
          <a:prstGeom prst="rect">
            <a:avLst/>
          </a:prstGeom>
          <a:noFill/>
          <a:ln w="9525">
            <a:solidFill>
              <a:schemeClr val="accent2"/>
            </a:solidFill>
            <a:miter lim="800000"/>
            <a:headEnd/>
            <a:tailEnd/>
          </a:ln>
        </p:spPr>
        <p:txBody>
          <a:bodyPr/>
          <a:lstStyle/>
          <a:p>
            <a:pPr marL="342900" indent="-342900">
              <a:spcBef>
                <a:spcPct val="20000"/>
              </a:spcBef>
            </a:pPr>
            <a:r>
              <a:rPr lang="en-US" sz="2800" i="1" dirty="0">
                <a:solidFill>
                  <a:schemeClr val="accent2"/>
                </a:solidFill>
                <a:latin typeface="Comic Sans MS" pitchFamily="66" charset="0"/>
              </a:rPr>
              <a:t>Language independent </a:t>
            </a:r>
            <a:endParaRPr lang="en-US" sz="2800" b="1" dirty="0">
              <a:solidFill>
                <a:schemeClr val="accent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26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26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2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03" grpId="0" autoUpdateAnimBg="0"/>
      <p:bldP spid="622604" grpId="0" autoUpdateAnimBg="0"/>
      <p:bldP spid="622605" grpId="0" animBg="1" autoUpdateAnimBg="0"/>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I-5582">
  <a:themeElements>
    <a:clrScheme name="AI-558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I-5582">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I-558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I-558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I-558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I-558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I-558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I-558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I-558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58889</TotalTime>
  <Words>7698</Words>
  <Application>Microsoft Office PowerPoint</Application>
  <PresentationFormat>On-screen Show (4:3)</PresentationFormat>
  <Paragraphs>1017</Paragraphs>
  <Slides>63</Slides>
  <Notes>61</Notes>
  <HiddenSlides>2</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71" baseType="lpstr">
      <vt:lpstr>Arial</vt:lpstr>
      <vt:lpstr>Comic Sans MS</vt:lpstr>
      <vt:lpstr>Math B</vt:lpstr>
      <vt:lpstr>Symbol</vt:lpstr>
      <vt:lpstr>Times New Roman</vt:lpstr>
      <vt:lpstr>5832 Template</vt:lpstr>
      <vt:lpstr>AI-5582</vt:lpstr>
      <vt:lpstr>Equation</vt:lpstr>
      <vt:lpstr>CPSC 503 Computational Linguistics</vt:lpstr>
      <vt:lpstr>Plan for today Oct 19</vt:lpstr>
      <vt:lpstr>Big Picture: Syntax &amp; Parsing (2016…) </vt:lpstr>
      <vt:lpstr>Recent example of Sentiment Analyzer relying on Syntax [ABSApp EMNLP-2019]</vt:lpstr>
      <vt:lpstr>Our Ongoing Projects using ABSApp </vt:lpstr>
      <vt:lpstr>Knowledge-Formalisms Map (including probabilistic &amp; neural formalisms)</vt:lpstr>
      <vt:lpstr>Next three classes</vt:lpstr>
      <vt:lpstr>Today Oct 19</vt:lpstr>
      <vt:lpstr>Semantics</vt:lpstr>
      <vt:lpstr>Semantic Relations involving Sentences ?</vt:lpstr>
      <vt:lpstr>Meaning Structure of Language</vt:lpstr>
      <vt:lpstr>Grammaticization</vt:lpstr>
      <vt:lpstr>Predicate-Argument Structure</vt:lpstr>
      <vt:lpstr>Semantic (Thematic) Roles</vt:lpstr>
      <vt:lpstr>Requirements for Meaning Representations?</vt:lpstr>
      <vt:lpstr>First Order Predicate Calculus (FOPC)</vt:lpstr>
      <vt:lpstr>PowerPoint Presentation</vt:lpstr>
      <vt:lpstr>Common Meaning Representations</vt:lpstr>
      <vt:lpstr>Today Oct 19</vt:lpstr>
      <vt:lpstr>Categories &amp; Events</vt:lpstr>
      <vt:lpstr>Reification Again</vt:lpstr>
      <vt:lpstr>MUC-4 Example</vt:lpstr>
      <vt:lpstr>Representing Time (J&amp;M 15.4.1)</vt:lpstr>
      <vt:lpstr>Interval Events</vt:lpstr>
      <vt:lpstr>Relation Between Tenses and Time</vt:lpstr>
      <vt:lpstr>Reference Point</vt:lpstr>
      <vt:lpstr>PowerPoint Presentation</vt:lpstr>
      <vt:lpstr>Language and time….. </vt:lpstr>
      <vt:lpstr>Today Oct 19</vt:lpstr>
      <vt:lpstr>Traditional Practical Goal for  (Syntax-driven) Semantic Analysis</vt:lpstr>
      <vt:lpstr>Practical Goal for (Syntax-driven) Semantic Analysis</vt:lpstr>
      <vt:lpstr>Semantic Analysis</vt:lpstr>
      <vt:lpstr>Compositional Analysis</vt:lpstr>
      <vt:lpstr>Compositional Analysis: Example</vt:lpstr>
      <vt:lpstr>Augmented Rules</vt:lpstr>
      <vt:lpstr>Simple Extension of FOL: Lambda Forms</vt:lpstr>
      <vt:lpstr>Augmented Rules: Example</vt:lpstr>
      <vt:lpstr>Augmented Rules: Example</vt:lpstr>
      <vt:lpstr>Example</vt:lpstr>
      <vt:lpstr>Semantic Parsing (via ML)</vt:lpstr>
      <vt:lpstr>Semantic Parsing (via ML)</vt:lpstr>
      <vt:lpstr>Semantic Parsing (via ML)</vt:lpstr>
      <vt:lpstr>Neural Semantic Parser</vt:lpstr>
      <vt:lpstr>PowerPoint Presentation</vt:lpstr>
      <vt:lpstr>Next Class</vt:lpstr>
      <vt:lpstr>Just a sketch:  to provide some context for some concepts / techniques discussed in 422</vt:lpstr>
      <vt:lpstr>Non-Compositionality</vt:lpstr>
      <vt:lpstr>English Idioms</vt:lpstr>
      <vt:lpstr>The Tip of the Iceberg</vt:lpstr>
      <vt:lpstr>Handling Idioms</vt:lpstr>
      <vt:lpstr>Attachments for a fragment of English (Sect. 18.5) old edition</vt:lpstr>
      <vt:lpstr>Full story more complex</vt:lpstr>
      <vt:lpstr>PowerPoint Presentation</vt:lpstr>
      <vt:lpstr>Integration with a Parser</vt:lpstr>
      <vt:lpstr>Pros and Cons</vt:lpstr>
      <vt:lpstr>How to Produce a Canonical Form</vt:lpstr>
      <vt:lpstr>Non-verbal  predicate-argument structures</vt:lpstr>
      <vt:lpstr>Linguistically Relevant Concepts in FOPC</vt:lpstr>
      <vt:lpstr>Categories &amp; Events</vt:lpstr>
      <vt:lpstr>MUC-4 Example</vt:lpstr>
      <vt:lpstr>Reification Again</vt:lpstr>
      <vt:lpstr>Representing Time</vt:lpstr>
      <vt:lpstr>Interval Events</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 Carenini</cp:lastModifiedBy>
  <cp:revision>754</cp:revision>
  <dcterms:created xsi:type="dcterms:W3CDTF">2003-01-21T20:11:16Z</dcterms:created>
  <dcterms:modified xsi:type="dcterms:W3CDTF">2021-10-19T15:30:28Z</dcterms:modified>
</cp:coreProperties>
</file>