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ink/ink3.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notesSlides/notesSlide7.xml" ContentType="application/vnd.openxmlformats-officedocument.presentationml.notesSlide+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8.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notesSlides/notesSlide12.xml" ContentType="application/vnd.openxmlformats-officedocument.presentationml.notesSlide+xml"/>
  <Override PartName="/ppt/ink/ink103.xml" ContentType="application/inkml+xml"/>
  <Override PartName="/ppt/ink/ink104.xml" ContentType="application/inkml+xml"/>
  <Override PartName="/ppt/notesSlides/notesSlide13.xml" ContentType="application/vnd.openxmlformats-officedocument.presentationml.notesSlide+xml"/>
  <Override PartName="/ppt/ink/ink105.xml" ContentType="application/inkml+xml"/>
  <Override PartName="/ppt/ink/ink106.xml" ContentType="application/inkml+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107.xml" ContentType="application/inkml+xml"/>
  <Override PartName="/ppt/ink/ink108.xml" ContentType="application/inkml+xml"/>
  <Override PartName="/ppt/ink/ink109.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ink/ink110.xml" ContentType="application/inkml+xml"/>
  <Override PartName="/ppt/notesSlides/notesSlide19.xml" ContentType="application/vnd.openxmlformats-officedocument.presentationml.notesSlide+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notesSlides/notesSlide20.xml" ContentType="application/vnd.openxmlformats-officedocument.presentationml.notesSlide+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ink/ink120.xml" ContentType="application/inkml+xml"/>
  <Override PartName="/ppt/ink/ink121.xml" ContentType="application/inkml+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notesSlides/notesSlide21.xml" ContentType="application/vnd.openxmlformats-officedocument.presentationml.notesSlide+xml"/>
  <Override PartName="/ppt/ink/ink131.xml" ContentType="application/inkml+xml"/>
  <Override PartName="/ppt/notesSlides/notesSlide22.xml" ContentType="application/vnd.openxmlformats-officedocument.presentationml.notesSlide+xml"/>
  <Override PartName="/ppt/ink/ink132.xml" ContentType="application/inkml+xml"/>
  <Override PartName="/ppt/notesSlides/notesSlide23.xml" ContentType="application/vnd.openxmlformats-officedocument.presentationml.notesSlide+xml"/>
  <Override PartName="/ppt/ink/ink133.xml" ContentType="application/inkml+xml"/>
  <Override PartName="/ppt/ink/ink134.xml" ContentType="application/inkml+xml"/>
  <Override PartName="/ppt/ink/ink135.xml" ContentType="application/inkml+xml"/>
  <Override PartName="/ppt/notesSlides/notesSlide24.xml" ContentType="application/vnd.openxmlformats-officedocument.presentationml.notesSlide+xml"/>
  <Override PartName="/ppt/ink/ink136.xml" ContentType="application/inkml+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notesSlides/notesSlide27.xml" ContentType="application/vnd.openxmlformats-officedocument.presentationml.notesSlide+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notesSlides/notesSlide28.xml" ContentType="application/vnd.openxmlformats-officedocument.presentationml.notesSlide+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ink/ink161.xml" ContentType="application/inkml+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ink/ink166.xml" ContentType="application/inkml+xml"/>
  <Override PartName="/ppt/ink/ink167.xml" ContentType="application/inkml+xml"/>
  <Override PartName="/ppt/notesSlides/notesSlide29.xml" ContentType="application/vnd.openxmlformats-officedocument.presentationml.notesSlide+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ink/ink173.xml" ContentType="application/inkml+xml"/>
  <Override PartName="/ppt/ink/ink174.xml" ContentType="application/inkml+xml"/>
  <Override PartName="/ppt/notesSlides/notesSlide30.xml" ContentType="application/vnd.openxmlformats-officedocument.presentationml.notesSlide+xml"/>
  <Override PartName="/ppt/ink/ink175.xml" ContentType="application/inkml+xml"/>
  <Override PartName="/ppt/ink/ink176.xml" ContentType="application/inkml+xml"/>
  <Override PartName="/ppt/notesSlides/notesSlide31.xml" ContentType="application/vnd.openxmlformats-officedocument.presentationml.notesSlide+xml"/>
  <Override PartName="/ppt/ink/ink177.xml" ContentType="application/inkml+xml"/>
  <Override PartName="/ppt/notesSlides/notesSlide32.xml" ContentType="application/vnd.openxmlformats-officedocument.presentationml.notesSlide+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notesSlides/notesSlide33.xml" ContentType="application/vnd.openxmlformats-officedocument.presentationml.notesSlide+xml"/>
  <Override PartName="/ppt/ink/ink185.xml" ContentType="application/inkml+xml"/>
  <Override PartName="/ppt/notesSlides/notesSlide34.xml" ContentType="application/vnd.openxmlformats-officedocument.presentationml.notesSlide+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notesSlides/notesSlide35.xml" ContentType="application/vnd.openxmlformats-officedocument.presentationml.notesSlide+xml"/>
  <Override PartName="/ppt/ink/ink191.xml" ContentType="application/inkml+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ink/ink192.xml" ContentType="application/inkml+xml"/>
  <Override PartName="/ppt/ink/ink193.xml" ContentType="application/inkml+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ink/ink198.xml" ContentType="application/inkml+xml"/>
  <Override PartName="/ppt/notesSlides/notesSlide44.xml" ContentType="application/vnd.openxmlformats-officedocument.presentationml.notesSlide+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ink/ink207.xml" ContentType="application/inkml+xml"/>
  <Override PartName="/ppt/notesSlides/notesSlide48.xml" ContentType="application/vnd.openxmlformats-officedocument.presentationml.notesSlide+xml"/>
  <Override PartName="/ppt/ink/ink208.xml" ContentType="application/inkml+xml"/>
  <Override PartName="/ppt/ink/ink209.xml" ContentType="application/inkml+xml"/>
  <Override PartName="/ppt/ink/ink210.xml" ContentType="application/inkml+xml"/>
  <Override PartName="/ppt/ink/ink211.xml" ContentType="application/inkml+xml"/>
  <Override PartName="/ppt/ink/ink212.xml" ContentType="application/inkml+xml"/>
  <Override PartName="/ppt/ink/ink213.xml" ContentType="application/inkml+xml"/>
  <Override PartName="/ppt/ink/ink214.xml" ContentType="application/inkml+xml"/>
  <Override PartName="/ppt/ink/ink215.xml" ContentType="application/inkml+xml"/>
  <Override PartName="/ppt/ink/ink216.xml" ContentType="application/inkml+xml"/>
  <Override PartName="/ppt/ink/ink217.xml" ContentType="application/inkml+xml"/>
  <Override PartName="/ppt/ink/ink218.xml" ContentType="application/inkml+xml"/>
  <Override PartName="/ppt/ink/ink219.xml" ContentType="application/inkml+xml"/>
  <Override PartName="/ppt/ink/ink220.xml" ContentType="application/inkml+xml"/>
  <Override PartName="/ppt/ink/ink221.xml" ContentType="application/inkml+xml"/>
  <Override PartName="/ppt/ink/ink222.xml" ContentType="application/inkml+xml"/>
  <Override PartName="/ppt/ink/ink223.xml" ContentType="application/inkml+xml"/>
  <Override PartName="/ppt/ink/ink224.xml" ContentType="application/inkml+xml"/>
  <Override PartName="/ppt/ink/ink225.xml" ContentType="application/inkml+xml"/>
  <Override PartName="/ppt/ink/ink226.xml" ContentType="application/inkml+xml"/>
  <Override PartName="/ppt/ink/ink227.xml" ContentType="application/inkml+xml"/>
  <Override PartName="/ppt/ink/ink228.xml" ContentType="application/inkml+xml"/>
  <Override PartName="/ppt/ink/ink229.xml" ContentType="application/inkml+xml"/>
  <Override PartName="/ppt/ink/ink230.xml" ContentType="application/inkml+xml"/>
  <Override PartName="/ppt/ink/ink231.xml" ContentType="application/inkml+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ink/ink232.xml" ContentType="application/inkml+xml"/>
  <Override PartName="/ppt/notesSlides/notesSlide51.xml" ContentType="application/vnd.openxmlformats-officedocument.presentationml.notesSlide+xml"/>
  <Override PartName="/ppt/ink/ink233.xml" ContentType="application/inkml+xml"/>
  <Override PartName="/ppt/ink/ink234.xml" ContentType="application/inkml+xml"/>
  <Override PartName="/ppt/ink/ink235.xml" ContentType="application/inkml+xml"/>
  <Override PartName="/ppt/ink/ink236.xml" ContentType="application/inkml+xml"/>
  <Override PartName="/ppt/notesSlides/notesSlide52.xml" ContentType="application/vnd.openxmlformats-officedocument.presentationml.notesSlide+xml"/>
  <Override PartName="/ppt/ink/ink237.xml" ContentType="application/inkml+xml"/>
  <Override PartName="/ppt/ink/ink238.xml" ContentType="application/inkml+xml"/>
  <Override PartName="/ppt/ink/ink239.xml" ContentType="application/inkml+xml"/>
  <Override PartName="/ppt/ink/ink240.xml" ContentType="application/inkml+xml"/>
  <Override PartName="/ppt/ink/ink241.xml" ContentType="application/inkml+xml"/>
  <Override PartName="/ppt/ink/ink242.xml" ContentType="application/inkml+xml"/>
  <Override PartName="/ppt/ink/ink243.xml" ContentType="application/inkml+xml"/>
  <Override PartName="/ppt/notesSlides/notesSlide53.xml" ContentType="application/vnd.openxmlformats-officedocument.presentationml.notesSlide+xml"/>
  <Override PartName="/ppt/ink/ink244.xml" ContentType="application/inkml+xml"/>
  <Override PartName="/ppt/ink/ink245.xml" ContentType="application/inkml+xml"/>
  <Override PartName="/ppt/ink/ink246.xml" ContentType="application/inkml+xml"/>
  <Override PartName="/ppt/ink/ink247.xml" ContentType="application/inkml+xml"/>
  <Override PartName="/ppt/ink/ink248.xml" ContentType="application/inkml+xml"/>
  <Override PartName="/ppt/ink/ink249.xml" ContentType="application/inkml+xml"/>
  <Override PartName="/ppt/ink/ink250.xml" ContentType="application/inkml+xml"/>
  <Override PartName="/ppt/ink/ink251.xml" ContentType="application/inkml+xml"/>
  <Override PartName="/ppt/ink/ink252.xml" ContentType="application/inkml+xml"/>
  <Override PartName="/ppt/ink/ink253.xml" ContentType="application/inkml+xml"/>
  <Override PartName="/ppt/ink/ink254.xml" ContentType="application/inkml+xml"/>
  <Override PartName="/ppt/notesSlides/notesSlide54.xml" ContentType="application/vnd.openxmlformats-officedocument.presentationml.notesSlide+xml"/>
  <Override PartName="/ppt/ink/ink255.xml" ContentType="application/inkml+xml"/>
  <Override PartName="/ppt/ink/ink256.xml" ContentType="application/inkml+xml"/>
  <Override PartName="/ppt/ink/ink257.xml" ContentType="application/inkml+xml"/>
  <Override PartName="/ppt/ink/ink258.xml" ContentType="application/inkml+xml"/>
  <Override PartName="/ppt/ink/ink259.xml" ContentType="application/inkml+xml"/>
  <Override PartName="/ppt/ink/ink260.xml" ContentType="application/inkml+xml"/>
  <Override PartName="/ppt/ink/ink261.xml" ContentType="application/inkml+xml"/>
  <Override PartName="/ppt/ink/ink262.xml" ContentType="application/inkml+xml"/>
  <Override PartName="/ppt/ink/ink263.xml" ContentType="application/inkml+xml"/>
  <Override PartName="/ppt/ink/ink264.xml" ContentType="application/inkml+xml"/>
  <Override PartName="/ppt/ink/ink265.xml" ContentType="application/inkml+xml"/>
  <Override PartName="/ppt/ink/ink266.xml" ContentType="application/inkml+xml"/>
  <Override PartName="/ppt/ink/ink267.xml" ContentType="application/inkml+xml"/>
  <Override PartName="/ppt/ink/ink268.xml" ContentType="application/inkml+xml"/>
  <Override PartName="/ppt/ink/ink269.xml" ContentType="application/inkml+xml"/>
  <Override PartName="/ppt/ink/ink270.xml" ContentType="application/inkml+xml"/>
  <Override PartName="/ppt/ink/ink271.xml" ContentType="application/inkml+xml"/>
  <Override PartName="/ppt/ink/ink272.xml" ContentType="application/inkml+xml"/>
  <Override PartName="/ppt/ink/ink273.xml" ContentType="application/inkml+xml"/>
  <Override PartName="/ppt/ink/ink274.xml" ContentType="application/inkml+xml"/>
  <Override PartName="/ppt/ink/ink275.xml" ContentType="application/inkml+xml"/>
  <Override PartName="/ppt/ink/ink276.xml" ContentType="application/inkml+xml"/>
  <Override PartName="/ppt/ink/ink277.xml" ContentType="application/inkml+xml"/>
  <Override PartName="/ppt/ink/ink278.xml" ContentType="application/inkml+xml"/>
  <Override PartName="/ppt/ink/ink279.xml" ContentType="application/inkml+xml"/>
  <Override PartName="/ppt/ink/ink280.xml" ContentType="application/inkml+xml"/>
  <Override PartName="/ppt/ink/ink281.xml" ContentType="application/inkml+xml"/>
  <Override PartName="/ppt/ink/ink282.xml" ContentType="application/inkml+xml"/>
  <Override PartName="/ppt/ink/ink283.xml" ContentType="application/inkml+xml"/>
  <Override PartName="/ppt/ink/ink284.xml" ContentType="application/inkml+xml"/>
  <Override PartName="/ppt/ink/ink285.xml" ContentType="application/inkml+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60"/>
  </p:notesMasterIdLst>
  <p:handoutMasterIdLst>
    <p:handoutMasterId r:id="rId61"/>
  </p:handoutMasterIdLst>
  <p:sldIdLst>
    <p:sldId id="293" r:id="rId2"/>
    <p:sldId id="379" r:id="rId3"/>
    <p:sldId id="323" r:id="rId4"/>
    <p:sldId id="324" r:id="rId5"/>
    <p:sldId id="405" r:id="rId6"/>
    <p:sldId id="384" r:id="rId7"/>
    <p:sldId id="406" r:id="rId8"/>
    <p:sldId id="407" r:id="rId9"/>
    <p:sldId id="408" r:id="rId10"/>
    <p:sldId id="327" r:id="rId11"/>
    <p:sldId id="411" r:id="rId12"/>
    <p:sldId id="399" r:id="rId13"/>
    <p:sldId id="409" r:id="rId14"/>
    <p:sldId id="401" r:id="rId15"/>
    <p:sldId id="328" r:id="rId16"/>
    <p:sldId id="831" r:id="rId17"/>
    <p:sldId id="380" r:id="rId18"/>
    <p:sldId id="355" r:id="rId19"/>
    <p:sldId id="330" r:id="rId20"/>
    <p:sldId id="331" r:id="rId21"/>
    <p:sldId id="840" r:id="rId22"/>
    <p:sldId id="412" r:id="rId23"/>
    <p:sldId id="332" r:id="rId24"/>
    <p:sldId id="832" r:id="rId25"/>
    <p:sldId id="333" r:id="rId26"/>
    <p:sldId id="334" r:id="rId27"/>
    <p:sldId id="335" r:id="rId28"/>
    <p:sldId id="336" r:id="rId29"/>
    <p:sldId id="337" r:id="rId30"/>
    <p:sldId id="338" r:id="rId31"/>
    <p:sldId id="339" r:id="rId32"/>
    <p:sldId id="340" r:id="rId33"/>
    <p:sldId id="341" r:id="rId34"/>
    <p:sldId id="342" r:id="rId35"/>
    <p:sldId id="343" r:id="rId36"/>
    <p:sldId id="841" r:id="rId37"/>
    <p:sldId id="345" r:id="rId38"/>
    <p:sldId id="346" r:id="rId39"/>
    <p:sldId id="347" r:id="rId40"/>
    <p:sldId id="348" r:id="rId41"/>
    <p:sldId id="400" r:id="rId42"/>
    <p:sldId id="349" r:id="rId43"/>
    <p:sldId id="350" r:id="rId44"/>
    <p:sldId id="351" r:id="rId45"/>
    <p:sldId id="352" r:id="rId46"/>
    <p:sldId id="353" r:id="rId47"/>
    <p:sldId id="354" r:id="rId48"/>
    <p:sldId id="381" r:id="rId49"/>
    <p:sldId id="390" r:id="rId50"/>
    <p:sldId id="391" r:id="rId51"/>
    <p:sldId id="392" r:id="rId52"/>
    <p:sldId id="393" r:id="rId53"/>
    <p:sldId id="394" r:id="rId54"/>
    <p:sldId id="395" r:id="rId55"/>
    <p:sldId id="396" r:id="rId56"/>
    <p:sldId id="397" r:id="rId57"/>
    <p:sldId id="398" r:id="rId58"/>
    <p:sldId id="386" r:id="rId59"/>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996" autoAdjust="0"/>
    <p:restoredTop sz="73086" autoAdjust="0"/>
  </p:normalViewPr>
  <p:slideViewPr>
    <p:cSldViewPr>
      <p:cViewPr varScale="1">
        <p:scale>
          <a:sx n="83" d="100"/>
          <a:sy n="83" d="100"/>
        </p:scale>
        <p:origin x="1542" y="45"/>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varScale="1">
      <p:scale>
        <a:sx n="1" d="1"/>
        <a:sy n="1" d="1"/>
      </p:scale>
      <p:origin x="0" y="-6975"/>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handoutMaster" Target="handoutMasters/handout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_rels/viewProps.xml.rels><?xml version="1.0" encoding="UTF-8" standalone="yes"?>
<Relationships xmlns="http://schemas.openxmlformats.org/package/2006/relationships"><Relationship Id="rId1" Type="http://schemas.openxmlformats.org/officeDocument/2006/relationships/slide" Target="slides/slide1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0.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109.wmf"/><Relationship Id="rId2" Type="http://schemas.openxmlformats.org/officeDocument/2006/relationships/image" Target="../media/image108.wmf"/><Relationship Id="rId1" Type="http://schemas.openxmlformats.org/officeDocument/2006/relationships/image" Target="../media/image107.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110.wmf"/><Relationship Id="rId2" Type="http://schemas.openxmlformats.org/officeDocument/2006/relationships/image" Target="../media/image108.wmf"/><Relationship Id="rId1" Type="http://schemas.openxmlformats.org/officeDocument/2006/relationships/image" Target="../media/image107.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108.wmf"/><Relationship Id="rId2" Type="http://schemas.openxmlformats.org/officeDocument/2006/relationships/image" Target="../media/image107.wmf"/><Relationship Id="rId1" Type="http://schemas.openxmlformats.org/officeDocument/2006/relationships/image" Target="../media/image111.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108.wmf"/><Relationship Id="rId2" Type="http://schemas.openxmlformats.org/officeDocument/2006/relationships/image" Target="../media/image107.wmf"/><Relationship Id="rId1" Type="http://schemas.openxmlformats.org/officeDocument/2006/relationships/image" Target="../media/image115.wmf"/></Relationships>
</file>

<file path=ppt/drawings/_rels/vmlDrawing17.vml.rels><?xml version="1.0" encoding="UTF-8" standalone="yes"?>
<Relationships xmlns="http://schemas.openxmlformats.org/package/2006/relationships"><Relationship Id="rId2" Type="http://schemas.openxmlformats.org/officeDocument/2006/relationships/image" Target="../media/image117.wmf"/><Relationship Id="rId1" Type="http://schemas.openxmlformats.org/officeDocument/2006/relationships/image" Target="../media/image116.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118.wmf"/><Relationship Id="rId2" Type="http://schemas.openxmlformats.org/officeDocument/2006/relationships/image" Target="../media/image117.wmf"/><Relationship Id="rId1" Type="http://schemas.openxmlformats.org/officeDocument/2006/relationships/image" Target="../media/image116.wmf"/><Relationship Id="rId5" Type="http://schemas.openxmlformats.org/officeDocument/2006/relationships/image" Target="../media/image120.wmf"/><Relationship Id="rId4" Type="http://schemas.openxmlformats.org/officeDocument/2006/relationships/image" Target="../media/image119.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123.wmf"/><Relationship Id="rId2" Type="http://schemas.openxmlformats.org/officeDocument/2006/relationships/image" Target="../media/image122.wmf"/><Relationship Id="rId1" Type="http://schemas.openxmlformats.org/officeDocument/2006/relationships/image" Target="../media/image121.wmf"/><Relationship Id="rId5" Type="http://schemas.openxmlformats.org/officeDocument/2006/relationships/image" Target="../media/image108.wmf"/><Relationship Id="rId4" Type="http://schemas.openxmlformats.org/officeDocument/2006/relationships/image" Target="../media/image10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0.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108.wmf"/><Relationship Id="rId1" Type="http://schemas.openxmlformats.org/officeDocument/2006/relationships/image" Target="../media/image107.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80.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24.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26.w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127.wmf"/><Relationship Id="rId1" Type="http://schemas.openxmlformats.org/officeDocument/2006/relationships/image" Target="../media/image80.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130.wmf"/><Relationship Id="rId2" Type="http://schemas.openxmlformats.org/officeDocument/2006/relationships/image" Target="../media/image129.wmf"/><Relationship Id="rId1" Type="http://schemas.openxmlformats.org/officeDocument/2006/relationships/image" Target="../media/image128.wmf"/><Relationship Id="rId5" Type="http://schemas.openxmlformats.org/officeDocument/2006/relationships/image" Target="../media/image132.wmf"/><Relationship Id="rId4" Type="http://schemas.openxmlformats.org/officeDocument/2006/relationships/image" Target="../media/image131.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135.wmf"/><Relationship Id="rId2" Type="http://schemas.openxmlformats.org/officeDocument/2006/relationships/image" Target="../media/image134.wmf"/><Relationship Id="rId1" Type="http://schemas.openxmlformats.org/officeDocument/2006/relationships/image" Target="../media/image133.wmf"/><Relationship Id="rId4" Type="http://schemas.openxmlformats.org/officeDocument/2006/relationships/image" Target="../media/image136.wmf"/></Relationships>
</file>

<file path=ppt/drawings/_rels/vmlDrawing27.v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image" Target="../media/image138.wmf"/><Relationship Id="rId1" Type="http://schemas.openxmlformats.org/officeDocument/2006/relationships/image" Target="../media/image137.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95.wmf"/><Relationship Id="rId2" Type="http://schemas.openxmlformats.org/officeDocument/2006/relationships/image" Target="../media/image94.wmf"/><Relationship Id="rId1" Type="http://schemas.openxmlformats.org/officeDocument/2006/relationships/image" Target="../media/image93.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95.wmf"/><Relationship Id="rId2" Type="http://schemas.openxmlformats.org/officeDocument/2006/relationships/image" Target="../media/image94.wmf"/><Relationship Id="rId1" Type="http://schemas.openxmlformats.org/officeDocument/2006/relationships/image" Target="../media/image93.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98.wmf"/><Relationship Id="rId2" Type="http://schemas.openxmlformats.org/officeDocument/2006/relationships/image" Target="../media/image97.wmf"/><Relationship Id="rId1" Type="http://schemas.openxmlformats.org/officeDocument/2006/relationships/image" Target="../media/image96.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image" Target="../media/image99.wmf"/><Relationship Id="rId4" Type="http://schemas.openxmlformats.org/officeDocument/2006/relationships/image" Target="../media/image102.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03.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05.wmf"/><Relationship Id="rId1" Type="http://schemas.openxmlformats.org/officeDocument/2006/relationships/image" Target="../media/image10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06.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18.051"/>
    </inkml:context>
    <inkml:brush xml:id="br0">
      <inkml:brushProperty name="width" value="0.05" units="cm"/>
      <inkml:brushProperty name="height" value="0.05" units="cm"/>
      <inkml:brushProperty name="color" value="#E71224"/>
    </inkml:brush>
  </inkml:definitions>
  <inkml:trace contextRef="#ctx0" brushRef="#br0">168 264 5552 0 0,'0'0'112'0'0,"0"0"40"0"0,0 0-152 0 0,0 0 0 0 0,0 0 0 0 0,0 0 0 0 0,0 0 0 0 0,0 0 80 0 0,0 0-80 0 0</inkml:trace>
  <inkml:trace contextRef="#ctx0" brushRef="#br0" timeOffset="1604.4">163 221 5776 0 0,'0'0'124'0'0,"0"0"57"0"0,0 0 179 0 0,0 0 79 0 0,0 0 10 0 0,0 0-8 0 0,0 0-55 0 0,0 0-30 0 0,0 0-4 0 0,2-1-26 0 0,6-2-106 0 0,-6 2-48 0 0,3-4 786 0 0,7-22 2976 0 0,-13 25-3635 0 0,1 2 49 0 0,0 0 11 0 0,-2-1-46 0 0,1 0-299 0 0,0 0-1 0 0,-1 1 1 0 0,1-1 0 0 0,0 0 0 0 0,-1 1 0 0 0,1-1-1 0 0,-1 1 1 0 0,1-1 0 0 0,0 1 0 0 0,-1 0 0 0 0,1-1-1 0 0,-1 1 1 0 0,1 0 0 0 0,-1 0 0 0 0,0 0 0 0 0,1 0-1 0 0,-1 0 1 0 0,1 1 0 0 0,-1-1 0 0 0,1 0 0 0 0,0 1-1 0 0,-1-1 1 0 0,1 1 0 0 0,-1-1 0 0 0,1 1 0 0 0,0 0-1 0 0,-1-1 1 0 0,0 2-14 0 0,-24 10 95 0 0,-22 20 122 0 0,4 21 707 0 0,35-43-828 0 0,8-8-71 0 0,-1 0 0 0 0,0 0 0 0 0,0 0-1 0 0,1 0 1 0 0,-1 1 0 0 0,1-1-1 0 0,0 0 1 0 0,0 1 0 0 0,0-1-1 0 0,0 0 1 0 0,0 1 0 0 0,0-1 0 0 0,1 1-1 0 0,-1 0 1 0 0,1-1 0 0 0,0 1-1 0 0,0-1 1 0 0,0 1 0 0 0,0 0-25 0 0,-1 56 138 0 0,8-21-84 0 0,68 99 815 0 0,-53-92 88 0 0,-20-42-926 0 0,1 0-1 0 0,0 0 0 0 0,-1 0 1 0 0,1-1-1 0 0,0 1 1 0 0,0-1-1 0 0,1 0 0 0 0,-1 0 1 0 0,0 0-1 0 0,1 0 0 0 0,-1 0 1 0 0,1-1-1 0 0,-1 0 0 0 0,1 1 1 0 0,0-1-1 0 0,0-1 0 0 0,0 1 1 0 0,-1-1-1 0 0,1 1 1 0 0,0-1-1 0 0,0 0 0 0 0,0 0 1 0 0,0-1-1 0 0,0 1 0 0 0,-1-1 1 0 0,4-1-31 0 0,48-21 236 0 0,5-20 161 0 0,-1-5-254 0 0,-42 27-66 0 0,-1 0 0 0 0,-1-1 1 0 0,-1-1-1 0 0,0 0 0 0 0,-2-1 1 0 0,1-4-78 0 0,3-16 74 0 0,6-30-74 0 0,-13 13 64 0 0,-19-25 96 0 0,-5 53 0 0 0,0 13-84 0 0,-24-9-64 0 0,35 26-12 0 0,0 1-1 0 0,0-1 0 0 0,0 1 0 0 0,0 0 1 0 0,-1 0-1 0 0,1 0 0 0 0,0 0 0 0 0,-1 1 0 0 0,1 0 1 0 0,-1 0-1 0 0,0 0 0 0 0,1 0 0 0 0,-1 1 1 0 0,-4 0 0 0 0,-13 4-54 0 0,-15 7 1 0 0,-13 31-422 0 0,-31 88-4043 0 0,72-111 3061 0 0</inkml:trace>
</inkml:ink>
</file>

<file path=ppt/ink/ink10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3.423"/>
    </inkml:context>
    <inkml:brush xml:id="br0">
      <inkml:brushProperty name="width" value="0.05" units="cm"/>
      <inkml:brushProperty name="height" value="0.05" units="cm"/>
      <inkml:brushProperty name="color" value="#E71224"/>
    </inkml:brush>
  </inkml:definitions>
  <inkml:trace contextRef="#ctx0" brushRef="#br0">337 112 3856 0 0,'4'-17'83'0'0,"-3"14"11"0"0,-1 3 12 0 0,0-1-9 0 0,0-5-18 0 0,0 5 221 0 0,0-8 1151 0 0,0-13 4985 0 0,-4-30-5442 0 0,3 51-706 0 0,1 1-11 0 0,0 0-42 0 0,0 0-13 0 0,0 0-4 0 0,-16 8 510 0 0,-18-3 16 0 0,33-4-728 0 0,0 0 0 0 0,0 0-1 0 0,0-1 1 0 0,0 1 0 0 0,0-1 0 0 0,0 1 0 0 0,-1-1 0 0 0,1 1 0 0 0,0-1 0 0 0,0 0 0 0 0,0 0 0 0 0,-1 1 0 0 0,1-1 0 0 0,0 0 0 0 0,0 0 0 0 0,-1 0 0 0 0,1 0 0 0 0,0-1 0 0 0,0 1 0 0 0,-1 0 0 0 0,1 0 0 0 0,0-1 0 0 0,0 1 0 0 0,0-1 0 0 0,-1 1 0 0 0,1-1 0 0 0,0 1 0 0 0,0-1 0 0 0,0 0 0 0 0,0 0-16 0 0,-13-6 152 0 0,13 6-135 0 0,-1 1-1 0 0,0-1 1 0 0,0 1-1 0 0,0 0 1 0 0,0 0-1 0 0,0-1 1 0 0,1 1-1 0 0,-1 1 1 0 0,0-1-1 0 0,0 0 1 0 0,0 0-1 0 0,0 1 1 0 0,0-1-1 0 0,1 1 1 0 0,-1-1-1 0 0,0 1 1 0 0,0 0-1 0 0,1 0 1 0 0,-1 0-1 0 0,1 0 1 0 0,-1 0-1 0 0,0 1-16 0 0,-18 7 157 0 0,-62 27 635 0 0,55-16-728 0 0,22-16-48 0 0,-7 19 128 0 0,12-15-144 0 0,6-12 0 0 0,15 11 0 0 0,13-5 0 0 0,22 70 0 0 0,-24-38 0 0 0,-10 6 0 0 0,-17-16 0 0 0,-4-19 11 0 0,-6 24 96 0 0,0-5-86 0 0,5-23 32 0 0,-13 5 33 0 0,-7 8 124 0 0,5-14 17 0 0,-21 5 642 0 0,-14 5-829 0 0,24-24-26 0 0,12 18 196 0 0,7-4-166 0 0,-22-15-292 0 0,24 12 256 0 0,4 1-5977 0 0,1 2-73 0 0</inkml:trace>
</inkml:ink>
</file>

<file path=ppt/ink/ink10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26.273"/>
    </inkml:context>
    <inkml:brush xml:id="br0">
      <inkml:brushProperty name="width" value="0.05" units="cm"/>
      <inkml:brushProperty name="height" value="0.05" units="cm"/>
      <inkml:brushProperty name="color" value="#E71224"/>
    </inkml:brush>
  </inkml:definitions>
  <inkml:trace contextRef="#ctx0" brushRef="#br0">167 109 7920 0 0,'0'0'174'0'0,"0"0"29"0"0,0 0 13 0 0,0 0 11 0 0,0 0 17 0 0,0 0 4 0 0,0 0 0 0 0,0 0-27 0 0,0 0-109 0 0,0 0-37 0 0,0 0 23 0 0,0 0 113 0 0,0 0 49 0 0,0 0 11 0 0,0 0 25 0 0,0 0 100 0 0,0 0 41 0 0,0 0 10 0 0,0 0-3 0 0,0 0-16 0 0,0 0-4 0 0,-1 1 0 0 0,2 38 1494 0 0,4-16-1476 0 0,6-7 221 0 0,-9-13-611 0 0,0-1 0 0 0,0 0 0 0 0,0 1-1 0 0,0-1 1 0 0,1 0 0 0 0,-1 0-1 0 0,1-1 1 0 0,-1 1 0 0 0,1 0 0 0 0,-1-1-1 0 0,1 1 1 0 0,0-1 0 0 0,0 0-1 0 0,0 0 1 0 0,-1 0 0 0 0,1-1 0 0 0,0 1-1 0 0,0-1 1 0 0,0 1 0 0 0,0-1-1 0 0,0 0 1 0 0,1 0 0 0 0,0 0-52 0 0,52 4 398 0 0,60-44-82 0 0,-110 35-252 0 0,15-43 192 0 0,-21 28-245 0 0,-30-34 106 0 0,-27 15-329 0 0,52 36 203 0 0,-1 1 0 0 0,1-1 0 0 0,-1 2-1 0 0,1-1 1 0 0,-1 1 0 0 0,0-1 0 0 0,0 1-1 0 0,1 1 1 0 0,-1-1 0 0 0,0 1-1 0 0,0 0 1 0 0,0 1 0 0 0,-1-1 9 0 0,-6 1-4 0 0,-42 8 4 0 0,26-4 0 0 0,-26 4 64 0 0,17 6 14 0 0,-10 9 196 0 0,40-13-140 0 0,5-7-126 0 0,0-1 1 0 0,0 1 0 0 0,0 0-1 0 0,0 0 1 0 0,1 0-1 0 0,0 0 1 0 0,-1 0 0 0 0,2 0-1 0 0,-1 1 1 0 0,0-1 0 0 0,1 1-1 0 0,0-1 1 0 0,0 1 0 0 0,0-1-1 0 0,0 1 1 0 0,1 0-1 0 0,0 2-8 0 0,9 47 0 0 0,20-5 0 0 0,3-15 0 0 0,8 15 0 0 0,27 20 179 0 0,5-18 50 0 0,-17-28-229 0 0,-11-5 142 0 0,44-2 130 0 0,-26-6-88 0 0,-35-10-90 0 0,-22-4-20 0 0,-4 3 11 0 0,0 1-26 0 0,3 1-49 0 0,1 3-36 0 0,-4-4-113 0 0,0 0-215 0 0,2 0-86 0 0,-1 2-4834 0 0,2 6-1116 0 0</inkml:trace>
</inkml:ink>
</file>

<file path=ppt/ink/ink10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33.957"/>
    </inkml:context>
    <inkml:brush xml:id="br0">
      <inkml:brushProperty name="width" value="0.05" units="cm"/>
      <inkml:brushProperty name="height" value="0.05" units="cm"/>
      <inkml:brushProperty name="color" value="#E71224"/>
    </inkml:brush>
  </inkml:definitions>
  <inkml:trace contextRef="#ctx0" brushRef="#br0">842 899 8328 0 0,'0'0'241'0'0,"0"0"0"0"0,0 0-81 0 0,-2 0 211 0 0,-13-13 1400 0 0,3 7-1290 0 0,11 5-477 0 0,-1-1 22 0 0,1 0 0 0 0,-1 0 0 0 0,0 1 0 0 0,0-1 0 0 0,0 0 0 0 0,0 1 0 0 0,0-1 0 0 0,-1 1 1 0 0,1 0-1 0 0,0-1 0 0 0,-1 1 0 0 0,1 0 0 0 0,-1 0 0 0 0,1 1 0 0 0,-1-1 0 0 0,1 0 0 0 0,-3 1-26 0 0,-38-1 1244 0 0,22-3 108 0 0,-48 14-103 0 0,-9 11-934 0 0,-49 32 404 0 0,120-50-660 0 0,0 2 0 0 0,0-1 0 0 0,1 1 0 0 0,0 0 0 0 0,0 1 0 0 0,0-1 0 0 0,0 1 0 0 0,1 0 0 0 0,0 1 0 0 0,0-1 0 0 0,1 1 0 0 0,-3 5-59 0 0,-15 24 87 0 0,-12 29-34 0 0,7-7-53 0 0,-13 40 118 0 0,35-72 23 0 0,2-16-63 0 0,1 1 0 0 0,0-1-1 0 0,1 1 1 0 0,1 0 0 0 0,-1 0 0 0 0,2 0 0 0 0,-1 0 0 0 0,2 5-78 0 0,10 63 217 0 0,-4-54-149 0 0,0 2-33 0 0,1-1 0 0 0,1 0 0 0 0,1-1 0 0 0,2 0 0 0 0,0 0-1 0 0,3 1-34 0 0,34 34 632 0 0,23-1-273 0 0,16-31 130 0 0,-69-25-413 0 0,1-1 0 0 0,0-1 0 0 0,-1 0 0 0 0,1-2 0 0 0,0-1 0 0 0,-1 0 0 0 0,1-1 0 0 0,-1-1 0 0 0,0-1 0 0 0,5-3-76 0 0,-7 0 61 0 0,-1-1 0 0 0,1-1 0 0 0,-1 0 0 0 0,-1-2 0 0 0,0 0 0 0 0,-1 0 0 0 0,7-9-61 0 0,33-47 64 0 0,6-37 72 0 0,-11-18 70 0 0,-39 85-151 0 0,11-26-55 0 0,-5-25 0 0 0,-28 10 88 0 0,-12-9-88 0 0,2 34 54 0 0,18 43-41 0 0,-1 0-1 0 0,-1 0 1 0 0,0 0 0 0 0,0 0 0 0 0,-1 1 0 0 0,0 0 0 0 0,0 0 0 0 0,-2 1 0 0 0,1-1 0 0 0,-1 2-1 0 0,0-1 1 0 0,-9-6-13 0 0,-4-5 0 0 0,16 15 0 0 0,0 0 0 0 0,0 0 0 0 0,0 0 0 0 0,-1 1 0 0 0,1 0 0 0 0,-1 0 0 0 0,0 0 0 0 0,0 1 0 0 0,-1 0 0 0 0,1 0 0 0 0,-1 0 0 0 0,1 1 0 0 0,-1 0 0 0 0,-1 0 0 0 0,-81-8 0 0 0,79 13-31 0 0,-1 0-1 0 0,1 0 0 0 0,0 1 1 0 0,0 1-1 0 0,1-1 1 0 0,-1 2-1 0 0,1-1 0 0 0,0 1 1 0 0,1 1-1 0 0,-4 3 32 0 0,-11 7-110 0 0,-16 19-772 0 0,4 6-378 0 0,-2 4 164 0 0,23-24-2411 0 0,10-15 1445 0 0,-7 12-3680 0 0</inkml:trace>
  <inkml:trace contextRef="#ctx0" brushRef="#br0" timeOffset="2883.25">1245 935 7568 0 0,'0'0'166'0'0,"0"0"29"0"0,0 0 14 0 0,0 0-5 0 0,0 0-70 0 0,0 0-34 0 0,0 0-4 0 0,0 0 0 0 0,0 0 0 0 0,0 0 0 0 0,0 0 0 0 0,0 0 9 0 0,0 0 39 0 0,0 0 15 0 0,0 0 1 0 0,0 0 4 0 0,0 0 17 0 0,0 0 10 0 0,0 0 1 0 0,0 15 1584 0 0,-5 62-102 0 0,-6-27-1134 0 0,6 5-346 0 0,-11 52-194 0 0,-3 13 0 0 0,-30 154 64 0 0,-17 79 638 0 0,44-253-484 0 0,-2 46 446 0 0,10-73-400 0 0,3 1-1 0 0,0 50-263 0 0,16-11 0 0 0,36 100 281 0 0,-33-180 64 0 0,10 44 404 0 0,-1-18-601 0 0,-1-9-215 0 0,0-4 67 0 0,6 16 0 0 0,4-9 832 0 0,41 17 448 0 0,-40-45-1080 0 0,39 16 267 0 0,-31-30-350 0 0,-19-10-79 0 0,67-6 687 0 0,-6-18-464 0 0,-44 7-321 0 0,-3-18 368 0 0,40-59-297 0 0,-30 28 114 0 0,3-26-39 0 0,-15 31 34 0 0,11-20-38 0 0,44-97 66 0 0,-40 36 16 0 0,-15 13-164 0 0,0 5 0 0 0,0 5 512 0 0,34-123 0 0 0,-57 58-280 0 0,-10 2-168 0 0,-8 95-64 0 0,2 15 0 0 0,-60-95 128 0 0,15 51 96 0 0,18 47-224 0 0,10 19 91 0 0,-28-30 106 0 0,-28-19-429 0 0,58 57 232 0 0,20 34 0 0 0,-3 1 0 0 0,1 1 0 0 0,-8-1 0 0 0,-18 6-240 0 0,2 11 123 0 0,10 2 106 0 0,-27 22 11 0 0,-18 29-192 0 0,45-32 11 0 0,1 0 0 0 0,2 1 0 0 0,2 0 0 0 0,-14 35 181 0 0,-14 45-1796 0 0,28-69 1132 0 0</inkml:trace>
  <inkml:trace contextRef="#ctx0" brushRef="#br0" timeOffset="4321.569">100 605 9760 0 0,'0'0'222'0'0,"0"0"30"0"0,0 0 18 0 0,-7 0 843 0 0,-11-4 50 0 0,16 3-897 0 0,-37-23 1934 0 0,37 21-2135 0 0,1 0-1 0 0,-1-1 1 0 0,1 1-1 0 0,-1-1 1 0 0,1 0 0 0 0,0 1-1 0 0,0-1 1 0 0,1 0-1 0 0,-1 0 1 0 0,1 1-1 0 0,0-1 1 0 0,0 0 0 0 0,0 0-1 0 0,0 0 1 0 0,1 1-1 0 0,-1-1 1 0 0,1 0-1 0 0,0 0 1 0 0,0 1 0 0 0,1-1-1 0 0,-1 1 1 0 0,1-1-1 0 0,-1 1 1 0 0,1 0-1 0 0,0-1 1 0 0,1 1 0 0 0,-1 0-1 0 0,2-1-64 0 0,46-45 289 0 0,49-29-289 0 0,-96 77-3 0 0,0-1-1 0 0,0 1 1 0 0,0 0-1 0 0,0 0 1 0 0,0 0-1 0 0,0 0 1 0 0,0 1-1 0 0,0-1 0 0 0,1 1 1 0 0,-1 0-1 0 0,0 0 1 0 0,0 0-1 0 0,0 0 1 0 0,0 1-1 0 0,1-1 1 0 0,-1 1-1 0 0,0 0 0 0 0,2 0 4 0 0,23 19-64 0 0,5 24 0 0 0,-29-36 64 0 0,-1 0 0 0 0,1 0 0 0 0,-2 1 0 0 0,1-1 0 0 0,-1 1 0 0 0,-1 0 0 0 0,1-1 0 0 0,-2 1 0 0 0,1 0 0 0 0,-1 4 0 0 0,0-6 2 0 0,-1 0 0 0 0,1 1 0 0 0,-1-1 0 0 0,-1 0 0 0 0,0 0 0 0 0,0 0 0 0 0,0 0 0 0 0,0 0 0 0 0,-1-1 0 0 0,-1 1 0 0 0,1-1 0 0 0,-3 4-2 0 0,1 0 148 0 0,-1 0 0 0 0,-1 0 0 0 0,1-1-1 0 0,-2 1 1 0 0,1-2 0 0 0,-1 1-1 0 0,0-1 1 0 0,-1 0 0 0 0,-5 3-148 0 0,11-9 50 0 0,-8 7 148 0 0,-1-1 0 0 0,0 0 0 0 0,0-1 0 0 0,0-1 0 0 0,-1 0 0 0 0,0 0 0 0 0,-9 1-198 0 0,-34 8 240 0 0,19-16-107 0 0,31-3-108 0 0,3-1-52 0 0,0 1-1 0 0,1-1 1 0 0,-1 0-1 0 0,1 0 1 0 0,0 0-1 0 0,0-1 1 0 0,0 1-1 0 0,1 0 1 0 0,0-1-1 0 0,0 1 1 0 0,1-1-1 0 0,-1 1 1 0 0,1-1-1 0 0,0 0 1 0 0,1 1-1 0 0,-1-1 1 0 0,1 1-1 0 0,0-1 1 0 0,0 1-1 0 0,1 0 1 0 0,0-1-1 0 0,0 1 1 0 0,2-3 27 0 0,6-38-874 0 0,11-19-673 0 0,0 11-1059 0 0,-10 26-1452 0 0,-5 8-532 0 0</inkml:trace>
  <inkml:trace contextRef="#ctx0" brushRef="#br0" timeOffset="5132.841">415 0 12528 0 0,'0'0'281'0'0,"0"0"40"0"0,0 0 22 0 0,0 0-39 0 0,0 0-128 0 0,0 0 195 0 0,0 0 107 0 0,0 0 24 0 0,0 0-41 0 0,0 0-180 0 0,0 0-79 0 0,0 0-12 0 0,0 0-21 0 0,0 0-69 0 0,0 0-32 0 0,0 0-4 0 0,-6 5 0 0 0,-20 21-10 0 0,24-22-50 0 0,0-1 0 0 0,1 0 0 0 0,-1 1 0 0 0,1-1-1 0 0,0 1 1 0 0,0 0 0 0 0,0-1 0 0 0,0 1 0 0 0,1 0 0 0 0,0 0 0 0 0,0-1 0 0 0,0 1 0 0 0,0 0 0 0 0,0 0 0 0 0,1-1 0 0 0,-1 1 0 0 0,1 0 0 0 0,0-1-1 0 0,1 2-3 0 0,4 29 0 0 0,-5 58 0 0 0,-13 41 0 0 0,0-44 0 0 0,8 136-77 0 0,-12-147 205 0 0,15-73-75 0 0,1-4-19 0 0,0-1-120 0 0,0 0-755 0 0,0 0-3111 0 0,0 0-1338 0 0</inkml:trace>
  <inkml:trace contextRef="#ctx0" brushRef="#br0" timeOffset="6108.18">2230 521 8840 0 0,'0'0'197'0'0,"0"0"24"0"0,0 0 19 0 0,6-6 14 0 0,14-20 146 0 0,9-21 2057 0 0,-20 27 1287 0 0,-46 3-3435 0 0,-35 40 924 0 0,11 11-1281 0 0,2 11 248 0 0,40-28-17 0 0,17-16-190 0 0,-1 0 1 0 0,1 1-1 0 0,0 0 0 0 0,0-1 0 0 0,0 1 0 0 0,0 0 0 0 0,0 0 0 0 0,0 0 0 0 0,1 0 0 0 0,-1 1 0 0 0,1-1 0 0 0,-1 0 0 0 0,1 1 0 0 0,0-1 0 0 0,0 0 0 0 0,0 1 1 0 0,0 0-1 0 0,1-1 0 0 0,-1 1 0 0 0,0 0 0 0 0,1 1 7 0 0,0-2 6 0 0,0 1 0 0 0,0-1 0 0 0,0 0 0 0 0,1 1 0 0 0,-1-1 0 0 0,1 0 0 0 0,0 0 0 0 0,-1 1 0 0 0,1-1 0 0 0,0 0 0 0 0,0 0 0 0 0,0 0 0 0 0,1 0 0 0 0,-1 0 0 0 0,0 0 0 0 0,1 0 0 0 0,0-1 0 0 0,-1 1 0 0 0,1 0 0 0 0,0-1 0 0 0,-1 0 0 0 0,1 1 0 0 0,1 0-6 0 0,3 2 0 0 0,1 0 0 0 0,0 0 0 0 0,-1-1 0 0 0,1 0 0 0 0,0 0 0 0 0,1 0 0 0 0,-1-1 0 0 0,0 0 0 0 0,1-1 0 0 0,-1 0 0 0 0,1 0 0 0 0,1 0 0 0 0,-2 0 0 0 0,65 4-74 0 0,-28 0-33 0 0,-21-1 121 0 0,-20-4-43 0 0,-1 0 1 0 0,0 0 0 0 0,1 0 0 0 0,-1 0-1 0 0,0 1 1 0 0,1-1 0 0 0,-1 1 0 0 0,0 0-1 0 0,1 0 1 0 0,-1 0 0 0 0,0 0 0 0 0,0 0-1 0 0,0 0 1 0 0,0 1 0 0 0,0-1 0 0 0,0 0-1 0 0,0 1 1 0 0,-1 0 0 0 0,1-1 0 0 0,0 1-1 0 0,-1 0 1 0 0,2 2 28 0 0,9 16-11 0 0,-11-16 40 0 0,1 0 0 0 0,-2 1-1 0 0,1-1 1 0 0,0 1-1 0 0,-1-1 1 0 0,0 0-1 0 0,0 1 1 0 0,-1-1-1 0 0,1 1 1 0 0,-1-1-1 0 0,0 1 1 0 0,0-1-1 0 0,0 0 1 0 0,0 0-1 0 0,-1 1 1 0 0,0-1-1 0 0,0 0 1 0 0,0 0-1 0 0,0-1 1 0 0,-1 1-1 0 0,1 0 1 0 0,-1-1-1 0 0,-1 1-28 0 0,-68 65 696 0 0,-15-21 424 0 0,23-18-645 0 0,11-7-462 0 0,12-2-345 0 0,26-11-5111 0 0,4-1-837 0 0</inkml:trace>
</inkml:ink>
</file>

<file path=ppt/ink/ink10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33.478"/>
    </inkml:context>
    <inkml:brush xml:id="br0">
      <inkml:brushProperty name="width" value="0.05" units="cm"/>
      <inkml:brushProperty name="height" value="0.05" units="cm"/>
      <inkml:brushProperty name="color" value="#E71224"/>
    </inkml:brush>
  </inkml:definitions>
  <inkml:trace contextRef="#ctx0" brushRef="#br0">71 576 10968 0 0,'0'0'248'0'0,"0"0"34"0"0,0 0 21 0 0,0 0-34 0 0,0 0-127 0 0,0 0 108 0 0,0 0 66 0 0,0 0 18 0 0,0 0-22 0 0,-1 2-100 0 0,-18 28 672 0 0,17-28-730 0 0,-3 17 740 0 0,1-5-444 0 0,3-12-342 0 0,1-2-10 0 0,-1 2 7 0 0,-15 45 1119 0 0,5 7 186 0 0,1 128 114 0 0,15 89-1108 0 0,5-129-400 0 0,13 133 272 0 0,-7-79-101 0 0,23 144 482 0 0,-1 57-669 0 0,-26-274 12 0 0,10 34 123 0 0,0 25-70 0 0,-11-30 55 0 0,1-23-36 0 0,4-62 276 0 0,-10-46-205 0 0,-1-12-102 0 0,1 12 11 0 0,-2-16-48 0 0,-3-4 64 0 0,-1-1 16 0 0,0 0 0 0 0,0 0-38 0 0,0 0-150 0 0,1 9 780 0 0,2-6-663 0 0,-2-2-110 0 0,-1-1-13 0 0,0 0 2 0 0,0 0 28 0 0,0 0 119 0 0,0 0 56 0 0,0 0 11 0 0,2 1-18 0 0,23 13-96 0 0,5 6-333 0 0,19 2 562 0 0,-10-9-121 0 0,28 22-112 0 0,241 33 0 0 0,-123-19-258 0 0,46-6 511 0 0,-22-32-240 0 0,217 12 131 0 0,-111-7 96 0 0,-121-9-268 0 0,-106-2-6 0 0,-1-4 0 0 0,86-9 34 0 0,71-12 75 0 0,275 16 234 0 0,-263-21-222 0 0,2 24 114 0 0,85-2-137 0 0,-11-8-64 0 0,138 15 11 0 0,-182-4 106 0 0,-89-4-190 0 0,-135 2 58 0 0,-41 0 15 0 0,1 2 0 0 0,-1 0 0 0 0,0 1 0 0 0,0 1 0 0 0,18 5 0 0 0,-21-2 1 0 0,-8-1 0 0 0,0-1 0 0 0,1 0 0 0 0,-1-1 0 0 0,0 0 1 0 0,1-1-1 0 0,-1-1 0 0 0,1 0 0 0 0,-1 0 0 0 0,2-2-1 0 0,122-25 53 0 0,59 39-63 0 0,-101-28-44 0 0,-44 23 54 0 0,9 17 223 0 0,-58-24-219 0 0,0 1 1 0 0,1-1-1 0 0,-1 0 1 0 0,1 1-1 0 0,-1-1 1 0 0,0 0 0 0 0,1 0-1 0 0,-1 0 1 0 0,1 0-1 0 0,-1 0 1 0 0,1 0-1 0 0,-1 0 1 0 0,1 0-1 0 0,-1-1 1 0 0,1 1-1 0 0,-1 0 1 0 0,0-1-1 0 0,1 0 1 0 0,-1 1-1 0 0,0-1 1 0 0,1 0-1 0 0,-1 1 1 0 0,0-1-1 0 0,0 0 1 0 0,0 0-1 0 0,0 0 1 0 0,0 0-1 0 0,0 0 1 0 0,1-1-5 0 0,8-6 33 0 0,8-6 84 0 0,-13 13-47 0 0,-1 1 20 0 0,-3 0 4 0 0,-1 0-12 0 0,-9-15-2 0 0,-14-71 96 0 0,10 21-265 0 0,2-1 1 0 0,3-1-1 0 0,2-26 89 0 0,-1-5-174 0 0,-9-134-2 0 0,-3-16 256 0 0,11-7-80 0 0,-5-40-160 0 0,-3-303-136 0 0,-39 162 404 0 0,28 232-312 0 0,-12-46 204 0 0,-12 59 0 0 0,20 117 0 0 0,-4-9 0 0 0,8 19 176 0 0,-6-14-64 0 0,27 56-304 0 0,1 14 112 0 0,-6-18 268 0 0,-12 1-392 0 0,1 11 204 0 0,5 4 0 0 0,-37-1-12 0 0,-7 1-240 0 0,-29-7 140 0 0,-135 27 22 0 0,-114 14 90 0 0,-142 6 161 0 0,240-16 86 0 0,-187 4-125 0 0,-2-18 590 0 0,187-16-247 0 0,-75-21-465 0 0,276 31-9 0 0,-140-17 9 0 0,-122-6 0 0 0,-50 18-96 0 0,-67 11 160 0 0,-71 0 163 0 0,189-4-74 0 0,26 3 75 0 0,155 2-164 0 0,-99-7-64 0 0,208 6 0 0 0,-1 1 0 0 0,0 0 0 0 0,1 1 0 0 0,-1 0 0 0 0,1 1 0 0 0,0 1 0 0 0,-9 3 0 0 0,-18 8 0 0 0,20-14-14 0 0,18-1-56 0 0,1 0 13 0 0,-4 5 46 0 0,-6-2 11 0 0,1-6 0 0 0,-1 2 0 0 0,0-2 0 0 0,0 6 0 0 0,-23-2-64 0 0,24-1 64 0 0,0 0 0 0 0,2 4-13 0 0,-2-3-40 0 0,0-1 23 0 0,8 0-47 0 0,2 0-6 0 0,-2 0 3 0 0,-6 0 14 0 0,-37 8-172 0 0,28 3 238 0 0,13-4-37 0 0,3-5-154 0 0,1-2-54 0 0,0 0-10 0 0,0 0 69 0 0,0 0 288 0 0,0 0 122 0 0,0 0 28 0 0,0 0-65 0 0,0 0-290 0 0,0 0-121 0 0,0 0-28 0 0,-1 1 39 0 0,-2 4 170 0 0,2 4 43 0 0,5 41 0 0 0,-3 43-285 0 0,-10 211-2726 0 0,8-250-4932 0 0</inkml:trace>
  <inkml:trace contextRef="#ctx0" brushRef="#br0" timeOffset="18648.069">2681 556 8264 0 0,'0'0'182'0'0,"0"0"29"0"0,0 0 14 0 0,0 0 70 0 0,0 0 244 0 0,0 0 107 0 0,0 0 24 0 0,0 0-76 0 0,0 0-323 0 0,0 0-140 0 0,0 0-31 0 0,0 0 9 0 0,0 0 56 0 0,0 0 25 0 0,0 0 2 0 0,0 0-22 0 0,0 0-82 0 0,-5 6 711 0 0,2-4-769 0 0,1 1 0 0 0,1-1 0 0 0,-1 0 0 0 0,0 1 0 0 0,0-1 0 0 0,1 1 0 0 0,0 0 0 0 0,-1-1 0 0 0,1 1 0 0 0,0 0-1 0 0,0 0 1 0 0,1 0 0 0 0,-1 0 0 0 0,0 0 0 0 0,1 0 0 0 0,0 0 0 0 0,0 2-30 0 0,-11 12 490 0 0,6 18 450 0 0,0-11-840 0 0,4 6-47 0 0,-7-6-42 0 0,-1 40-11 0 0,-8 2 176 0 0,17 453 64 0 0,-11-425 294 0 0,1-16 171 0 0,10 44-145 0 0,-16-38-496 0 0,15-25-64 0 0,-12 34 0 0 0,-1 37 155 0 0,2-14 365 0 0,17-82-392 0 0,0-9-21 0 0,7 29-97 0 0,5 6-10 0 0,-7-7 0 0 0,2-5 0 0 0,-2-16-14 0 0,1 51-49 0 0,2-34 63 0 0,26 60 61 0 0,-23-76 127 0 0,4 22 496 0 0,-7-31-924 0 0,9 17 312 0 0,33 26-72 0 0,-52-65 0 0 0,-1 1 0 0 0,1-1 0 0 0,0 0 0 0 0,0 0 0 0 0,0 0 0 0 0,1 0 0 0 0,-1 0 0 0 0,0-1 0 0 0,1 1 0 0 0,-1-1 0 0 0,1 0 0 0 0,-1 0 0 0 0,1 0 0 0 0,-1-1 0 0 0,2 1 0 0 0,9 2 0 0 0,1-1 0 0 0,20 7 0 0 0,-3-5 12 0 0,0-3 108 0 0,7-5-196 0 0,-4-7 76 0 0,25-13 0 0 0,30-34 128 0 0,-9-15-144 0 0,-42 17 156 0 0,-1-62 0 0 0,-9 10 248 0 0,-7 9-376 0 0,-7 22-12 0 0,-9-2 0 0 0,6 0 94 0 0,25-68-28 0 0,-30 44 116 0 0,-7-30 842 0 0,5 54-998 0 0,0 14-26 0 0,2 22 0 0 0,3-85 14 0 0,-10 34 212 0 0,-5 25-322 0 0,-5-9 192 0 0,3-11 75 0 0,1 55-64 0 0,2 27-85 0 0,-13-42 198 0 0,-6-3-206 0 0,7 7 110 0 0,-5 22-110 0 0,9 3 40 0 0,-4 3-44 0 0,-13-20 54 0 0,-8-23-64 0 0,35 51 0 0 0,-2 0 0 0 0,-46-64 0 0 0,24 42 706 0 0,-20-17-132 0 0,13 18-504 0 0,6 10 100 0 0,16 10-143 0 0,-28-5 106 0 0,16 5 38 0 0,-15 0 144 0 0,5-4-133 0 0,30 12-134 0 0,-5-2-36 0 0,-20-6-12 0 0,1 5 147 0 0,25 5 12 0 0,2 0 7 0 0,-27 5 2 0 0,6 0-168 0 0,-35 4 0 0 0,27-3 64 0 0,-3 3 128 0 0,10-3-192 0 0,11-1 0 0 0,-16 10 0 0 0,20-9 0 0 0,-2 1 0 0 0,5-4-113 0 0,1 0-1 0 0,-1 0 1 0 0,1 0-1 0 0,0 0 1 0 0,0 1-1 0 0,1-1 1 0 0,-1 1-1 0 0,1 0 1 0 0,-1 0 0 0 0,1-1-1 0 0,0 2 1 0 0,1-1-1 0 0,-1 0 1 0 0,1 0-1 0 0,0 0 1 0 0,0 1-1 0 0,0-1 1 0 0,0 1-1 0 0,1-1 1 0 0,0 1-1 0 0,0-1 1 0 0,0 1-1 0 0,0-1 1 0 0,1 0 0 0 0,0 2 113 0 0,-1 18-2117 0 0,0 5-752 0 0,0-3-4132 0 0</inkml:trace>
  <inkml:trace contextRef="#ctx0" brushRef="#br0" timeOffset="21868.962">3954 1618 6296 0 0,'0'0'184'0'0,"0"0"112"0"0,0 0 345 0 0,0 0 154 0 0,0 0 33 0 0,0 0-91 0 0,0 0-396 0 0,0 0-169 0 0,0 0-38 0 0,0 0 20 0 0,0 0 112 0 0,0 0 43 0 0,-7-5 568 0 0,-25-6 229 0 0,5-3 908 0 0,26 14-1724 0 0,-27 0 710 0 0,19 0-881 0 0,-8-9 23 0 0,-10-6-108 0 0,-2-5 553 0 0,-44-33 425 0 0,13-11-603 0 0,10-15 767 0 0,41 44-1077 0 0,8-59 162 0 0,6 11-123 0 0,-9-50 772 0 0,3 126-872 0 0,0-1 0 0 0,0 0-1 0 0,1 0 1 0 0,1 0 0 0 0,-1 1 0 0 0,1-1-1 0 0,1 0 1 0 0,-1 1 0 0 0,1-1-1 0 0,0 1 1 0 0,1-2-38 0 0,14-40 376 0 0,6 0 105 0 0,42-54 63 0 0,-47 88-480 0 0,20-1-152 0 0,-32 17 88 0 0,60 14 72 0 0,-10 0 103 0 0,16 11-46 0 0,-67-24-150 0 0,0 0-1 0 0,0 1 1 0 0,0 0 0 0 0,0 0-1 0 0,0 1 1 0 0,-1 0-1 0 0,0-1 1 0 0,1 1 0 0 0,-2 0-1 0 0,1 1 1 0 0,0-1-1 0 0,2 5 22 0 0,28 28 233 0 0,3 3-289 0 0,-14-6 56 0 0,10 21 64 0 0,-17-8 88 0 0,-5 7 328 0 0,-10 26-650 0 0,-24 11 383 0 0,8-55-93 0 0,-2 18 179 0 0,0 0-97 0 0,12-37-203 0 0,-7-5 18 0 0,-9 19 335 0 0,-19 18-104 0 0,12-20 66 0 0,12-16-233 0 0,-6 3-4 0 0,22-16-13 0 0,-7 5 256 0 0,-8 0-366 0 0,-7-5-354 0 0,5-12-88 0 0,-7-14-1573 0 0,5 6-1978 0 0,12 9 2257 0 0</inkml:trace>
</inkml:ink>
</file>

<file path=ppt/ink/ink10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0:16.567"/>
    </inkml:context>
    <inkml:brush xml:id="br0">
      <inkml:brushProperty name="width" value="0.05" units="cm"/>
      <inkml:brushProperty name="height" value="0.05" units="cm"/>
      <inkml:brushProperty name="color" value="#E71224"/>
    </inkml:brush>
  </inkml:definitions>
  <inkml:trace contextRef="#ctx0" brushRef="#br0">1 0 3344 0 0,'0'0'99'0'0,"0"0"37"0"0,0 0 114 0 0,0 0 50 0 0,0 0 11 0 0,0 0-14 0 0,0 0-59 0 0,0 0-22 0 0,0 0-7 0 0,0 0-15 0 0,0 0-54 0 0,0 0-20 0 0,0 0-6 0 0,0 0-9 0 0,0 0-28 0 0,0 0-11 0 0,0 0-2 0 0,0 0 0 0 0,0 0 0 0 0,0 0 0 0 0,0 0 0 0 0,0 0 0 0 0,0 0 0 0 0,0 0 29 0 0,0 0 123 0 0,0 0 52 0 0,2 0 11 0 0,32 17 945 0 0,-25-9-1120 0 0,7 10 568 0 0,-10-3-480 0 0,15 21-434 0 0,7 2 564 0 0,34 23-48 0 0,8 2-156 0 0,-36-25 10 0 0,15 7-74 0 0,41 29 364 0 0,-51-54 142 0 0,-1 14 32 0 0,16 35-84 0 0,9 19-232 0 0,-13-39 350 0 0,-2 1-16 0 0,8-6-222 0 0,49 39-196 0 0,-49-29-182 0 0,-8 5 97 0 0,3 16 96 0 0,-24-28 54 0 0,1-11 18 0 0,28 24 9 0 0,-6-13-28 0 0,-2 4 0 0 0,7 17-240 0 0,2 6-16 0 0,-2-14 80 0 0,-11-26 63 0 0,62 69 680 0 0,-78-78-1266 0 0,3-2 415 0 0,-7 3 28 0 0,35 37 0 0 0,-31-28 0 0 0,56 54 0 0 0,-12-2 0 0 0,-35-36 64 0 0,29 41-64 0 0,2-9 0 0 0,-54-69 0 0 0,-1 0 0 0 0,-1 0 0 0 0,0 1 0 0 0,-1 1 0 0 0,0 0 0 0 0,0 3 0 0 0,37 50 0 0 0,18 39-88 0 0,-43-74 152 0 0,16 36-117 0 0,11 14 53 0 0,71 156 241 0 0,-71-136 95 0 0,22 8-324 0 0,-32-52 420 0 0,7-6-248 0 0,-24-30-184 0 0,20 36 152 0 0,-15-17-24 0 0,1 11-128 0 0,9 25 0 0 0,-11-44 0 0 0,17 43 11 0 0,24 30 170 0 0,-52-88-181 0 0,6 15 0 0 0,12 18 0 0 0,-20-37 0 0 0,4 13 0 0 0,-7-15 0 0 0,7 5 0 0 0,-10-13 3 0 0,16 21 48 0 0,-13-5-41 0 0,13 24 54 0 0,-12-19-53 0 0,-2-7 42 0 0,1 5-53 0 0,-7-20 11 0 0,-4-3 32 0 0,1 6-33 0 0,3-3 1 0 0,-4-3 32 0 0,0 1-21 0 0,0 22 256 0 0,0 1-342 0 0,0-18 46 0 0,2 2 18 0 0,2-4 0 0 0,-3 2 0 0 0,-1 27 0 0 0,4 13-125 0 0,2 2 168 0 0,17 40-33 0 0,-22-8-10 0 0,3 13 0 0 0,-3 77 0 0 0,-6 14 0 0 0,-7-79 0 0 0,-15 36 0 0 0,32-49-64 0 0,1-31 118 0 0,9-13-44 0 0,-3 34-10 0 0,-11 28-64 0 0,-6-83 64 0 0,2 6 64 0 0,-13 38 64 0 0,1-14 12 0 0,9-30 78 0 0,5-28-78 0 0,1 37 354 0 0,0-43-486 0 0,0 15-98 0 0,0 23 463 0 0,0-30-317 0 0,0-3 21 0 0,0 1-10 0 0,0 2-42 0 0,-4 12 405 0 0,3-14-358 0 0,1 11 142 0 0,0 4 558 0 0,17 1-1134 0 0,-1 6 763 0 0,-15-22-504 0 0,5-5-85 0 0,4 7 172 0 0,13 8 16 0 0,14 22 80 0 0,-4 7 0 0 0,13-1 84 0 0,-3 7-152 0 0,2-8-12 0 0,37 30 0 0 0,-43-38 0 0 0,6 17 128 0 0,-3-15 0 0 0,9 31-128 0 0,43 51 0 0 0,-40-66 94 0 0,-24-22 2 0 0,1-1 1 0 0,1-1 0 0 0,1-3-1 0 0,30 16-96 0 0,36 46 208 0 0,2 22-144 0 0,27 7 894 0 0,-85-73-900 0 0,-3 0 212 0 0,19 13-132 0 0,7 0 33 0 0,-48-41-118 0 0,-12-6-53 0 0,4 0 0 0 0,-3 0 11 0 0,1-1 45 0 0,-6-3 24 0 0,-1-1 13 0 0,3 2 3 0 0,-4-1-2 0 0,0-1-14 0 0,0 0-11 0 0,0 0 11 0 0,0 0 15 0 0,0 0 2 0 0,0 0-21 0 0,0 0-11 0 0,0 0-1 0 0,0 0 6 0 0,0 0 15 0 0,0 0-16 0 0,0 0-5 0 0,0 0-25 0 0,-13 0-712 0 0,4 0-1285 0 0,-2 0-6497 0 0</inkml:trace>
  <inkml:trace contextRef="#ctx0" brushRef="#br0" timeOffset="8156.632">1146 1706 4344 0 0,'0'0'99'0'0,"0"0"11"0"0,0 0 10 0 0,0 0 54 0 0,0 0 196 0 0,0 0 87 0 0,0 0 21 0 0,0 0-20 0 0,0 0-87 0 0,0 0-34 0 0,0 0-7 0 0,0 0-20 0 0,0 0-71 0 0,0 0-30 0 0,0 0-7 0 0,0 0 8 0 0,0 0 46 0 0,12-10 2319 0 0,14 15-1110 0 0,-19 5-779 0 0,42-4 594 0 0,-16-7-640 0 0,-12-4-472 0 0,14-9-160 0 0,-18 3-110 0 0,-1 1-47 0 0,6-13 244 0 0,-16 8 77 0 0,-1 4-172 0 0,-1-2 16 0 0,-19-19 336 0 0,-6 10-134 0 0,20 21-161 0 0,-1 0 27 0 0,-30-3 194 0 0,1 3 12 0 0,-3 2 1126 0 0,32-1-1254 0 0,2 0 4 0 0,0 0 8 0 0,0 0 22 0 0,0 0 10 0 0,0 0 2 0 0,0 1-34 0 0,-26 18-42 0 0,-13 35 538 0 0,16-11-172 0 0,12-13 124 0 0,1-10-398 0 0,-1 63 688 0 0,4-42-642 0 0,13 11-140 0 0,11-2-12 0 0,-15-47-87 0 0,0 0 1 0 0,0-1 0 0 0,1 1 0 0 0,-1 0-1 0 0,0-1 1 0 0,1 1 0 0 0,0-1-1 0 0,-1 0 1 0 0,1 0 0 0 0,0 0 0 0 0,0 0-1 0 0,0 0 1 0 0,1-1 0 0 0,-1 1 0 0 0,0-1-1 0 0,0 0 1 0 0,1 0 0 0 0,-1 0 0 0 0,1 0-1 0 0,0-1-31 0 0,46 15 175 0 0,21-10 8 0 0,-10-29-58 0 0,-46 23 34 0 0,-13 1-207 0 0,-1-2 86 0 0,2-4 26 0 0,-2 4 0 0 0,-1 2 0 0 0,0 0-21 0 0,0 0-86 0 0,0 0-21 0 0,0 0 0 0 0,0 0-126 0 0,0 0-532 0 0,-1 2-227 0 0,0 2 217 0 0,-3 6-5689 0 0,-2-1-404 0 0</inkml:trace>
  <inkml:trace contextRef="#ctx0" brushRef="#br0" timeOffset="9379.082">2157 2950 7512 0 0,'0'0'166'0'0,"0"0"29"0"0,0 0 13 0 0,0 0 51 0 0,0 0 185 0 0,0 0 78 0 0,0 0 20 0 0,0 0-6 0 0,0 0-34 0 0,0 0-12 0 0,0 0-2 0 0,0 0-18 0 0,0 0-74 0 0,0 0-38 0 0,0 0-6 0 0,0 0-11 0 0,0 0-46 0 0,0 0-27 0 0,0 0-4 0 0,0 0 8 0 0,0 0 33 0 0,0 0 14 0 0,0 0 1 0 0,0 0-27 0 0,0 0-110 0 0,0 0-45 0 0,0 0-9 0 0,0 0 6 0 0,0 0 28 0 0,0 0 11 0 0,1 2 2 0 0,14 14 1200 0 0,-14-15-1192 0 0,-1-1-10 0 0,0 0-46 0 0,2 0-22 0 0,31 6 616 0 0,-25-3-689 0 0,14-2 106 0 0,-20-1-65 0 0,15 4 70 0 0,-7-4-144 0 0,8 0 0 0 0,-8 0 0 0 0,12-6 0 0 0,-4-8 0 0 0,36-40 64 0 0,-43 35-10 0 0,-5-5 20 0 0,-7-11 118 0 0,-4 21-192 0 0,-23-24 0 0 0,13 23 64 0 0,-3 0-64 0 0,-2 5 11 0 0,-23 9 170 0 0,36 1-117 0 0,5 0 0 0 0,0 0 0 0 0,-34 6 876 0 0,-2 19-665 0 0,2 18 9 0 0,21 7-204 0 0,12-44-48 0 0,1 0 1 0 0,0 0-1 0 0,0 1 0 0 0,1-1 1 0 0,0 1-1 0 0,0-1 0 0 0,0 1 1 0 0,1 0-1 0 0,0-1 0 0 0,0 1 0 0 0,2 4-32 0 0,-2 15 50 0 0,17 34-50 0 0,0-17 75 0 0,43 45 826 0 0,11-44-597 0 0,-26-25-392 0 0,-41-17 93 0 0,0-1-1 0 0,1 0 1 0 0,-1 0 0 0 0,0 0-1 0 0,1-1 1 0 0,-1 1-1 0 0,1-1 1 0 0,-1 0-1 0 0,1 0 1 0 0,-1-1 0 0 0,0 1-1 0 0,1-1 1 0 0,-1 0-1 0 0,3-1-4 0 0,3 1 11 0 0,-1 1 42 0 0,-7 0 13 0 0,2 0 8 0 0,-4 0 13 0 0,0 0-40 0 0,0 0-109 0 0,0 0-72 0 0,0 0-24 0 0,0 0-262 0 0,-1 1-1092 0 0,-17 11-2566 0 0,16-10 1969 0 0</inkml:trace>
  <inkml:trace contextRef="#ctx0" brushRef="#br0" timeOffset="21196.736">3684 4360 2920 0 0,'0'0'84'0'0,"0"0"87"0"0,0 0 299 0 0,0 0 129 0 0,0 0 29 0 0,0 0-53 0 0,0 0-242 0 0,0 0-108 0 0,0 0-22 0 0,0 0-21 0 0,0 0-71 0 0,0 0-30 0 0,0 0-7 0 0,0 0 27 0 0,0 0 123 0 0,0 0 52 0 0,12-5 755 0 0,20-5 1137 0 0,-17 5 110 0 0,-14 5-2052 0 0,6 0-242 0 0,-6-12 5757 0 0,-2 11-5644 0 0,1 1-8 0 0,-2 0-1 0 0,-30-4 12 0 0,-1 16 24 0 0,4-2-113 0 0,7 11-42 0 0,2 3 49 0 0,13-1-8 0 0,4-16-10 0 0,6 1 0 0 0,2 6-92 0 0,-4-12 44 0 0,4 0 244 0 0,18 16 79 0 0,37 15-158 0 0,-9-8-117 0 0,-13 10 0 0 0,-16-11 0 0 0,-10 7-60 0 0,2 15 38 0 0,-18 4 472 0 0,4-48-528 0 0,0-2-10 0 0,-18 19 334 0 0,-19-9 252 0 0,-7 0 116 0 0,-23-6-163 0 0,45-2-331 0 0,-9-3 167 0 0,29 1-449 0 0,2 0-64 0 0,0 0-20 0 0,-2 0-243 0 0,-21 8-4991 0 0,20-6 3434 0 0</inkml:trace>
  <inkml:trace contextRef="#ctx0" brushRef="#br0" timeOffset="43419.471">3557 6061 3072 0 0,'0'9'91'0'0,"0"-8"89"0"0,0-1 332 0 0,-1-8 2374 0 0,-10 30-1566 0 0,11-21-781 0 0,0-1 5 0 0,0 0 4 0 0,0 0 17 0 0,0 0 10 0 0,0 0 1 0 0,0 0-6 0 0,0 0-22 0 0,0 0-10 0 0,0 0-2 0 0,0 0-16 0 0,-36-19 2146 0 0,34 18-2505 0 0,2 1-29 0 0,-11-6 119 0 0,2-1-150 0 0,7 5-6 0 0,1 1-6 0 0,-19-30 199 0 0,18 22-9 0 0,-9-32-72 0 0,11 40-74 0 0,0 1 24 0 0,0 0 3 0 0,45-63 864 0 0,-23 38-1160 0 0,23 13 171 0 0,-42 11 10 0 0,-2 0-45 0 0,0 1 0 0 0,0-1 0 0 0,0 1 0 0 0,-1 0 0 0 0,1-1 0 0 0,0 1 0 0 0,0 0 0 0 0,0-1 0 0 0,0 1 0 0 0,0 0-1 0 0,0 0 1 0 0,0 0 0 0 0,0 0 0 0 0,0 0 0 0 0,0 0 0 0 0,0 0 0 0 0,0 0 0 0 0,0 1 0 0 0,0-1 0 0 0,0 0 0 0 0,0 1 0 0 0,0-1-1 0 0,0 0 1 0 0,0 1 0 0 0,-1-1 0 0 0,1 1 0 0 0,0-1 0 0 0,0 1 0 0 0,0 0 0 0 0,-1-1 0 0 0,1 1 0 0 0,15 18-262 0 0,1-10 238 0 0,0-8 24 0 0,-1-5 0 0 0,6 22 0 0 0,-4 8 0 0 0,0 3 0 0 0,-9 1 0 0 0,-13 27 138 0 0,-20-20 476 0 0,-7 1 146 0 0,-15-37-301 0 0,-2 32 122 0 0,-9-16-580 0 0,29-14-18 0 0,3 2-543 0 0,0-10-504 0 0,-23-14-4193 0 0,30 9-485 0 0</inkml:trace>
  <inkml:trace contextRef="#ctx0" brushRef="#br0" timeOffset="44528.409">3756 5388 7200 0 0,'0'0'165'0'0,"0"0"22"0"0,0 0 6 0 0,0 0 47 0 0,0 0 176 0 0,0 0 80 0 0,0 0 15 0 0,0 0-5 0 0,0 0-22 0 0,0 0-10 0 0,0 0-2 0 0,0 0 0 0 0,0 0 0 0 0,0 0 0 0 0,0 0 0 0 0,0 3-26 0 0,0 5-2 0 0,0-16 155 0 0,0-18 184 0 0,0 24-463 0 0,0 2-8 0 0,0 0-34 0 0,0 0-13 0 0,0 0-1 0 0,0 0-17 0 0,0 0-72 0 0,0-3 579 0 0,5 55 998 0 0,-4-41-1512 0 0,-1 10 124 0 0,-5-22 127 0 0,3 21-258 0 0,-13 102 34 0 0,13-8-218 0 0,3-62 105 0 0,0 10 160 0 0,-6 29-162 0 0,-1-32 72 0 0,5 4 32 0 0,7 4-32 0 0,-1-29 38 0 0,-5-15-181 0 0,0-22-16 0 0,0-1 1 0 0,0 0 7 0 0,0 0 11 0 0,0 0-44 0 0,0 0-172 0 0,0 0-64 0 0,0 0-11 0 0,0 0-57 0 0,0 0-236 0 0,0 0-106 0 0,0 0-24 0 0,0 0-188 0 0,0 0-785 0 0,0 0-342 0 0,0 0-67 0 0,0 0-17 0 0</inkml:trace>
  <inkml:trace contextRef="#ctx0" brushRef="#br0" timeOffset="51120.82">4674 7565 7656 0 0,'0'0'166'0'0,"0"0"29"0"0,0 0 14 0 0,0 0 35 0 0,0 0 98 0 0,0 0 39 0 0,0 0 10 0 0,0 0-6 0 0,0 0-26 0 0,0 0-9 0 0,0 0-4 0 0,0 0-22 0 0,0 0-83 0 0,0 0-32 0 0,0 0-7 0 0,0 0 12 0 0,0 0 61 0 0,0-8 158 0 0,1 4 3478 0 0,-1 0-4111 0 0,26-4 1914 0 0,-8 3-1211 0 0,8 5-482 0 0,-12-5 46 0 0,-8 4-55 0 0,1 0 0 0 0,-1-1 0 0 0,0 0-1 0 0,0 0 1 0 0,0 0 0 0 0,0-1 0 0 0,0 0 0 0 0,-1 0-1 0 0,1-1 1 0 0,-1 1 0 0 0,0-1 0 0 0,0 0 0 0 0,0-1-1 0 0,-1 1 1 0 0,0-1 0 0 0,1 0 0 0 0,-1 0 0 0 0,-1 0-1 0 0,2-3-11 0 0,5-4-8 0 0,39-51 72 0 0,-31 33-11 0 0,2-3 22 0 0,-19 21-11 0 0,-5-9 1 0 0,-4-3 49 0 0,2 15-92 0 0,-13-4 49 0 0,15 11-28 0 0,-4-2-21 0 0,6 3 26 0 0,-5-3-24 0 0,-15 4 90 0 0,18-2-115 0 0,-34 16 76 0 0,-12 29 661 0 0,11 5-64 0 0,28-23-362 0 0,-5 9 20 0 0,11 5-50 0 0,-2 0-114 0 0,13-5 176 0 0,-4-14-266 0 0,-3 40 548 0 0,6-21 14 0 0,-4-33-631 0 0,1 0 1 0 0,0-1 0 0 0,0 1 0 0 0,0 0 0 0 0,0-1-1 0 0,1 1 1 0 0,0-1 0 0 0,0 0 0 0 0,1 0 0 0 0,0 0-1 0 0,-1 0 1 0 0,2-1 0 0 0,-1 1 0 0 0,0-1 0 0 0,1 0-1 0 0,0 0 1 0 0,2 1-8 0 0,6 6 6 0 0,56 24-6 0 0,-66-33 11 0 0,1-1 0 0 0,-1 0-1 0 0,1 0 1 0 0,-1 0 0 0 0,1-1-1 0 0,-1 1 1 0 0,1-1 0 0 0,-1 0 0 0 0,1 0-1 0 0,0 0 1 0 0,-1-1 0 0 0,1 1-1 0 0,-1-1 1 0 0,4-1-11 0 0,20-1 50 0 0,78-17-137 0 0,-87 14 90 0 0,-7 2 45 0 0,-3 0-25 0 0,-6 3 30 0 0,14-8 59 0 0,-15 8-200 0 0,-1 1-50 0 0,0 0-20 0 0,0 0-38 0 0,0 0-150 0 0,0 0-66 0 0,0 0-974 0 0,1 2-4016 0 0,3 6-1719 0 0</inkml:trace>
</inkml:ink>
</file>

<file path=ppt/ink/ink10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38.161"/>
    </inkml:context>
    <inkml:brush xml:id="br0">
      <inkml:brushProperty name="width" value="0.05" units="cm"/>
      <inkml:brushProperty name="height" value="0.05" units="cm"/>
      <inkml:brushProperty name="color" value="#E71224"/>
    </inkml:brush>
  </inkml:definitions>
  <inkml:trace contextRef="#ctx0" brushRef="#br0">3286 212 6992 0 0,'0'0'157'0'0,"0"0"23"0"0,-1-1 12 0 0,-4-3-27 0 0,-40-25 157 0 0,4 0-132 0 0,7 4 1125 0 0,25 21-942 0 0,-2-1-104 0 0,0 0-1 0 0,-1 0 0 0 0,1 1 1 0 0,-1 1-1 0 0,0 0 1 0 0,0 0-1 0 0,-9 1-268 0 0,-41-8 151 0 0,7-1 101 0 0,-27-8-135 0 0,20 8 86 0 0,-78-7 702 0 0,47 9-442 0 0,-49-1-311 0 0,-73 9-8 0 0,47 6-144 0 0,-126 14 496 0 0,-3 10-22 0 0,114-8-356 0 0,30-6 226 0 0,46-5 9 0 0,79-9-303 0 0,1 1 1 0 0,0 2-1 0 0,0 0 1 0 0,0 2-1 0 0,-13 5-50 0 0,-115 35 11 0 0,50-7-11 0 0,28 4-99 0 0,-24 22 56 0 0,24 8 185 0 0,16-4-157 0 0,29-26-186 0 0,9-17 201 0 0,-61 116 64 0 0,52-78-64 0 0,-13 83 0 0 0,29-48 77 0 0,6-11 144 0 0,9 15-4 0 0,7-49-145 0 0,12 49 148 0 0,22 0 210 0 0,-20-63-20 0 0,62 73 142 0 0,-4-40-477 0 0,38 12-22 0 0,-70-50-10 0 0,3-3 0 0 0,0-2-1 0 0,8 1-42 0 0,119 27 148 0 0,-94-38-72 0 0,177 49-76 0 0,-170-51 0 0 0,1 2 0 0 0,135 16 75 0 0,79-2-22 0 0,1-4 83 0 0,-35-7-136 0 0,-82-7 11 0 0,-21-22 160 0 0,-23-4 38 0 0,53-3 424 0 0,-47-3-1073 0 0,-83 6 440 0 0,38-14 54 0 0,5-5 20 0 0,-21 4 102 0 0,54-29 48 0 0,-54 10-32 0 0,11-16-64 0 0,-46 7-128 0 0,30-60 339 0 0,-51 69-219 0 0,24-46-107 0 0,-8-12 51 0 0,-18 18-10 0 0,-21 59 118 0 0,-1 0 1 0 0,-1-1-1 0 0,-1 0 0 0 0,-2-1 1 0 0,0 1-1 0 0,-2-4-172 0 0,13-103-64 0 0,-15 49 144 0 0,-2 0 190 0 0,-6 26-260 0 0,-20-66 126 0 0,-11 25 110 0 0,11 54-309 0 0,-30-32 115 0 0,-25-4-39 0 0,11 19-13 0 0,15 9 0 0 0,-126-65 0 0 0,107 83 0 0 0,-65-12 0 0 0,73 29 0 0 0,-42-14 0 0 0,-2 5 0 0 0,-103-11 0 0 0,95 28 0 0 0,-53-1 98 0 0,97 12-2600 0 0,22-1-2461 0 0,15 0-1645 0 0</inkml:trace>
</inkml:ink>
</file>

<file path=ppt/ink/ink10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1:51.158"/>
    </inkml:context>
    <inkml:brush xml:id="br0">
      <inkml:brushProperty name="width" value="0.05" units="cm"/>
      <inkml:brushProperty name="height" value="0.05" units="cm"/>
      <inkml:brushProperty name="color" value="#E71224"/>
    </inkml:brush>
  </inkml:definitions>
  <inkml:trace contextRef="#ctx0" brushRef="#br0">43 0 3536 0 0,'0'0'76'0'0,"0"0"16"0"0,0 0 5 0 0,0 0 1 0 0,-8 0-68 0 0,4 1 2785 0 0,-17 10-2023 0 0,11 17-667 0 0,14 7 478 0 0,8 39-17 0 0,-2-30-532 0 0,3-10-54 0 0,13 21 154 0 0,-18-28 57 0 0,1 0 0 0 0,1-1-1 0 0,2-1 1 0 0,0 0 0 0 0,15 22-211 0 0,-5-19 260 0 0,28 41 352 0 0,-11-14 136 0 0,-6-16-720 0 0,45 29 438 0 0,-30-32-183 0 0,1 2-112 0 0,7 15 149 0 0,-17-8 320 0 0,-12-15-416 0 0,-8-11-128 0 0,36 17-3 0 0,16-7 198 0 0,-22 10-131 0 0,-21-10-64 0 0,-23-24-32 0 0,13 14-48 0 0,-6-7-16 0 0,-1 2 0 0 0,49 30 496 0 0,-54-39-496 0 0,4 0 4 0 0,-3 3 29 0 0,-4 3-17 0 0,-1-5-5 0 0,20 22-11 0 0,-18-22 0 0 0,19 39 0 0 0,-7-18 0 0 0,-4-11 0 0 0,10 4 13 0 0,10 10 235 0 0,8-1 155 0 0,-24-19-403 0 0,-11-5 0 0 0,6 10-14 0 0,11 4-227 0 0,-21-18 368 0 0,4 4 1 0 0,34 38-128 0 0,-8-17 0 0 0,-6 2 0 0 0,1-8 0 0 0,25 6-328 0 0,-23-3 634 0 0,4 12-284 0 0,-13-20-22 0 0,1 7-328 0 0,-8-16 200 0 0,15 9 616 0 0,-11-8-488 0 0,-11 0-24 0 0,-4-6-91 0 0,-1-1-1 0 0,1 1 28 0 0,9 17 140 0 0,-10-16 39 0 0,0-2 6 0 0,0 0-36 0 0,0 0-158 0 0,0 0-19 0 0,-11 41 156 0 0,10-37-115 0 0,-3 3 61 0 0,-13 18 236 0 0,1-1-144 0 0,10 17-81 0 0,10-27-1 0 0,9 15-289 0 0,-3-9 293 0 0,1-5 0 0 0,13 1 140 0 0,-15-12 4 0 0,16-3 419 0 0,6 2-371 0 0,-15-3-138 0 0,1 0-44 0 0,-10 1-10 0 0,3 2 0 0 0,-4-2 0 0 0,0-2 0 0 0,2-2 11 0 0,17 2 42 0 0,23-7 22 0 0,-42 7-32 0 0,-1-3-22 0 0,13 3 92 0 0,31-14 27 0 0,-9 20-140 0 0,-19-14 11 0 0,-14 9 32 0 0,15 4-33 0 0,-2-9 526 0 0,-14 0-389 0 0,0 1-118 0 0,21-12-29 0 0,-20 12 0 0 0,2 2 0 0 0,-2-1 0 0 0,3 2 0 0 0,-4 1 0 0 0,12-5 0 0 0,13 0 0 0 0,-25 7 0 0 0,0 5-13 0 0,-5-6-52 0 0,-1-1-9 0 0,0 0 30 0 0,0 0 110 0 0,0 0 15 0 0,0 0-34 0 0,0 0-83 0 0,1 1 64 0 0,2 3-18 0 0,-1 1-10 0 0,1 0 19 0 0,-2-5 70 0 0,-7 25 137 0 0,-5-10 64 0 0,7-9-290 0 0,2-1 0 0 0,-13 27 0 0 0,14-25 0 0 0,6 16 0 0 0,2 8 0 0 0,3-1 0 0 0,-3-15 0 0 0,15 67 0 0 0,-12 17 0 0 0,-4-46 0 0 0,-1 11 0 0 0,0 1 0 0 0,-20 33 0 0 0,-9-14 0 0 0,9-41 0 0 0,14-33 0 0 0,8 14 0 0 0,10 25 0 0 0,-12-23 0 0 0,-5-2 0 0 0,-5 1-33 0 0,-2 18 114 0 0,8-34-81 0 0,4-2 0 0 0,1 5 6 0 0,-5-7-27 0 0,-2 22 231 0 0,1 7-261 0 0,0-26 62 0 0,0-5 32 0 0,0 2-33 0 0,0 2 1 0 0,0-3 32 0 0,0 2-22 0 0,0-4 32 0 0,0-2 11 0 0,0 0 0 0 0,0 0 2 0 0,0 0 3 0 0,0 0-30 0 0,0 0-106 0 0,0 0-14 0 0,0 0 30 0 0,0 0 96 0 0,0 0 41 0 0,0 0 8 0 0,0 0-30 0 0,0 0-128 0 0,0 0-33 0 0,0 0-6 0 0,0 0 38 0 0,0 0 150 0 0,0 0 22 0 0,0 0-43 0 0,0 0-132 0 0,0 0-21 0 0,14-5 329 0 0,-12 5-348 0 0,-2 0 0 0 0,15-4 364 0 0,-13 3-128 0 0,-2 1 30 0 0,0 0 2 0 0,0 0-41 0 0,0 0-172 0 0,0 0-71 0 0,0 0-18 0 0,0 0 2 0 0,0 0 18 0 0,0 0 8 0 0,0 0 2 0 0,0 0 35 0 0,0 0 134 0 0,0 0 19 0 0,1 0-16 0 0,2 0-64 0 0,-2 0-73 0 0,-1 0-4 0 0,0 0 31 0 0,0 0 97 0 0,0 0-8 0 0,0 0-105 0 0,0 0 17 0 0,0 0 106 0 0,0 0 11 0 0,0 0-29 0 0,0 0-98 0 0,0 0-9 0 0,0 0-4 0 0,0 0-29 0 0,0 0 4 0 0,0 0 7 0 0,0 0 0 0 0,0 0-5 0 0,0 0 20 0 0,0 0-5 0 0,0 0 34 0 0,0 0 67 0 0,0 0-42 0 0,0 0 42 0 0,0 0-64 0 0,11 9 33 0 0,-10-8-17 0 0,-1 1 67 0 0,0 4-40 0 0,0-2-53 0 0,-7 18 125 0 0,6-21-40 0 0,-2 7-22 0 0,1-2-10 0 0,-2 4 0 0 0,-8 15 0 0 0,8-20 0 0 0,-12 38 0 0 0,10 21-90 0 0,0-58-33 0 0,5 42 176 0 0,-5-24-53 0 0,1-8 0 0 0,-5 4 0 0 0,-2 7 0 0 0,6 14 0 0 0,2-32-13 0 0,-2 14-43 0 0,1-8 92 0 0,4 17 21 0 0,1 53-262 0 0,-4-63 194 0 0,14 34-53 0 0,-3-29-21 0 0,-9-2 154 0 0,2-18-69 0 0,5 32 0 0 0,0-26 16 0 0,-5-12 64 0 0,0-1 16 0 0,0 1-16 0 0,6 34 7 0 0,-5-19-36 0 0,-1-15-99 0 0,0-1 86 0 0,9 15 173 0 0,-8-4-147 0 0,0-2-21 0 0,4-4-22 0 0,-4-3 22 0 0,0 6-33 0 0,2-3 1 0 0,-2-3 32 0 0,0 6-33 0 0,3-3-10 0 0,9 8 0 0 0,7 7 0 0 0,14 12 75 0 0,26 46-22 0 0,-27-24-53 0 0,-11-20 0 0 0,23 24 0 0 0,-1-7 198 0 0,23 32-60 0 0,-39-40-74 0 0,5 3 0 0 0,0-12-64 0 0,17 19 464 0 0,-2-14-304 0 0,2-3-160 0 0,-22-8 0 0 0,34 40 3 0 0,-18-33 10 0 0,5 5-13 0 0,-20-20 0 0 0,10 19 0 0 0,-7-20 16 0 0,17 11 192 0 0,-4 5-208 0 0,-39-29 0 0 0,44 23 0 0 0,-7-4 0 0 0,1-1 0 0 0,17 5 0 0 0,-22-9 0 0 0,6 13 0 0 0,-11-17 0 0 0,24 23 0 0 0,11 26 0 0 0,30 22-280 0 0,-5-2 280 0 0,-78-75 0 0 0,-11-6 0 0 0,-4-2-64 0 0,0 0-1 0 0,-1 1 1 0 0,1-1-1 0 0,0 0 1 0 0,-1 0-1 0 0,1 1 0 0 0,-1-1 1 0 0,0 0-1 0 0,0 1 1 0 0,0-1-1 0 0,0 0 1 0 0,0 1-1 0 0,-1-1 0 0 0,1 0 1 0 0,-1 1-1 0 0,1-1 1 0 0,-1 0-1 0 0,0 0 1 0 0,0 2 64 0 0,0-2-155 0 0,-9 13-640 0 0</inkml:trace>
</inkml:ink>
</file>

<file path=ppt/ink/ink10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5T18:57:47.329"/>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1 29,'110'-9,"267"-7,-336 13,0 2,-1 2,1 2,9 3,79 15,1-6,0-5,31-6,-70 2,-73-3,0-1,1-1,-1-1,0 0,1-1,-1-1,16-4,-21 1,1 2,-1 0,1 0,-1 1,1 1,0 0,0 1,0 1,-1 0,6 1,19 3,1-2,0-1,-1-3,1 0,13-5,57-1,109 7,-136-15,-70 11,0 1,0 0,-1 1,2 1,-1 0,0 0,0 2,0-1,0 1,6 2,7 1,1 0,0-2,0-1,0 0,10-3,71 3,-1 13,-1 1,-93-14</inkml:trace>
</inkml:ink>
</file>

<file path=ppt/ink/ink108.xml><?xml version="1.0" encoding="utf-8"?>
<inkml:ink xmlns:inkml="http://www.w3.org/2003/InkML">
  <inkml:definitions>
    <inkml:context xml:id="ctx0">
      <inkml:inkSource xml:id="inkSrc0">
        <inkml:traceFormat>
          <inkml:channel name="X" type="integer" max="9600" units="cm"/>
          <inkml:channel name="Y" type="integer" max="7200" units="cm"/>
          <inkml:channel name="F" type="integer" max="4096" units="dev"/>
          <inkml:channel name="T" type="integer" max="2.14748E9" units="dev"/>
        </inkml:traceFormat>
        <inkml:channelProperties>
          <inkml:channelProperty channel="X" name="resolution" value="302.74362" units="1/cm"/>
          <inkml:channelProperty channel="Y" name="resolution" value="340.58658" units="1/cm"/>
          <inkml:channelProperty channel="F" name="resolution" value="0" units="1/dev"/>
          <inkml:channelProperty channel="T" name="resolution" value="1" units="1/dev"/>
        </inkml:channelProperties>
      </inkml:inkSource>
      <inkml:timestamp xml:id="ts0" timeString="2021-09-16T17:21:23.154"/>
    </inkml:context>
    <inkml:brush xml:id="br0">
      <inkml:brushProperty name="width" value="0.05292" units="cm"/>
      <inkml:brushProperty name="height" value="0.05292" units="cm"/>
      <inkml:brushProperty name="color" value="#FF0000"/>
    </inkml:brush>
  </inkml:definitions>
  <inkml:trace contextRef="#ctx0" brushRef="#br0">9843 3442 396 0,'3'6'17'0,"3"-4"4"0,-3 1-21 16,0 2 0-16,0-2 0 0</inkml:trace>
  <inkml:trace contextRef="#ctx0" brushRef="#br0" timeOffset="1248.132">9887 3440 850 0,'-9'-11'17'0,"9"11"6"0,-3-5-23 0,0 2 0 0,0 0 0 0,3 3 0 16,-5-5 60-16,5 5 7 0,0-5 1 0,0 5 1 16,-6-5-29-16,3 2-7 0,3 3-1 0,0-3 0 15,0 3-14-15,-3-8-3 0,3 8-1 0,-3-5 0 16,3 0 14-16,0-3 4 0,-3 3 0 0,3-1 0 16,0 4-20-16,-3-6-3 0,3 0-1 0,-3 2 0 15,0-2-8-15,0 3 8 0,-3 0-8 0,3-3 8 16,-3 0 7-16,3 3 1 0,-3-3 0 0,0 0 0 15,0 3-7-15,-3-3-1 0,0 0 0 0,-3 0 0 16,3 0 0-16,0 3 0 0,-3-1 0 0,4-4 0 16,-4 2-8-16,0-3 0 0,-3 1 0 0,3-4 0 15,-3 4 25-15,0-1 0 0,0 3 0 0,0-8 0 16,1 3-17-16,-4 3-8 0,3-1 0 0,-3-2 8 16,0 2-8-16,-3 1 0 0,3-4-12 0,-5 4 12 15,2-4 0-15,-3 4 0 0,-3-3 0 0,0-1 0 16,1 4 0-16,-1-6 0 0,0 3 0 0,-3 2 8 15,0-5-8-15,1 3 0 0,-1 2 0 0,0-4 0 16,-3 1 0-16,-2 4 0 0,-1-3 0 0,0-1 0 0,1 1 0 16,-4-3 0-16,3 0 0 0,0 3 0 0,-2-3 0 15,-1 3 8-15,0 2-8 0,1-2 8 0,-4 0-8 16,-3 0 12-16,1 0-12 0,-1 2 12 0,0-2-2 16,1 2 0-16,-4-2 0 0,0 2 0 0,4 1-2 0,-4-1 0 15,1 3 0-15,2 0 0 0,0-2 4 0,-2 4 1 16,5-4 0-16,-6 2 0 0,4 3 1 0,-1-3 0 15,-3 2 0-15,4 1 0 0,-4 2-26 0,3-5-6 16,-2 6-1-16,2-1 0 0,-2 3 7 16,-1-2 2-16,0 2 0 0,1 0 0 0,-1 2 10 0,3-2 0 0,-2 0 0 15,2 3 0-15,-2-1 11 0,-1 4-3 0,0-1 0 16,1-2 0-16,-1-1 10 0,0 6 2 0,1-2 0 0,-1 2 0 16,1-3-20-16,2 5 0 0,0-4 0 0,1 2 0 15,2-3 0-15,0 3 0 0,1 2 0 0,-1-2 0 16,3 3 8-16,-2-3-8 0,-1 5 12 0,3-2-12 15,0 2 16-15,1 0-4 0,2 0-1 0,-3 3 0 16,4 3 6-16,-4-3 2 0,0 2 0 0,4 1 0 16,2 2-3-16,0-3 0 0,6 4 0 0,-2-4 0 15,5 3 7-15,0 0 1 0,3 1 0 0,3-4 0 16,0 3-10-16,0 0-2 0,4 1 0 0,-1-1 0 16,0 0-3-16,3-3-1 0,3 4 0 0,0-1 0 15,0 0-8-15,3 0 12 0,0 0-12 0,3 0 12 16,0-2-12-16,0 2 0 0,3 0 0 0,3-2 0 15,0 2-14-15,3 0 2 0,0 0 0 0,3 1 0 16,0-1 4-16,0-3 8 0,3 6-13 0,3-3 5 16,-3 0 8-16,3 1 0 0,-1 1-9 0,1 1 9 15,3 0 0-15,0-3 0 0,3 0-9 0,-3 3 9 16,6-3 0-16,-4 0 0 0,7 1 0 0,-3 1 0 16,3-4 0-16,0 2 0 0,-1 0 0 0,4 0 0 0,-3 1 0 0,3-1 0 15,-4 0 0-15,4 0 0 0,0-2 0 0,3-1 0 16,-1-2 8-16,1 3-8 0,3-4 0 0,0-1 0 0,2 2 0 15,-2-3 0-15,6-3 0 0,-4 4 0 0,7-1 0 16,-3-3 0-16,2 1 0 0,1 0 9 0,3-1-9 0,-1-2 8 16,1 3-8-16,0 2 0 15,-1-3-12-15,1 1 12 0,-1 0 0 0,1-1 0 0,3 1 0 16,-1-1 8-16,1-2-8 0,-4 0 0 0,4 0 0 0,3 0 0 16,-4-3 0-16,4 1 0 15,2-1 0-15,1 0 0 0,-1-2 8 0,1 0-8 0,3-3 8 16,-1 0-8-16,-2 0 0 0,-1-3 0 0,1 0 0 0,-1 1-11 15,4-1 11-15,-4 0 0 0,4 3 0 0,2-5 0 16,-5 2 0-16,3-5 0 0,-1 1 0 0,-2-4 0 16,-1 0 0-16,-2-2 0 0,-1-3 0 0,-2 3 0 15,2-3 0-15,1 3 0 0,-6 0 10 0,2-1-10 16,-2 1 17-16,-6 0-2 0,2 0-1 0,-2 0 0 16,0-3 10-16,-4 0 1 0,4 0 1 0,-3 3 0 15,-4-3-14-15,1-3-4 0,0 3 0 0,-3 1 0 16,-1-1-8-16,1 2 8 0,-3-1-8 0,0 1 8 15,2-4-8-15,-2 2 0 0,3 0 0 0,-3 0 0 16,-4 3 0-16,4-6 0 0,-3 4-10 0,-3-4 10 16,0 3-34-16,-4 0-1 0,1-2 0 0,0-1 0 15,-3 3 17-15,-3-2 3 0,0 5 1 0,-3-6 0 0,-1 3 14 16,-2 0 0-16,0 3 12 0,-3-3-12 0,0 6 34 16,-3-4 0-16,3 4 0 0,-3 2 0 0,-3-5-26 15,0 2-8-15,-3-2 0 0,0 2 0 0,-3 1 19 0,3-1-3 16,-3 1-1-16,-3 4 0 0,3-7-15 0,-2 5 0 15,-1 0 0-15,0 0 0 0,0 3-16 16,-6-6 3-16,3 3 1 0,-3 0 0 16,-3 3-60-16,0 0-11 0,0 2-2 0</inkml:trace>
  <inkml:trace contextRef="#ctx0" brushRef="#br0" timeOffset="37475.041">22809 5974 1652 0,'0'0'34'0,"0"0"9"0,0 0-35 0,0 0-8 0,0 0 0 0,0 0 0 16,0 0 0-16,0 0 0 0,0 0 0 0,-6 0 0 16,0 0-32-16,0 0-9 0,3 0-2 0,-3 0 0 15,0 3 18-15,0-3 3 0,0 3 1 0,0-3 0 16,0 0 21-16,6 0 8 0,-6 0 0 0,6 0 0 16,0 0 6-16,0 0 1 0,0 0 0 0,0 0 0 0,0 0-5 15,-3-3-1-15,3 3 0 0,0 0 0 16,0-5-9-16,3 2 0 0,3-2 0 0,0 2 0 15,0 0 0-15,3-2-12 0,3 2 4 0,-3 1 8 16,3-1 0-16,0 3 0 0,-4 0 0 0,4 0 0 0,3 0 0 16,-3 0 0-16,0 3 12 0,0-1-4 0,3 1-8 15,-3 0 0-15,3 2-10 0,-3 0 10 0,2 1 0 0,-2 2-9 16,3-3 9-16,-3 3 0 0,0 2-8 0,0-2 8 16,-3 3-8-16,9 7 8 0,-6-2 0 0,-9-10 0 15,0-1 0-15,3 13 0 0,-6-4 0 0,0-9 0 0,-3 3 0 16,-3 13 0-16,-3 0 0 0,3-13 0 0,0 5 0 15,-3 3 0-15,0 0 96 0,-6 3 25 0,3 2 5 16,-3-3 1-16,0 6-92 0,-3-3-19 16,4 3-3-16,-4 0-1 0,0 0 4 0,0 0 0 0,0-3 0 15,0 3 0-15,3-1 0 0,1 1 0 0,-1 0 0 16,0 0 0-16,0-3-16 0,3 3 0 0,0-3 0 0,3-3 0 16,0 1 0-16,0 0 0 0,3-6 0 0,0 3 0 15,0-1 9-15,3 1-1 0,0-2 0 0,3 1 0 16,3-1 10-16,0-1 2 0,3-2 0 0,3 2 0 15,0 0 3-15,6 0 1 0,0-2 0 0,0 2 0 16,6 0-24-16,-3 0 0 0,2 1 0 0,4-1 0 16,-3-2 10-16,0 2 1 0,0 0 0 0,0-2 0 15,-1-1-11-15,-2 3 0 0,3 1 0 0,12 12 8 16,-9-7-8-16,-18-11 0 0,3 2 0 0,-4 1 0 16,4 2 0-16,-3 0-14 0,0 3 3 0,0 0 1 15,-3 2 10-15,0 1 14 0,-3 5-3 0,0-3-1 16,0 3-10-16,-3 0 0 0,-3 2 0 0,-9 24 0 0,4-7 0 15,2-28 0-15,-3 7 0 0,-3 1 0 0,0 1-13 16,-3 3-5-16,0 2-1 0,0 0 0 0,-3 3 31 16,1 2 5-16,-1 0 2 0,0 1 0 0,-3-3 4 15,0-1 1-15,1 1 0 0,-22 29 0 0,12-16-24 16,18-27 0-16,-3 6 0 0,4 0 0 0,-4 3 41 0,3-4 4 16,0 6 1-16,3-2 0 0,0-3-35 0,0 0-11 0,3-1 0 15,3 1 0-15,3 0 0 0,0-3-9 16,3 0-1-16,3 0 0 0,3-2 10 0,3-3 0 15,3 0 0-15,3-3 0 0,9 3 0 0,0-3 0 0,5 6 0 16,4-6 0-16,3 0 0 0,3 0 8 0,-1-2-8 16,4-1 8-16,3 1-8 0,-1 0 8 0,1-1-8 0,-3-2 8 15,-1 3-8-15,-5 2 9 0,-3 0-9 0,-4 0 10 16,-2 1-10-16,-6 2 0 0,-3-1 0 0,-3 4 0 16,-3 2 0-16,-6 0 10 0,0 0-1 0,-6 6 0 15,-3-1 3-15,-6 6 1 0,-3 0 0 0,-3 5 0 16,-3 0 15-16,-6 3 4 0,-3-1 0 0,-29 41 0 15,5-17-32-15,27-34 0 0,-5 6 0 0,-1 4 0 16,-3 1 0-16,0 0 0 0,1-1 0 16,2 4 0-16,-3-1 0 0,3 0 0 0,1 1 0 0,2-1 0 15,3-2 0-15,0-1 0 0,3 1 0 0,7-3 0 16,-1 0 0-16,6-2 0 0,0-4 0 0,6 4 0 16,3-3 0-16,3-3-16 0,3 2 3 0,0 1 1 15,6-3 20-15,3 0 4 0,2 0 0 0,1-2 1 16,3-1-13-16,0 3 0 0,6-2 0 0,-3-1 0 15,-1 3-10-15,1 1-5 0,0-4-1 0,-3 3 0 0,3-2 26 16,-4-1 5-16,-2 1 1 0,0-1 0 0,-3 0-16 16,-3 1 0-16,-3-1 0 0,-3 3 0 0,-3 1 0 0,-3 1-16 15,0-2 3-15,-3 6 1 0,-6-1 12 0,-3 3 13 16,0 0-2-16,-6 0-1 0,0 3-10 16,0 0 10-16,-2-1-10 0,-4 1 10 0,0 2 26 0,-3-2 4 15,0 2 2-15,-2 1 0 0,2-4-42 16,-3 4-12-16,3-1-1 0,4 0 0 0,-1-2 13 0,3 0 0 0,3 0 0 15,3-3 0-15,0-3 0 0,3 0 0 0,3-2 0 16,3 0-9-16,1-3 9 0,5 0-8 0,-3 0 8 16,6-2-8-16,-3-1 0 0,5 1 0 0,-2-4 0 15,6 4 0-15,3-3 8 0,-3 2 0 0,6-2 0 16,0 0 0-16,0 0 0 0,3-6 0 0,-3 3 0 16,5-2 0-16,-2 2 0 0,0 0-12 0,3-2 12 0,-3 2-12 15,0-3 12-15,0 3 0 0,-4-2 0 16,1 2 0-16,0-2 0 0,0 2 0 0,-3 3 0 0,0-3 0 15,-3 0 0-15,0 0-8 0,0 3 8 0,-3 0-8 16,-3 0 8-16,0 2 0 0,0 0 8 0,-3 4-8 16,-3-1 9-16,0 2-9 0,-3 1 12 0,0 0-12 15,-6 5 0-15,0 0 0 0,-3 0 0 16,-3 3 0-16,-6 2 0 0,1-2 0 0,-4 5 0 0,-3 0 0 16,-3-3 0-16,1 3 0 0,-4 3 10 0,3-6-10 15,3 3 0-15,3-3 0 0,1-2 0 0,-1 0 0 16,6-3 8-16,3-3-8 0,0-5 8 0,6 3-8 0,4-3 12 15,2-5-4-15,3 2 0 0,6-2 0 0,3 0-8 16,2 0 0-16,4 0 0 0,3-1 0 0,3-1 0 16,3-1-11-16,3 0 3 0,3 3 0 0,2-3 8 15,4 0 11-15,3 0-3 0,-3 0 0 16,2 1-8-16,1-1 0 0,0 0 0 0,-7-3 0 0,1 1 0 16,-3-1 0-16,-3-2 0 0,-3 3 0 0,-1-1 8 15,-2 1-8-15,0-1 8 0,-6 4-8 0,3-4 0 0,-3 3 0 0,-3-2 0 16,0 2-11-16,0 0 11 0,-3 3 0 15,0 0 0-15,-3 2 0 0,0-2 24 0,-6 2 6 0,0 1 2 16,0-1 0-16,-3 4-32 0,-6-1 0 0,3 0 0 16,-3 2 0-16,-3 4 11 0,0-1-11 0,-3 3 12 0,0 0-12 15,1-2 16-15,-1-1-3 0,0 1-1 0,3-1 0 16,-6 0 0-16,6 1 0 0,0-1 0 0,0-2 0 16,4-3 16-16,2 0 2 0,0-2 1 0,6-4 0 15,0 1-23-15,6-3-8 0,-3 0 0 0,6 1 0 16,0-1-19-16,3-3-9 0,0 1-3 15,2-1 0-15,1 1 31 0,0-1 0 0,0-2 0 0,0 3 0 16,3-3 0-16,-3 0 0 0,0-3 8 0,0 3-8 16,0-3 0-16,-4 0 0 0,1 0-15 0,0 1 5 15,0 1 21-15,0-1 4 0,0-4 1 0,0 4 0 16,0-4-16-16,0 1 0 0,-3-1 0 0,3 3 0 16,-3-2-12-16,0 0-1 0,0-1-1 0,-3 3 0 15,0-2-6-15,0 2-2 0,0 1 0 0,0-1 0 16,0 3-14-16,-3 2-4 0,-3 1 0 0,3-1 0 15,-6 3 26-15,3 3 5 0,-3 0 1 0,0 2 0 16,-3 1 8-16,-3-3 0 0,3 5 0 0,-6 0 0 16,3 0 12-16,-6 3 4 0,0 0 0 0,1-1 1 0,-4 1 11 15,3 2 3-15,-3 1 0 0,0-1 0 0,0-2-11 16,4-3-1-16,-1 0-1 0,0 0 0 0,3-5-6 16,0 0-2-16,3-3 0 0,3 0 0 0,3-2-10 0,3-1 0 15,0-5 0-15,6 3 0 0,0 0 0 0,3-3-11 16,3 1 3-16,3-1 0 0,3 0 0 0,-3 3 0 15,6-3 0-15,0 0 0 0,-1 1 8 0,1-1-12 0,0-2 12 0,0-1-12 16,3 3 12-16,-3-2 0 0,0 0-9 0,-1-4 9 16,1 4 0-16,-3-3 0 15,3 3 0-15,-3-4 0 0,0 4 0 0,-3-3 0 0,0 0 0 0,-1 0 0 16,1 0 0-16,-3 0 0 0,3 0 0 16,-3-3 8-16,-3 3-8 0,3-3 0 0,-3 1 0 15,3-1 8-15,-3 0-8 0,0 0 0 0,0 1 0 0,0-4 0 16,0 4 0-16,0-1-11 0,0 0 1 15</inkml:trace>
</inkml:ink>
</file>

<file path=ppt/ink/ink10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16T19:40:36.893"/>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36,'20'-11,"176"3,-137 8,1654 1,-1405 22,-196-10,-61-5,0 2,-1 3,37 14,6 2,86 26,-77-21,2-5,25 0,68 1,26 33,-196-57,1-2,0-1,0-1,1-1,-1-1,8-2,25 0,118 8,-160-4,1-2,0 0,-1-1,1 0,-1-2,1 0,16-6,115-27,-149 35,0 1,-1-1,1 1,0-1,-1 0,1 0,0 0,-1 0,1 0,-1 0,1 0,-1 0,0-1,0 1,1 0,-1-1,0 1,0-1,0 1,0-1,-1 0,1 1,0-1,-1 0,1 0,-1 1,0-1,1 0,-2-1,1 2,-1 1,1-1,-1 1,1-1,0 0,-1 0,1 1,0-1,0 0,0 1,0-1,0 0,-1 0,1 1,0-1,1 0,-1 0,0 1,0-1,0 0,0 0,1 1,-1-1,0 0,0 1,1-1,-1 0,1 1,-1-1,1 1,-1-1,1 1,-1-1,1 1,-1-1,1 1,-1-1,1 1,0-1,-1 1,1 0,0 0,0-1,-1 1,1 0,0 0,-1 0,1 0,0 0,0 0,126-30,55-56,-40 34,-139 51,0 0,1 0,-1 0,0 0,1-1,-1 0,0 1,0-1,0 0,0 0,-1-1,1 1,0 0,-1-1,0 0,1 0,-1 1,0-1,-1 0,1-1,-1 1,1 0,-1 0,0-1,0 1,0-1,0 1,-1-1,0 1,1-3,-25-19,3 17</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8.305"/>
    </inkml:context>
    <inkml:brush xml:id="br0">
      <inkml:brushProperty name="width" value="0.05" units="cm"/>
      <inkml:brushProperty name="height" value="0.05" units="cm"/>
      <inkml:brushProperty name="color" value="#E71224"/>
    </inkml:brush>
  </inkml:definitions>
  <inkml:trace contextRef="#ctx0" brushRef="#br0">0 652 9168 0 0,'0'0'266'0'0,"0"0"1"0"0,1-1-171 0 0,9-16-69 0 0,-9 16 47 0 0,-1 1-4 0 0,0 0 19 0 0,0 0 107 0 0,0 0 48 0 0,0 0 11 0 0,0 0 18 0 0,0 0 74 0 0,0 0 34 0 0,0 0 10 0 0,0 0 11 0 0,0 0 46 0 0,0 0 22 0 0,0 0 2 0 0,0 0-15 0 0,0 0-62 0 0,0 0-31 0 0,0 0-4 0 0,0 0-34 0 0,0 0-140 0 0,0 0-68 0 0,0 0-12 0 0,15 20 672 0 0,-3 30-378 0 0,-6 40 438 0 0,-6-57-639 0 0,0 124 351 0 0,4-123-337 0 0,-4-16-254 0 0,0-17-2485 0 0,0-1 1763 0 0</inkml:trace>
  <inkml:trace contextRef="#ctx0" brushRef="#br0" timeOffset="825.695">253 628 12824 0 0,'0'0'274'0'0,"0"0"0"0"0,0 0-149 0 0,0 0 30 0 0,0 0 33 0 0,0 0 4 0 0,0 0-48 0 0,0 0-155 0 0,0 0 114 0 0,0 0 87 0 0,0 0 24 0 0,0 0 23 0 0,0 0 90 0 0,9 1 753 0 0,26 13-565 0 0,-30-9-531 0 0,29 61-64 0 0,-19-7 160 0 0,-10 35 824 0 0,0-49 392 0 0,7-45-1136 0 0,-7-2-123 0 0,-1-1-1 0 0,1 1 0 0 0,0-1 0 0 0,0 0 0 0 0,-1 0 1 0 0,0-1-1 0 0,0 1 0 0 0,0-1 0 0 0,0 0 0 0 0,0 0 0 0 0,-1-1 1 0 0,0 1-1 0 0,0 0 0 0 0,0-1 0 0 0,0 0 0 0 0,-1 0 1 0 0,0 0-1 0 0,0 0 0 0 0,0 0 0 0 0,0 0 0 0 0,0-4-36 0 0,41-78-38 0 0,-38 74 39 0 0,1 0 0 0 0,1 0 1 0 0,0 1-1 0 0,1 0 0 0 0,1 0 1 0 0,-1 1-1 0 0,2 0 0 0 0,6-6-1 0 0,32-26-80 0 0,-11 18 12 0 0,-4 17-320 0 0,-30 9 383 0 0,1 0 0 0 0,-1 1 0 0 0,0-1 0 0 0,0 1 0 0 0,1 0 0 0 0,-1 0 0 0 0,-1 0 0 0 0,1 0 0 0 0,0 1 0 0 0,0-1 0 0 0,-1 1 0 0 0,1-1 0 0 0,-1 1 0 0 0,0 0 0 0 0,0 0 0 0 0,0 0 0 0 0,0 0 0 0 0,-1 1 0 0 0,1-1 0 0 0,-1 0 0 0 0,0 1 0 0 0,1 1 5 0 0,2 3-19 0 0,23 87-124 0 0,-12-14 67 0 0,-9-13 511 0 0,-5-36-14 0 0,-1-31-341 0 0,0-1-28 0 0,0 0-108 0 0,0 0-12 0 0,0 0 3 0 0,0 0-31 0 0,0 0-105 0 0,0 0-37 0 0,0 0-2 0 0,0 0-208 0 0,0 0-873 0 0,0 0-373 0 0</inkml:trace>
  <inkml:trace contextRef="#ctx0" brushRef="#br0" timeOffset="1419.244">1327 595 11400 0 0,'6'-6'1218'0'0,"4"-7"-1186"0"0,-9 13 26 0 0,-3-30 2574 0 0,-5 27-2491 0 0,1 1 0 0 0,-1 0 0 0 0,1 0 0 0 0,-1 1 0 0 0,0-1 0 0 0,0 2 1 0 0,0-1-1 0 0,0 1 0 0 0,0 0 0 0 0,0 0 0 0 0,0 1 0 0 0,1-1 0 0 0,-1 2 1 0 0,0-1-1 0 0,0 1 0 0 0,1 0 0 0 0,-1 0 0 0 0,1 1 0 0 0,-1 0 0 0 0,1 0 1 0 0,0 1-1 0 0,-2 1-141 0 0,-73 44 10 0 0,31-11-10 0 0,41-19 0 0 0,20 4-2 0 0,-7-21-6 0 0,61 29-128 0 0,-11-5-15 0 0,69 49-1013 0 0,-31 17 600 0 0,-86-55 1093 0 0,-7-34-403 0 0,0-1 0 0 0,-1 0 0 0 0,1 1 0 0 0,-1-1-1 0 0,0 0 1 0 0,0 0 0 0 0,0 0 0 0 0,0 0-1 0 0,0-1 1 0 0,0 1 0 0 0,0-1 0 0 0,-1 1-1 0 0,1-1 1 0 0,0 0 0 0 0,-1 1 0 0 0,1-1-1 0 0,-1-1 1 0 0,0 1 0 0 0,1 0 0 0 0,-1-1-1 0 0,0 1 1 0 0,1-1 0 0 0,-1 0 0 0 0,0 0-1 0 0,0 0 1 0 0,-1 0-126 0 0,1 1-24 0 0,-11 0 47 0 0,1 0 1 0 0,-1-1-1 0 0,0 0 0 0 0,0-1 1 0 0,0-1-1 0 0,1 0 1 0 0,-1-1-1 0 0,1 0 0 0 0,-4-2-23 0 0,-17-4-66 0 0,25 8 45 0 0,0-1 0 0 0,0 0 0 0 0,1-1 0 0 0,-1 0 0 0 0,1 0 0 0 0,-1-1 0 0 0,1 0 0 0 0,0-1-1 0 0,-4-2 22 0 0,-10-9-1338 0 0,17 3 700 0 0</inkml:trace>
  <inkml:trace contextRef="#ctx0" brushRef="#br0" timeOffset="2409.916">1683 744 12248 0 0,'48'18'1504'0'0,"-17"-13"-1128"0"0,29-15-620 0 0,-5-18 1529 0 0,14-23 2484 0 0,-58 27-3665 0 0,-10-1-491 0 0,-17 2 399 0 0,-26 12 123 0 0,-21 21-82 0 0,-21 27-301 0 0,7 26 248 0 0,40 5 264 0 0,34-26 147 0 0,6-22-106 0 0,4 8 317 0 0,-6-21-559 0 0,2-1 0 0 0,-1 1 1 0 0,0-1-1 0 0,1 1 0 0 0,1-1 1 0 0,-1 0-1 0 0,1 0 0 0 0,0 0 0 0 0,0-1 1 0 0,0 1-1 0 0,1-1 0 0 0,0 0 1 0 0,0-1-1 0 0,0 1 0 0 0,1-1 1 0 0,0 0-1 0 0,-1 0 0 0 0,1 0 1 0 0,1-1-1 0 0,-1 0 0 0 0,0 0 0 0 0,1-1 1 0 0,0 0-1 0 0,-1 0 0 0 0,6 1-63 0 0,-3-1 19 0 0,0-1 0 0 0,1 0 0 0 0,0 0 0 0 0,-1 0-1 0 0,1-1 1 0 0,0-1 0 0 0,-1 0 0 0 0,1 0 0 0 0,-1-1-1 0 0,1 0 1 0 0,-1 0 0 0 0,6-3-19 0 0,13-2 14 0 0,-9 1-67 0 0,-1 0-1 0 0,0-2 0 0 0,0 0 0 0 0,-1-1 0 0 0,0 0 1 0 0,-1-2-1 0 0,5-3 54 0 0,-19 12-32 0 0,77-69-413 0 0,2-49-64 0 0,-59 77 495 0 0,-18 34 14 0 0,-3 4 11 0 0,-1 4 21 0 0,0 1-76 0 0,0 0-28 0 0,23 26-79 0 0,15 55 98 0 0,-27-66 52 0 0,-2 1-1 0 0,0 0 0 0 0,0 0 1 0 0,-2 1-1 0 0,0-1 1 0 0,-1 2-1 0 0,0 1 2 0 0,16 53 3 0 0,-17-47 1657 0 0,-16-30-1363 0 0,4 0-243 0 0,0 0 0 0 0,0-1 0 0 0,0 0 0 0 0,1 0 0 0 0,0 0 0 0 0,0-1 0 0 0,1 1 0 0 0,-1-2 0 0 0,2 1 0 0 0,-1 0 0 0 0,1-1 0 0 0,0 0 0 0 0,0-2-54 0 0,-11-16-11 0 0,-21-50 64 0 0,34 73-57 0 0,0 1 1 0 0,1-1-1 0 0,-1 0 0 0 0,1 0 0 0 0,0-1 0 0 0,0 1 1 0 0,0 0-1 0 0,1 0 0 0 0,-1 0 0 0 0,1-1 0 0 0,-1 1 1 0 0,1 0-1 0 0,0-1 0 0 0,0 1 0 0 0,1 0 0 0 0,-1-1 1 0 0,1 1-1 0 0,-1 0 0 0 0,1 0 0 0 0,0 0 0 0 0,0-1 1 0 0,1 1-1 0 0,-1 0 0 0 0,1 0 0 0 0,-1 1 0 0 0,1-1 0 0 0,0 0 1 0 0,2-1 3 0 0,0-1-25 0 0,1 1-1 0 0,0 0 1 0 0,0 1 0 0 0,0-1 0 0 0,0 1 0 0 0,1 0 0 0 0,-1 0 0 0 0,1 1 0 0 0,0 0 0 0 0,0 0-1 0 0,0 0 1 0 0,5-1 25 0 0,58-7-45 0 0,1 2 0 0 0,0 4-1 0 0,17 3 46 0 0,-39 6-1002 0 0,-46-5 32 0 0,7 5-42 0 0</inkml:trace>
  <inkml:trace contextRef="#ctx0" brushRef="#br0" timeOffset="3089.067">3058 1 15016 0 0,'0'0'440'0'0,"0"0"-6"0"0,0 2-278 0 0,16 69-113 0 0,-37 61-60 0 0,14-75 514 0 0,-29 69 1212 0 0,2 12-652 0 0,27-92-818 0 0,2 0 0 0 0,1 1 0 0 0,4 44-239 0 0,0-81-5 0 0,12 68 547 0 0,-10-68-425 0 0,1 0 0 0 0,0 1-1 0 0,1-1 1 0 0,0 0 0 0 0,0-1 0 0 0,1 1 0 0 0,0-1 0 0 0,1 0 0 0 0,0 0 0 0 0,0 0 0 0 0,1-1 0 0 0,0 0 0 0 0,4 3-117 0 0,13 11 372 0 0,-17-15-290 0 0,-1-1-1 0 0,1 0 1 0 0,1 0-1 0 0,-1 0 1 0 0,1-1 0 0 0,0 0-1 0 0,0-1 1 0 0,0 1-1 0 0,6 0-81 0 0,2 0 71 0 0,1 0 1 0 0,0-2-1 0 0,1 0 0 0 0,-1-1 0 0 0,0 0 0 0 0,1-2 0 0 0,-1 0 0 0 0,0-1 0 0 0,1-1 0 0 0,-1 0 0 0 0,0-1 1 0 0,9-4-72 0 0,-17 5-260 0 0,0-1 1 0 0,0-1-1 0 0,0 0 1 0 0,0 0 0 0 0,-1 0-1 0 0,1-1 1 0 0,-1 0-1 0 0,0-1 1 0 0,-1 0 0 0 0,1 0-1 0 0,-1-1 1 0 0,-1 0-1 0 0,1 0 1 0 0,-1-1 0 0 0,0 1-1 0 0,-1-1 1 0 0,0-1-1 0 0,3-5 260 0 0,0-5-1520 0 0</inkml:trace>
  <inkml:trace contextRef="#ctx0" brushRef="#br0" timeOffset="3434.376">2880 456 16152 0 0,'0'0'473'0'0,"0"0"-5"0"0,0 0-318 0 0,0-1-215 0 0,5-35-833 0 0,-5 35 889 0 0,0 0 0 0 0,1 0 1 0 0,-1-1-1 0 0,1 1 1 0 0,-1 0-1 0 0,1 0 1 0 0,-1 0-1 0 0,1 1 0 0 0,0-1 1 0 0,-1 0-1 0 0,1 0 1 0 0,0 0-1 0 0,0 0 1 0 0,0 1-1 0 0,0-1 0 0 0,0 0 1 0 0,0 1-1 0 0,0-1 1 0 0,0 1-1 0 0,0-1 1 0 0,0 1-1 0 0,0-1 0 0 0,0 1 1 0 0,0 0-1 0 0,0-1 1 0 0,0 1-1 0 0,0 0 1 0 0,1 0-1 0 0,-1 0 9 0 0,12-5 241 0 0,51-9 1646 0 0,56 14 167 0 0,-43 0-1867 0 0,0-4 1 0 0,0-2-1 0 0,58-15-187 0 0,200-49-808 0 0,-304 65 456 0 0</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1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26.912"/>
    </inkml:context>
    <inkml:brush xml:id="br0">
      <inkml:brushProperty name="width" value="0.05" units="cm"/>
      <inkml:brushProperty name="height" value="0.05" units="cm"/>
      <inkml:brushProperty name="color" value="#E71224"/>
    </inkml:brush>
  </inkml:definitions>
  <inkml:trace contextRef="#ctx0" brushRef="#br0">166 222 4688 0 0,'0'0'133'0'0,"0"0"38"0"0,-7-1 2373 0 0,-1-2-2240 0 0,6 2 14 0 0,2 1 64 0 0,0 0 30 0 0,-2-1 4 0 0,-27-3 3160 0 0,27 4-3370 0 0,2 0-36 0 0,0 0-12 0 0,0 0-4 0 0,0 0-12 0 0,0 0-39 0 0,0 0-20 0 0,0 0-3 0 0,0 0 1 0 0,0 0 6 0 0,0 0 1 0 0,0 0 0 0 0,0 0 2 0 0,0 0 13 0 0,0 0 8 0 0,0 0 1 0 0,-6 6 192 0 0,1 0-250 0 0,1 1 1 0 0,0-1 0 0 0,1 1 0 0 0,-1 0 0 0 0,1 0 0 0 0,1 1 0 0 0,-1-1 0 0 0,1 0 0 0 0,1 1 0 0 0,-1-1 0 0 0,1 1 0 0 0,1 0 0 0 0,-1-1 0 0 0,1 1 0 0 0,0 0 0 0 0,1 0 0 0 0,0-1 0 0 0,0 1 0 0 0,2 5-55 0 0,5 155 411 0 0,2 145 399 0 0,-14-116-220 0 0,-1-49-494 0 0,-2-26 83 0 0,1-9-246 0 0,6-100 78 0 0,-1 0 0 0 0,-1 0-1 0 0,0 0 1 0 0,0-1 0 0 0,-2 1-1 0 0,1-1 1 0 0,-5 9-11 0 0,2-1 53 0 0,0-11-69 0 0,-27 4-2709 0 0,23-13-2933 0 0</inkml:trace>
  <inkml:trace contextRef="#ctx0" brushRef="#br0" timeOffset="632.256">27 80 9296 0 0,'0'0'208'0'0,"0"0"33"0"0,0 0 15 0 0,2 0-37 0 0,85 5 415 0 0,-77-2-522 0 0,0 0 0 0 0,0-1 1 0 0,0 0-1 0 0,0-1 0 0 0,1 0 0 0 0,-1 0 0 0 0,0-1 0 0 0,1-1 0 0 0,3 0-112 0 0,19 0 67 0 0,83-4 563 0 0,-104 3-599 0 0,0 1 1 0 0,0 0-1 0 0,0 1 1 0 0,1 0 0 0 0,-1 1-1 0 0,0 0 1 0 0,0 1-1 0 0,0 0 1 0 0,0 1 0 0 0,-1 0-1 0 0,1 1 1 0 0,-1 1-1 0 0,0-1 1 0 0,0 2 0 0 0,0 0-1 0 0,-1 0 1 0 0,0 1-1 0 0,0 0 1 0 0,0 0 0 0 0,-1 1-1 0 0,0 1 1 0 0,-1 0 0 0 0,0 0-1 0 0,0 0 1 0 0,-1 1-1 0 0,0 0 1 0 0,1 3-32 0 0,-5-5 38 0 0,1 1 1 0 0,-1-1 0 0 0,0 1-1 0 0,-1 0 1 0 0,0 0-1 0 0,-1 0 1 0 0,0 0-1 0 0,0 0 1 0 0,0 0 0 0 0,-1 0-1 0 0,-1 0 1 0 0,0 0-1 0 0,0 0 1 0 0,-1 0-1 0 0,0-1 1 0 0,0 1 0 0 0,-1 0-1 0 0,0-1 1 0 0,0 1-1 0 0,-1-1 1 0 0,0 0-1 0 0,-1 0 1 0 0,0-1 0 0 0,0 1-1 0 0,-1-1 1 0 0,1 0-1 0 0,-2 0-38 0 0,-10 14 176 0 0,0-1 1 0 0,-2-1-1 0 0,0-1 0 0 0,-1-1 0 0 0,0 0 1 0 0,-2-2-1 0 0,0 0 0 0 0,0-2 0 0 0,-2 0 1 0 0,1-1-1 0 0,-17 4-176 0 0,13-7 300 0 0,0-2-1 0 0,0-1 1 0 0,-1-1 0 0 0,0-1 0 0 0,1-1-1 0 0,-15-2-299 0 0,-72-1 475 0 0,93-4-448 0 0,19 3-166 0 0,2 1-49 0 0,0 0-789 0 0,0 0-3272 0 0,0 0-1403 0 0</inkml:trace>
  <inkml:trace contextRef="#ctx0" brushRef="#br0" timeOffset="1589.607">1460 105 10680 0 0,'0'0'241'0'0,"0"0"38"0"0,0 0 11 0 0,5-6 65 0 0,12-29 8 0 0,0 4 529 0 0,-17 29-647 0 0,0 2 10 0 0,0 0-26 0 0,-1-11 286 0 0,-1 9-482 0 0,0 0 0 0 0,0 0 0 0 0,0 1 0 0 0,-1-1 0 0 0,1 1 0 0 0,0-1 0 0 0,-1 1 0 0 0,1 0 0 0 0,-1 0 0 0 0,1 0 0 0 0,-1 0 0 0 0,1 1 0 0 0,-1-1 0 0 0,0 1 0 0 0,1-1 0 0 0,-1 1 0 0 0,0 0 0 0 0,0 0 0 0 0,1 0 0 0 0,-1 0 0 0 0,0 1 0 0 0,1-1 0 0 0,-1 1 0 0 0,0 0 0 0 0,1-1 1 0 0,-1 1-1 0 0,0 1-33 0 0,-32 18 633 0 0,22-11-510 0 0,1 0 1 0 0,-1 1 0 0 0,2 0-1 0 0,-1 1 1 0 0,1 0-1 0 0,-5 8-123 0 0,-15 14 91 0 0,-48 77-81 0 0,53-68-10 0 0,-52 97 80 0 0,17-13 32 0 0,27-38-52 0 0,4 1 0 0 0,3 1 0 0 0,5 1 0 0 0,3 4-60 0 0,1 43 79 0 0,19-83 109 0 0,3 0-1 0 0,2-1 1 0 0,2 0 0 0 0,8 21-188 0 0,-10-57 56 0 0,1 1 1 0 0,1-1-1 0 0,0-1 0 0 0,1 0 1 0 0,1 0-1 0 0,1 0 0 0 0,1-1-56 0 0,2 0 31 0 0,1 0 0 0 0,1-1-1 0 0,0-1 1 0 0,2 0 0 0 0,-1-1-1 0 0,1-1 1 0 0,1-1-1 0 0,0 0 1 0 0,5 0-31 0 0,-8-2-12 0 0,111 41 12 0 0,-70-41 0 0 0,35-19 516 0 0,-30-4 435 0 0,-41 9-743 0 0,-20 5-155 0 0,-1 0 11 0 0,0 0 0 0 0,0 0 0 0 0,0 0 0 0 0,0 0-29 0 0,0 0-124 0 0,0 0-58 0 0,0 0-889 0 0,0 0-3686 0 0,0 0-1582 0 0</inkml:trace>
  <inkml:trace contextRef="#ctx0" brushRef="#br0" timeOffset="2233.091">1787 1431 8208 0 0,'0'0'234'0'0,"0"0"6"0"0,0 0-48 0 0,0-1 346 0 0,9-21 2014 0 0,-8 22-2256 0 0,-1-3-28 0 0,12-87 1522 0 0,0 35-1484 0 0,15-64 519 0 0,32-29 182 0 0,20-22-538 0 0,2 22-268 0 0,-30 65 82 0 0,4 4 229 0 0,-17 35-106 0 0,-38 43-396 0 0,1 0-1 0 0,0 1 0 0 0,0-1 0 0 0,0 0 0 0 0,-1 0 0 0 0,1 1 0 0 0,0-1 0 0 0,0 0 1 0 0,0 1-1 0 0,0-1 0 0 0,0 1 0 0 0,0-1 0 0 0,0 1 0 0 0,0 0 0 0 0,0 0 0 0 0,0-1 1 0 0,0 1-1 0 0,0 0 0 0 0,1 0 0 0 0,-1 0 0 0 0,0 0 0 0 0,0 0 0 0 0,0 0 1 0 0,0 0-1 0 0,0 0 0 0 0,0 1 0 0 0,0-1 0 0 0,0 0 0 0 0,0 1 0 0 0,0-1 0 0 0,0 0 1 0 0,0 1-1 0 0,0-1 0 0 0,0 1 0 0 0,0 0 0 0 0,0-1 0 0 0,0 1 0 0 0,0 0 0 0 0,0 0 1 0 0,-1-1-1 0 0,1 1 0 0 0,0 0 0 0 0,-1 0 0 0 0,1 0 0 0 0,-1 0 0 0 0,1 0 0 0 0,-1 0 1 0 0,1 0-10 0 0,6 7 57 0 0,2 2-56 0 0,0 1 0 0 0,-1-1 1 0 0,0 1-1 0 0,-1 1 0 0 0,0-1 0 0 0,-1 1 0 0 0,1 3-1 0 0,22 37-149 0 0,-4-7 173 0 0,-1 2 0 0 0,-3 0 0 0 0,7 24-24 0 0,21 40 346 0 0,17 53-47 0 0,-42-71-152 0 0,-19-32 330 0 0,-11-34-399 0 0,-35-8-420 0 0,11-17-5278 0 0,30-2 5322 0 0,-17 0-5663 0 0</inkml:trace>
  <inkml:trace contextRef="#ctx0" brushRef="#br0" timeOffset="4227.582">1897 1093 12392 0 0,'0'0'364'0'0,"0"0"-8"0"0,0 0-184 0 0,0 0 62 0 0,0 0 57 0 0,0 0 12 0 0,1-2-21 0 0,3-2-195 0 0,0 0 1 0 0,0 1-1 0 0,1-1 0 0 0,-1 1 0 0 0,1 0 0 0 0,0 0 1 0 0,0 0-1 0 0,0 1 0 0 0,0 0 0 0 0,0 0 0 0 0,1 0 1 0 0,-1 0-1 0 0,1 1 0 0 0,-1 0 0 0 0,5 0-87 0 0,4-2 142 0 0,127-30 86 0 0,3 3-100 0 0,-33 8-439 0 0,-62 15-3960 0 0,-11 1-723 0 0</inkml:trace>
  <inkml:trace contextRef="#ctx0" brushRef="#br0" timeOffset="5698.702">2853 1392 5840 0 0,'0'0'132'0'0,"0"0"17"0"0,0 0 11 0 0,0 0-7 0 0,0 0-55 0 0,0 0-30 0 0,0 0-4 0 0,0 0 1 0 0,0 0 10 0 0,0 0 11 0 0,0 0-48 0 0,0 0-129 0 0,0 0-10 0 0,0 0-54 0 0,-2 0-248 0 0,-6 0-111 0 0</inkml:trace>
</inkml:ink>
</file>

<file path=ppt/ink/ink1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5.689"/>
    </inkml:context>
    <inkml:brush xml:id="br0">
      <inkml:brushProperty name="width" value="0.05" units="cm"/>
      <inkml:brushProperty name="height" value="0.05" units="cm"/>
      <inkml:brushProperty name="color" value="#E71224"/>
    </inkml:brush>
  </inkml:definitions>
  <inkml:trace contextRef="#ctx0" brushRef="#br0">349 895 13216 0 0,'0'0'298'0'0,"-2"0"46"0"0,-58-15 791 0 0,52 15-1013 0 0,1 2 0 0 0,0-1 1 0 0,0 1-1 0 0,-1 0 0 0 0,1 0 0 0 0,0 1 1 0 0,1 0-1 0 0,-1 0 0 0 0,0 0 1 0 0,-5 5-123 0 0,-25 11 0 0 0,-35 46 0 0 0,63-55 57 0 0,1 1 0 0 0,1-1 0 0 0,0 1 0 0 0,0 0-1 0 0,1 1 1 0 0,1 0 0 0 0,0 0 0 0 0,-2 7-57 0 0,-7 30 450 0 0,-5 39 627 0 0,19-75-1008 0 0,0 0 1 0 0,2 0-1 0 0,-1 0 0 0 0,2 0 1 0 0,0 0-1 0 0,0-1 0 0 0,1 1 1 0 0,1-1-1 0 0,3 7-69 0 0,34 30 209 0 0,19-1-22 0 0,-51-43-126 0 0,0 0 0 0 0,0-1 0 0 0,0 0 0 0 0,0-1 0 0 0,0 0 0 0 0,1-1 0 0 0,0 0 0 0 0,-1-1 0 0 0,1 0 0 0 0,0 0 0 0 0,0-1 0 0 0,-1 0 0 0 0,1-1 0 0 0,0-1 0 0 0,-1 1 0 0 0,1-2 0 0 0,4-1-61 0 0,120-22 160 0 0,-15-16-314 0 0,-92 27-5538 0 0,-17 9-565 0 0</inkml:trace>
  <inkml:trace contextRef="#ctx0" brushRef="#br0" timeOffset="961.75">670 29 9880 0 0,'0'0'290'0'0,"0"0"-3"0"0,0-2-187 0 0,0-4-9 0 0,0 4 321 0 0,6-16 3828 0 0,22 21-3134 0 0,20 27-767 0 0,-7 12-35 0 0,-7-13-229 0 0,-1 2 1 0 0,-2 1-1 0 0,-1 2 1 0 0,-2 1-1 0 0,-1 1-75 0 0,-2-4 32 0 0,26 37 161 0 0,-3 1-1 0 0,34 70-192 0 0,-57-86 25 0 0,-3 0 0 0 0,-2 2-1 0 0,-3 0 1 0 0,-2 1-1 0 0,3 35-24 0 0,-5-26-30 0 0,-4 1 0 0 0,-2 0 0 0 0,-4 0 0 0 0,-2 0 0 0 0,-3 0 0 0 0,-5 14 30 0 0,-31 145 76 0 0,32-197 29 0 0,-2-1 0 0 0,-2 1-1 0 0,0-2 1 0 0,-2 1 0 0 0,-1-1 0 0 0,-1-1-1 0 0,-8 11-104 0 0,2-8 175 0 0,7-8 22 0 0,-2-1 0 0 0,0 0 0 0 0,-1-1 0 0 0,-1-1 0 0 0,0-1-1 0 0,-4 2-196 0 0,-66 49 731 0 0,77-61-692 0 0,0-1-1 0 0,-1 0 1 0 0,1 0-1 0 0,-1-1 1 0 0,0 0-1 0 0,0-1 1 0 0,-11 2-39 0 0,-43 19 15 0 0,62-23-8 0 0,-3 1-50 0 0,1 0 0 0 0,-1 0-1 0 0,0-1 1 0 0,1 0 0 0 0,-1 0 0 0 0,0 0 0 0 0,0 0-1 0 0,-1-1 1 0 0,1 0 0 0 0,0-1 0 0 0,0 1-1 0 0,-3-1 44 0 0,-51-5-2918 0 0,49 0-3459 0 0</inkml:trace>
</inkml:ink>
</file>

<file path=ppt/ink/ink1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4.029"/>
    </inkml:context>
    <inkml:brush xml:id="br0">
      <inkml:brushProperty name="width" value="0.05" units="cm"/>
      <inkml:brushProperty name="height" value="0.05" units="cm"/>
      <inkml:brushProperty name="color" value="#E71224"/>
    </inkml:brush>
  </inkml:definitions>
  <inkml:trace contextRef="#ctx0" brushRef="#br0">34 71 6992 0 0,'0'0'157'0'0,"0"0"23"0"0,0 0 12 0 0,0 0-7 0 0,0 0-55 0 0,0 0-30 0 0,0 0-4 0 0,0 0 0 0 0,0 0 0 0 0,0 0 0 0 0,0 0 0 0 0,0 0-2 0 0,0 0-6 0 0,0 0-6 0 0,0 0-2 0 0,0 0 34 0 0,0 0 145 0 0,0 0 58 0 0,0 0 17 0 0,0 0-9 0 0,0 0-45 0 0,0 0-21 0 0,0 0-3 0 0,0 0-22 0 0,0 0-88 0 0,0 0-40 0 0,0 0-8 0 0,0 0 7 0 0,0 0 39 0 0,0 2 15 0 0,-7 36 649 0 0,35 164 918 0 0,5 66-322 0 0,-32-199-1169 0 0,-2 0 0 0 0,-11 68-235 0 0,1-76 737 0 0,-4-14 253 0 0,14-46-830 0 0,1-1-46 0 0,0 0-184 0 0,-1-2-30 0 0,-3-11 4 0 0</inkml:trace>
  <inkml:trace contextRef="#ctx0" brushRef="#br0" timeOffset="1037.656">0 86 12408 0 0,'0'0'281'0'0,"1"-2"40"0"0,15-26 437 0 0,49-6-176 0 0,-26 20-455 0 0,-16 11-37 0 0,1 0 0 0 0,-1 2 0 0 0,1 0-1 0 0,-1 2 1 0 0,1 0 0 0 0,-1 2 0 0 0,19 4-90 0 0,17 3 636 0 0,35 9 43 0 0,-27 15-419 0 0,-65-33-246 0 0,0 1-1 0 0,-1-1 1 0 0,1 1-1 0 0,0 0 0 0 0,-1-1 1 0 0,1 1-1 0 0,-1 0 0 0 0,0 0 1 0 0,0 0-1 0 0,0 0 0 0 0,0 1 1 0 0,0-1-1 0 0,0 0 0 0 0,0 0 1 0 0,0 1-1 0 0,-1-1 1 0 0,0 0-1 0 0,1 1 0 0 0,-1-1 1 0 0,0 0-1 0 0,0 1 0 0 0,0-1 1 0 0,0 1-1 0 0,-1-1 0 0 0,1 0 1 0 0,-1 1-1 0 0,1-1 0 0 0,-1 0 1 0 0,0 0-1 0 0,0 1-13 0 0,-5 10 131 0 0,-1-1-1 0 0,0 1 1 0 0,0-2-1 0 0,-2 1 1 0 0,1-1-1 0 0,-1 0 1 0 0,-1-1-1 0 0,-5 5-130 0 0,-4 4 130 0 0,-83 69 436 0 0,19-39-243 0 0,81-47-254 0 0,-5 1-1 0 0,5-2 9 0 0,2-1 3 0 0,17 1-80 0 0,0 1 0 0 0,0 1 0 0 0,-1 1 0 0 0,0 0-1 0 0,0 1 1 0 0,11 5 0 0 0,63 39-353 0 0,81 34 659 0 0,-50-9-460 0 0,-120-73 166 0 0,1 1 1 0 0,-1-1-1 0 0,0 0 1 0 0,1 0-1 0 0,-1 1 1 0 0,0-1-1 0 0,0 1 1 0 0,0-1-1 0 0,0 1 1 0 0,0-1-1 0 0,-1 1 1 0 0,1-1-1 0 0,0 1 1 0 0,-1 0-1 0 0,1 0 1 0 0,-1-1-1 0 0,1 1 1 0 0,-1 0-1 0 0,0 0 1 0 0,0-1-1 0 0,0 1 1 0 0,0 0-1 0 0,0 0 1 0 0,0 0-1 0 0,-1-1 1 0 0,1 1-1 0 0,0 0 1 0 0,-1 0-1 0 0,0-1 1 0 0,1 1-1 0 0,-1 0 1 0 0,0-1-1 0 0,0 1 1 0 0,0-1-1 0 0,0 1 1 0 0,0-1-1 0 0,0 0 1 0 0,0 1-1 0 0,0-1 1 0 0,-1 0-1 0 0,1 0 1 0 0,0 1-1 0 0,-1-1 1 0 0,1 0-1 0 0,-2 0-12 0 0,-33 23 334 0 0,23-15-300 0 0,1-1 0 0 0,-1 0 0 0 0,-1-1-1 0 0,1 0 1 0 0,-1-1 0 0 0,0-1 0 0 0,-7 2-34 0 0,-156 48 291 0 0,-43-21 223 0 0,60-19-426 0 0,100-10-448 0 0,58-5 168 0 0,2 0-165 0 0,0 0-694 0 0,0 0-301 0 0,0 0-65 0 0,0 0-13 0 0</inkml:trace>
</inkml:ink>
</file>

<file path=ppt/ink/ink1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0.988"/>
    </inkml:context>
    <inkml:brush xml:id="br0">
      <inkml:brushProperty name="width" value="0.05" units="cm"/>
      <inkml:brushProperty name="height" value="0.05" units="cm"/>
      <inkml:brushProperty name="color" value="#E71224"/>
    </inkml:brush>
  </inkml:definitions>
  <inkml:trace contextRef="#ctx0" brushRef="#br0">0 0 14000 0 0,'0'0'408'0'0,"0"0"-2"0"0,0 2-260 0 0,7 46 367 0 0,15 89 1021 0 0,44 109 66 0 0,-49-169-1022 0 0,16 118 444 0 0,-25-98-857 0 0,4 153 68 0 0,-26 129-159 0 0,-2-158-74 0 0,15-40 176 0 0,18-83 150 0 0,-12-54-204 0 0,-5-43 113 0 0,0-1 18 0 0,0 0-78 0 0,0 0-342 0 0,0 0-149 0 0,0 0-1388 0 0,0 0-5427 0 0</inkml:trace>
</inkml:ink>
</file>

<file path=ppt/ink/ink1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2.061"/>
    </inkml:context>
    <inkml:brush xml:id="br0">
      <inkml:brushProperty name="width" value="0.05" units="cm"/>
      <inkml:brushProperty name="height" value="0.05" units="cm"/>
      <inkml:brushProperty name="color" value="#E71224"/>
    </inkml:brush>
  </inkml:definitions>
  <inkml:trace contextRef="#ctx0" brushRef="#br0">1 1520 9648 0 0,'0'0'216'0'0,"0"0"32"0"0,0 0 12 0 0,0 0-10 0 0,0 0-100 0 0,0 0-44 0 0,0 0-8 0 0,0 0 11 0 0,0 0 56 0 0,0 0 25 0 0,0 0 2 0 0,0 0-16 0 0,0 0-66 0 0,0-2-22 0 0,28-101 732 0 0,-15 70-462 0 0,102-233 1290 0 0,-44 115-960 0 0,12-26-20 0 0,-49 127-646 0 0,-31 43-10 0 0,0 1 0 0 0,0 0-1 0 0,0 0 1 0 0,1 0 0 0 0,0 1 0 0 0,0-1-1 0 0,0 1 1 0 0,1 0 0 0 0,-1 0 0 0 0,3-1-12 0 0,10-6 170 0 0,-16 11-174 0 0,0 0-1 0 0,0 0 0 0 0,0 0 0 0 0,0 0 0 0 0,1 0 1 0 0,-1 0-1 0 0,0 0 0 0 0,0 0 0 0 0,0 0 0 0 0,1 1 1 0 0,-1-1-1 0 0,1 1 0 0 0,-1-1 0 0 0,0 1 0 0 0,1-1 1 0 0,-1 1-1 0 0,1 0 0 0 0,-1-1 0 0 0,1 1 1 0 0,-1 0-1 0 0,1 0 0 0 0,-1 0 0 0 0,1 0 0 0 0,-1 0 1 0 0,1 1-1 0 0,-1-1 0 0 0,0 0 0 0 0,1 1 0 0 0,-1-1 1 0 0,1 1-1 0 0,-1-1 0 0 0,0 1 0 0 0,1 0 0 0 0,0 0 6 0 0,60 82-20 0 0,-23-19-50 0 0,10 49 159 0 0,28 85 617 0 0,-3-2-401 0 0,-54-114-47 0 0,-23-33 9 0 0,-9-34-1714 0 0,11-13-2588 0 0,-4-2-1300 0 0</inkml:trace>
  <inkml:trace contextRef="#ctx0" brushRef="#br0" timeOffset="472.749">96 1216 12440 0 0,'0'0'281'0'0,"0"0"40"0"0,0 0 22 0 0,0 0-40 0 0,2-2-202 0 0,1-2-89 0 0,1 1 0 0 0,-1-1 0 0 0,1 1 1 0 0,0 0-1 0 0,0 0 0 0 0,0 0 0 0 0,0 1 0 0 0,1-1 1 0 0,-1 1-1 0 0,1 0 0 0 0,-1 0 0 0 0,1 1 0 0 0,0 0 1 0 0,1-1-13 0 0,183-33 1144 0 0,-3 11-380 0 0,-36 14-2547 0 0,-121 10 402 0 0</inkml:trace>
  <inkml:trace contextRef="#ctx0" brushRef="#br0" timeOffset="712.235">1141 698 12640 0 0,'0'0'289'0'0,"0"0"40"0"0,0 0 21 0 0,5 6 55 0 0,7 23-384 0 0,20 51 206 0 0,-10-3-94 0 0,0 21-119 0 0,-14-56 180 0 0,-1-1 1 0 0,-2 1-1 0 0,-2 0 0 0 0,-2 0 1 0 0,-1 0-1 0 0,-3 0 1 0 0,-6 40-195 0 0,-6-9 463 0 0,7-53-410 0 0,-7-11-253 0 0,2-19-2397 0 0,0-10 1018 0 0,6-9-18 0 0</inkml:trace>
  <inkml:trace contextRef="#ctx0" brushRef="#br0" timeOffset="1386.051">1081 832 11584 0 0,'1'-7'72'0'0,"0"0"-1"0"0,0 1 1 0 0,1-1 0 0 0,0 0 0 0 0,0 1 0 0 0,1-1 0 0 0,-1 1 0 0 0,1 0-1 0 0,1 0 1 0 0,-1 0 0 0 0,1 0 0 0 0,0 1 0 0 0,1-1 0 0 0,-1 1 0 0 0,1 0 0 0 0,0 0-1 0 0,0 1 1 0 0,1 0 0 0 0,-1-1 0 0 0,1 2 0 0 0,3-3-72 0 0,52-27 855 0 0,11 4-555 0 0,-71 28-298 0 0,17-4 221 0 0,1 1 1 0 0,-1 0 0 0 0,1 1-1 0 0,0 1 1 0 0,-1 1 0 0 0,1 0 0 0 0,15 2-224 0 0,-28 1 60 0 0,0 0 0 0 0,0 0 0 0 0,0 0 0 0 0,0 1 0 0 0,-1 0 0 0 0,1 0 0 0 0,-1 0 0 0 0,0 1 0 0 0,0 0 0 0 0,0 0 0 0 0,0 0 1 0 0,0 1-1 0 0,-1-1 0 0 0,0 1 0 0 0,0 0 0 0 0,0 0 0 0 0,-1 0 0 0 0,0 1 0 0 0,2 3-60 0 0,-4-7 10 0 0,2 5 27 0 0,0-1-1 0 0,0 1 0 0 0,-1-1 0 0 0,0 1 0 0 0,-1 0 1 0 0,0 0-1 0 0,0 0 0 0 0,0 0 0 0 0,-1 0 0 0 0,0 0 1 0 0,0 0-1 0 0,0 0 0 0 0,-1 0 0 0 0,0 0 0 0 0,-1 0 1 0 0,0 0-1 0 0,0-1 0 0 0,0 1 0 0 0,-1 0 0 0 0,0-1 0 0 0,-3 5-36 0 0,-3 3 175 0 0,0-1 0 0 0,-1-1 0 0 0,-1 0 0 0 0,0 0 0 0 0,0-1 0 0 0,-2 0 0 0 0,1-1 0 0 0,-6 3-175 0 0,-81 40 880 0 0,84-52-1658 0 0,30 0 360 0 0,44 34 249 0 0,-15 15 103 0 0,-25-23 65 0 0,24 27 1 0 0,6 10 0 0 0,-20-20 54 0 0,25 49-44 0 0,-52-88 50 0 0,-1 1 0 0 0,0 0 0 0 0,0-1-1 0 0,0 1 1 0 0,-1 0 0 0 0,0 0-1 0 0,0 0 1 0 0,0-1 0 0 0,-1 1 0 0 0,1 0-1 0 0,-2 0 1 0 0,1-1 0 0 0,0 1 0 0 0,-1-1-1 0 0,0 1 1 0 0,-1-1 0 0 0,1 0-1 0 0,-1 1 1 0 0,0-1 0 0 0,0-1 0 0 0,-1 1-1 0 0,1 0 1 0 0,-1-1 0 0 0,-1 1-60 0 0,-8 6 208 0 0,-1-1-1 0 0,0 0 1 0 0,-1-1 0 0 0,-1 0 0 0 0,1-1 0 0 0,-1-1 0 0 0,0-1 0 0 0,-1 0-1 0 0,1-1 1 0 0,-1-1 0 0 0,-3 0-208 0 0,15-2 8 0 0,-10 1 1 0 0,1-1 0 0 0,0 0-1 0 0,-1-1 1 0 0,1 0 0 0 0,-1-1 0 0 0,1-1-1 0 0,-1 0 1 0 0,1-1 0 0 0,-1-1 0 0 0,1 0-1 0 0,-2-1-8 0 0,-86-51-2809 0 0,67 28 1289 0 0,6-3-15 0 0</inkml:trace>
  <inkml:trace contextRef="#ctx0" brushRef="#br0" timeOffset="2205.987">1588 10 11288 0 0,'0'0'256'0'0,"0"0"34"0"0,0 0 21 0 0,0 0-35 0 0,13-6-112 0 0,-8 5-43 0 0,43-2 1693 0 0,-2 19-1070 0 0,59 44 320 0 0,-35-3-681 0 0,-45-35-304 0 0,-2 1 0 0 0,-1 0 0 0 0,0 2 0 0 0,-2 1 0 0 0,8 14-79 0 0,-1 8 40 0 0,-3 2 0 0 0,-1 1-1 0 0,-3 1 1 0 0,-2 0 0 0 0,-2 1-1 0 0,-3 1 1 0 0,-2 1 0 0 0,-2-1-1 0 0,1 56-39 0 0,-10-104 1 0 0,8 100 79 0 0,-4 0-1 0 0,-11 93-79 0 0,-20 4 344 0 0,19-170-284 0 0,-44 145 1272 0 0,6-75-349 0 0,-26 14-263 0 0,-3-18-524 0 0,-10-5-169 0 0,26-42-625 0 0,37-32-98 0 0,13-16 546 0 0,5-2-3040 0 0,4-2-2877 0 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46.700"/>
    </inkml:context>
    <inkml:brush xml:id="br0">
      <inkml:brushProperty name="width" value="0.05" units="cm"/>
      <inkml:brushProperty name="height" value="0.05" units="cm"/>
      <inkml:brushProperty name="color" value="#E71224"/>
    </inkml:brush>
  </inkml:definitions>
  <inkml:trace contextRef="#ctx0" brushRef="#br0">40 437 8048 0 0,'0'0'169'0'0,"0"0"50"0"0,-2 0 58 0 0,-6 0 19 0 0,6 0 7 0 0,2 0-14 0 0,0 0-62 0 0,-2 1-31 0 0,-1-1-292 0 0,-20 9 7959 0 0,39-4-7551 0 0,8 9 8 0 0,24-5-50 0 0,71-41 636 0 0,112 3 78 0 0,-195 24-964 0 0,0 1-1 0 0,0 2 0 0 0,0 2 0 0 0,0 1 0 0 0,11 3-19 0 0,22 1 0 0 0,71-15 144 0 0,-85 1 114 0 0,-8 4 106 0 0,30-15 262 0 0,-65 19-71 0 0,-3 3-6587 0 0,-9-2 4086 0 0</inkml:trace>
  <inkml:trace contextRef="#ctx0" brushRef="#br0" timeOffset="660.282">960 1 11824 0 0,'0'0'256'0'0,"0"0"-7"0"0,0 0-142 0 0,0 0-22 0 0,1 1-6 0 0,9 17-21 0 0,18 12 1668 0 0,10-3-446 0 0,54 3-691 0 0,79 26-386 0 0,-79-21-203 0 0,-45-3 0 0 0,-24-17 10 0 0,-18 1 218 0 0,-5-14-178 0 0,0 0-1 0 0,0 0 1 0 0,-1 0-1 0 0,1 1 1 0 0,0-1-1 0 0,-1 0 1 0 0,1 0-1 0 0,-1 0 1 0 0,0 0-1 0 0,0 0 1 0 0,0 0-1 0 0,0 0 1 0 0,0 0 0 0 0,0 0-1 0 0,-1 0 1 0 0,1 0-1 0 0,-1-1 1 0 0,1 1-1 0 0,-1 0 1 0 0,0-1-1 0 0,1 0 1 0 0,-1 1-1 0 0,0-1 1 0 0,0 0-1 0 0,-1 1-49 0 0,-17 16-55 0 0,-18 7 53 0 0,-128 74 457 0 0,107-64-50 0 0,-54 22 643 0 0,31-14-1014 0 0,11 4-113 0 0,-7-8 331 0 0,67-30 92 0 0,9-8-555 0 0,2-1-58 0 0,0 0-10 0 0,0 0-39 0 0,9 0-710 0 0,5 0 462 0 0</inkml:trace>
</inkml:ink>
</file>

<file path=ppt/ink/ink1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8.104"/>
    </inkml:context>
    <inkml:brush xml:id="br0">
      <inkml:brushProperty name="width" value="0.05" units="cm"/>
      <inkml:brushProperty name="height" value="0.05" units="cm"/>
      <inkml:brushProperty name="color" value="#E71224"/>
    </inkml:brush>
  </inkml:definitions>
  <inkml:trace contextRef="#ctx0" brushRef="#br0">173 534 11600 0 0,'0'0'264'0'0,"0"0"34"0"0,0 1 21 0 0,11 48 72 0 0,6 55 1157 0 0,-1 12-784 0 0,-4-13-94 0 0,2 104-76 0 0,-11-90-232 0 0,1-13-239 0 0,6 44-321 0 0,-10-138-26 0 0</inkml:trace>
  <inkml:trace contextRef="#ctx0" brushRef="#br0" timeOffset="448.949">51 599 13560 0 0,'0'-2'306'0'0,"-1"-51"876"0"0,39-20-830 0 0,18 9 80 0 0,-48 53-423 0 0,1 1 0 0 0,1-1 1 0 0,-1 1-1 0 0,2 1 1 0 0,-1 0-1 0 0,1 0 1 0 0,1 1-1 0 0,-1 1 1 0 0,1 0-1 0 0,1 0 1 0 0,11-4-10 0 0,125-38-240 0 0,-131 47 271 0 0,0 1 1 0 0,0 1 0 0 0,0 1 0 0 0,-1 0 0 0 0,1 1-1 0 0,0 1 1 0 0,11 3-32 0 0,-20-4 41 0 0,0 0 0 0 0,1 0 0 0 0,-1 1 0 0 0,0 0 0 0 0,0 1 0 0 0,-1 0 0 0 0,1 0-1 0 0,-1 1 1 0 0,0 0 0 0 0,0 0 0 0 0,-1 1 0 0 0,1 0 0 0 0,-1 0 0 0 0,0 1 0 0 0,-1 0 0 0 0,0 0 0 0 0,0 1 0 0 0,0 0-1 0 0,0 2-40 0 0,-4-5 46 0 0,0 0-1 0 0,-1 1 0 0 0,1-1 1 0 0,-1 0-1 0 0,-1 1 0 0 0,1-1 1 0 0,-1 1-1 0 0,0-1 0 0 0,0 1 1 0 0,0-1-1 0 0,-1 1 0 0 0,0-1 1 0 0,0 1-1 0 0,0-1 0 0 0,-1 1 1 0 0,0-1-1 0 0,0 0 0 0 0,0 0 1 0 0,0 0-1 0 0,-1 0 0 0 0,0-1 1 0 0,0 1-1 0 0,0-1 0 0 0,-1 1 1 0 0,0-1-1 0 0,1 0 0 0 0,-1 0 1 0 0,-1-1-1 0 0,1 1 0 0 0,-1-1-45 0 0,-23 18 304 0 0,-1-2 0 0 0,-2-1 0 0 0,0-1 0 0 0,0-2 0 0 0,-1-1 0 0 0,-5 0-304 0 0,-58 16 352 0 0,-82-12-213 0 0,19-3-1834 0 0,128-6-787 0 0,14-8-3447 0 0</inkml:trace>
  <inkml:trace contextRef="#ctx0" brushRef="#br0" timeOffset="1053.601">1792 18 13760 0 0,'0'0'314'0'0,"-1"-1"46"0"0,-18-8 466 0 0,-27 3-501 0 0,32 5-295 0 0,1 1 1 0 0,-1 0-1 0 0,1 0 1 0 0,-1 2-1 0 0,1 0 0 0 0,0 0 1 0 0,0 1-1 0 0,0 1 1 0 0,0 0-1 0 0,0 1 1 0 0,0 0-31 0 0,-11 7 141 0 0,0 0 1 0 0,1 2-1 0 0,0 0 1 0 0,1 2-1 0 0,1 0 1 0 0,0 2 0 0 0,2 0-1 0 0,0 1 1 0 0,1 1-1 0 0,-2 4-141 0 0,-79 117 232 0 0,67-89-90 0 0,2 2-1 0 0,3 2 0 0 0,-19 56-141 0 0,43-105 8 0 0,-33 86 68 0 0,5 1 0 0 0,-1 24-76 0 0,-34 192 72 0 0,62-280-44 0 0,1-1-1 0 0,2 1 0 0 0,1 0 0 0 0,1 0 0 0 0,1 0 0 0 0,2 0 0 0 0,1-1 0 0 0,1 0 0 0 0,2 0 0 0 0,2 3-27 0 0,-3-15 92 0 0,2 1-1 0 0,0-1 1 0 0,1-1 0 0 0,0 0-1 0 0,12 13-91 0 0,-8-9 103 0 0,6 2-2 0 0,0-1 0 0 0,1-1 0 0 0,1-1 0 0 0,0-1-1 0 0,2-1 1 0 0,0-1 0 0 0,1-1 0 0 0,9 3-101 0 0,-25-12 19 0 0,32 15 117 0 0,1-2 0 0 0,0-2 0 0 0,30 7-136 0 0,-64-21-2 0 0,32 9 2 0 0,1-2 0 0 0,0-2 0 0 0,1-1 0 0 0,26-1 0 0 0,26-11 168 0 0,-15-23 319 0 0,-78 28-570 0 0,0-1 0 0 0,0 0 0 0 0,0 0 0 0 0,-1 0 0 0 0,1 0 0 0 0,0 0 0 0 0,0 0 0 0 0,-1 0 0 0 0,1 0 0 0 0,0 0 0 0 0,-1-1 1 0 0,1 1-1 0 0,-1 0 0 0 0,1 0 0 0 0,-1 0 0 0 0,0-1 0 0 0,0 1 0 0 0,1 0 0 0 0,-1-1 0 0 0,0 1 0 0 0,0 0 0 0 0,0 0 0 0 0,0-1 0 0 0,0 1 0 0 0,-1 0 0 0 0,1-1 0 0 0,0 1 83 0 0,-1-5-4012 0 0,1 4-2310 0 0</inkml:trace>
  <inkml:trace contextRef="#ctx0" brushRef="#br0" timeOffset="1733.539">2191 731 13560 0 0,'0'0'306'0'0,"-6"-6"864"0"0,0-3-1158 0 0,-21-11-86 0 0,20 19 98 0 0,-1-1 1 0 0,0 1-1 0 0,1 1 0 0 0,-1-1 1 0 0,0 1-1 0 0,1 1 0 0 0,-1-1 0 0 0,0 1 1 0 0,1 1-1 0 0,-1-1 0 0 0,1 1 1 0 0,0 1-1 0 0,-1-1 0 0 0,-1 2-24 0 0,-70 35 511 0 0,60-29-385 0 0,0 1 0 0 0,0 1 0 0 0,1 1 0 0 0,1 0 0 0 0,-12 13-126 0 0,20-18 74 0 0,-18 17 180 0 0,1 1 0 0 0,2 2 1 0 0,1 0-1 0 0,-11 18-254 0 0,21-26 81 0 0,0 1 0 0 0,1 1 1 0 0,1-1-1 0 0,1 2 0 0 0,1 0 0 0 0,1 0 0 0 0,1 0 0 0 0,1 2-81 0 0,4-16 22 0 0,1 0-1 0 0,0 0 0 0 0,0 0 0 0 0,1 0 0 0 0,1 0 0 0 0,-1 0 1 0 0,1 0-1 0 0,1 0 0 0 0,0 0 0 0 0,0 0 0 0 0,1 0 0 0 0,0-1 1 0 0,0 1-1 0 0,1-1 0 0 0,0 0 0 0 0,3 4-21 0 0,39 31 240 0 0,-25-28-127 0 0,-14-10-75 0 0,0-1-1 0 0,0 0 0 0 0,0-1 1 0 0,0 0-1 0 0,1 0 0 0 0,-1-1 1 0 0,1 1-1 0 0,-1-2 0 0 0,9 2-37 0 0,8 2 114 0 0,108 4 477 0 0,-94-10-432 0 0,179-17 76 0 0,-188 18-145 0 0,0-1 1 0 0,0-2-1 0 0,0 0 1 0 0,0-2-1 0 0,8-4-90 0 0,29-10 396 0 0,-65 18-369 0 0,-1 1-262 0 0,0 0-713 0 0,0 0-267 0 0</inkml:trace>
</inkml:ink>
</file>

<file path=ppt/ink/ink1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37.097"/>
    </inkml:context>
    <inkml:brush xml:id="br0">
      <inkml:brushProperty name="width" value="0.05" units="cm"/>
      <inkml:brushProperty name="height" value="0.05" units="cm"/>
      <inkml:brushProperty name="color" value="#E71224"/>
    </inkml:brush>
  </inkml:definitions>
  <inkml:trace contextRef="#ctx0" brushRef="#br0">96 310 12608 0 0,'0'0'289'0'0,"0"0"40"0"0,0 0 21 0 0,6-5 55 0 0,43-9 598 0 0,-38 13-890 0 0,-1 0 0 0 0,1 1 0 0 0,-1 0 0 0 0,1 0 1 0 0,-1 1-1 0 0,1 1 0 0 0,-1 0 0 0 0,6 2-113 0 0,17 2 65 0 0,127 15 181 0 0,-78-27-965 0 0,-65-2-3020 0 0,0 2-1299 0 0</inkml:trace>
  <inkml:trace contextRef="#ctx0" brushRef="#br0" timeOffset="621.876">1 59 14896 0 0,'0'0'433'0'0,"0"0"0"0"0,7-4-259 0 0,64-10-465 0 0,112 14 510 0 0,-79-11-219 0 0,-21 1 0 0 0,6 0 0 0 0,-19 3-1407 0 0,-47 5-1528 0 0,5 1-2003 0 0</inkml:trace>
</inkml:ink>
</file>

<file path=ppt/ink/ink1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4.658"/>
    </inkml:context>
    <inkml:brush xml:id="br0">
      <inkml:brushProperty name="width" value="0.05" units="cm"/>
      <inkml:brushProperty name="height" value="0.05" units="cm"/>
      <inkml:brushProperty name="color" value="#E71224"/>
    </inkml:brush>
  </inkml:definitions>
  <inkml:trace contextRef="#ctx0" brushRef="#br0">139 585 12544 0 0,'0'0'365'0'0,"0"0"-4"0"0,0 0-190 0 0,0 0 49 0 0,0 0 48 0 0,0 0 11 0 0,6 10 231 0 0,10 36 396 0 0,-5 12-402 0 0,17 85 207 0 0,-10-22 81 0 0,1 23-40 0 0,-14-85-416 0 0,2 0-1 0 0,3-1 0 0 0,7 21-335 0 0,6 14 474 0 0,10 15-378 0 0,-21-84-2574 0 0,-12-23-3867 0 0</inkml:trace>
  <inkml:trace contextRef="#ctx0" brushRef="#br0" timeOffset="624.435">0 590 14000 0 0,'0'0'408'0'0,"0"0"-2"0"0,0-2-260 0 0,0 0-119 0 0,0-1 0 0 0,0 1 0 0 0,0 0 0 0 0,1-1 1 0 0,-1 1-1 0 0,1-1 0 0 0,-1 1 0 0 0,1 0 0 0 0,0 0 1 0 0,-1-1-1 0 0,1 1 0 0 0,0 0 0 0 0,1 0 0 0 0,-1 0 1 0 0,0 0-1 0 0,1 0 0 0 0,-1 0 0 0 0,1 0 0 0 0,-1 1 1 0 0,1-1-1 0 0,0 0 0 0 0,0 1 0 0 0,0-1 0 0 0,0 1 1 0 0,1-1-28 0 0,35-27 232 0 0,101-44-116 0 0,15 25 489 0 0,-21 38 241 0 0,-114 10-823 0 0,0 1 0 0 0,1 1-1 0 0,-1 1 1 0 0,0 0 0 0 0,0 2-1 0 0,0 0 1 0 0,-1 1-1 0 0,6 3-22 0 0,-6-3-5 0 0,-12-4 22 0 0,-1 1-1 0 0,1-1 1 0 0,0 1-1 0 0,-1 1 0 0 0,1-1 1 0 0,-1 1-1 0 0,0 0 1 0 0,0 0-1 0 0,-1 0 0 0 0,1 1 1 0 0,-1 0-1 0 0,0 0 0 0 0,0 0 1 0 0,2 4-17 0 0,-5-5 16 0 0,1 0 1 0 0,-1 0-1 0 0,0 0 0 0 0,0 0 1 0 0,-1 1-1 0 0,1-1 1 0 0,-1 0-1 0 0,0 1 1 0 0,0-1-1 0 0,0 0 0 0 0,-1 1 1 0 0,1-1-1 0 0,-1 0 1 0 0,0 0-1 0 0,0 0 0 0 0,-1 0 1 0 0,1 0-1 0 0,-1 0 1 0 0,0 0-1 0 0,0 0 0 0 0,0 0 1 0 0,-1-1-1 0 0,1 1 1 0 0,-1-1-1 0 0,0 0 1 0 0,0 1-1 0 0,0-1 0 0 0,0-1 1 0 0,-2 2-17 0 0,-88 57 1366 0 0,53-46-1042 0 0,0-2 0 0 0,-1-1 0 0 0,-1-2 0 0 0,-6-1-324 0 0,-123 1-214 0 0,110-4-980 0 0,34-2-4712 0 0,16-1 13 0 0</inkml:trace>
  <inkml:trace contextRef="#ctx0" brushRef="#br0" timeOffset="1178.178">1434 5 12440 0 0,'0'0'281'0'0,"0"0"40"0"0,0 0 22 0 0,1 0-40 0 0,7-5-202 0 0,-8 6-76 0 0,0-1 0 0 0,0 0 0 0 0,0 1 0 0 0,0-1 0 0 0,1 0 0 0 0,-1 1 0 0 0,0-1 1 0 0,0 0-1 0 0,0 0 0 0 0,1 1 0 0 0,-1-1 0 0 0,0 0 0 0 0,0 0 0 0 0,0 0 0 0 0,1 1 0 0 0,-1-1 0 0 0,0 0 0 0 0,1 0 0 0 0,-1 0 1 0 0,0 0-1 0 0,0 1 0 0 0,1-1 0 0 0,-1 0 0 0 0,0 0 0 0 0,1 0 0 0 0,-1 0 0 0 0,0 0 0 0 0,1 0 0 0 0,-1 0 0 0 0,0 0 0 0 0,1 0 0 0 0,-1 0 1 0 0,0 0-1 0 0,1 0 0 0 0,-1 0 0 0 0,0 0 0 0 0,1 0 0 0 0,-1 0 0 0 0,0-1 0 0 0,0 1 0 0 0,1 0 0 0 0,-1 0 0 0 0,0 0 0 0 0,1 0 1 0 0,-1-1-1 0 0,0 1 0 0 0,0 0 0 0 0,1 0 0 0 0,-1-1 0 0 0,0 1-25 0 0,-12 21 934 0 0,12-20-991 0 0,-78 101 800 0 0,7 3-272 0 0,-2 17 80 0 0,-20 30-35 0 0,-72 213 322 0 0,158-347-808 0 0,-66 176 558 0 0,-4 45-588 0 0,35-58 270 0 0,37-144-264 0 0,1-15 16 0 0,1 1 0 0 0,1-1 0 0 0,1 1-1 0 0,1-1 1 0 0,2 17-22 0 0,32 109 349 0 0,-30-134-307 0 0,1 0 0 0 0,1-1-1 0 0,0 1 1 0 0,1-2-1 0 0,0 1 1 0 0,1-1 0 0 0,0 0-1 0 0,1 0 1 0 0,1-1-1 0 0,3 4-41 0 0,6 2 46 0 0,1 0-1 0 0,0-1 0 0 0,1-1 1 0 0,1 0-1 0 0,0-2 0 0 0,1-1 1 0 0,0-1-1 0 0,1 0 0 0 0,20 4-45 0 0,-28-10 59 0 0,28 11 27 0 0,1-3 0 0 0,1-2 0 0 0,-1-2 0 0 0,1-2-1 0 0,44 1-85 0 0,-75-7 54 0 0,41-9 707 0 0,-55 7-640 0 0,-1 1-1 0 0,0 0-8 0 0,0 0-33 0 0,0 0-36 0 0,0 0-98 0 0,0 0-45 0 0,0 0-11 0 0,0 0-105 0 0,0 0-436 0 0,-2 0-188 0 0,-9 1-1248 0 0,-5 3-4851 0 0</inkml:trace>
  <inkml:trace contextRef="#ctx0" brushRef="#br0" timeOffset="2893.591">1758 886 12640 0 0,'0'0'289'0'0,"0"0"40"0"0,0 0 21 0 0,0 0-46 0 0,0 0-158 0 0,0 0 98 0 0,0 0 63 0 0,0 0 12 0 0,0 0-5 0 0,0 0-20 0 0,0 0-6 0 0,0 0 0 0 0,0 0-19 0 0,0 0-79 0 0,0-2-35 0 0,-1 2-128 0 0,0 0 0 0 0,0 0 0 0 0,0-1 0 0 0,0 1 0 0 0,0 0 0 0 0,0 0 0 0 0,0 0 0 0 0,0 0-1 0 0,0 0 1 0 0,0 0 0 0 0,0 1 0 0 0,0-1 0 0 0,0 0 0 0 0,0 0 0 0 0,0 1 0 0 0,0-1 0 0 0,0 0 0 0 0,0 1 0 0 0,0-1 0 0 0,0 1 0 0 0,1 0-1 0 0,-1-1 1 0 0,0 1 0 0 0,0-1 0 0 0,0 1 0 0 0,1 0 0 0 0,-1 0 0 0 0,1-1 0 0 0,-1 1 0 0 0,0 0 0 0 0,1 0 0 0 0,-1 0 0 0 0,1 0-1 0 0,0 0 1 0 0,-1 0 0 0 0,1 0 0 0 0,0 0 0 0 0,-1 0 0 0 0,1 0 0 0 0,0 0 0 0 0,0 0 0 0 0,0 0 0 0 0,0 0 0 0 0,0 0 0 0 0,0 0 0 0 0,0 0-1 0 0,0 0-26 0 0,-1 81 0 0 0,17 37 0 0 0,6 151 11 0 0,-28-163 96 0 0,1 94 29 0 0,5-200-1439 0 0,0-1-4767 0 0</inkml:trace>
  <inkml:trace contextRef="#ctx0" brushRef="#br0" timeOffset="3962.98">1655 724 12840 0 0,'0'0'289'0'0,"0"0"40"0"0,0 0 23 0 0,0-2-36 0 0,44-41-50 0 0,0 19 6 0 0,17-1 104 0 0,-1 9 176 0 0,7 7-88 0 0,-62 8-431 0 0,0 1 1 0 0,1 0-1 0 0,-1 0 1 0 0,0 1 0 0 0,0-1-1 0 0,0 1 1 0 0,1 0 0 0 0,-1 0-1 0 0,0 1 1 0 0,0 0-1 0 0,-1 0 1 0 0,1 0 0 0 0,0 0-1 0 0,-1 1 1 0 0,1-1 0 0 0,-1 1-1 0 0,0 1 1 0 0,3 1-34 0 0,1 4 5 0 0,-5-5 6 0 0,0-1 0 0 0,0 0-1 0 0,0 1 1 0 0,-1 0 0 0 0,1-1 0 0 0,-1 1 0 0 0,0 0 0 0 0,0 0 0 0 0,0 1 0 0 0,-1-1 0 0 0,1 0 0 0 0,-1 0-1 0 0,0 2-10 0 0,3 15 22 0 0,-2-15-7 0 0,-1 0 0 0 0,1 0 0 0 0,-2 1 0 0 0,1-1 0 0 0,0 0 0 0 0,-1 1 1 0 0,0-1-1 0 0,-1 1 0 0 0,0-1 0 0 0,0 0 0 0 0,0 1 0 0 0,-2 3-15 0 0,-13 39 196 0 0,1-27-99 0 0,7-11 8 0 0,0 1-1 0 0,0-1 0 0 0,-1-1 0 0 0,0 1 0 0 0,-1-1 0 0 0,0-1 1 0 0,-1 0-1 0 0,-6 3-104 0 0,-67 38 630 0 0,-3-11-126 0 0,55-30-398 0 0,30-8-214 0 0,2-1 0 0 0,28-5 24 0 0,23 1 150 0 0,196 59-126 0 0,-130 1-68 0 0,-83-36 67 0 0,-18-11-27 0 0,-1 1-1 0 0,0 0 1 0 0,0 1 0 0 0,-2 1-1 0 0,1 0 1 0 0,-2 1-1 0 0,1 0 1 0 0,-2 1 0 0 0,0 0-1 0 0,7 12 89 0 0,-16-23 14 0 0,0 1 1 0 0,0-1-1 0 0,0 1 0 0 0,-1-1 0 0 0,1 1 1 0 0,-1 0-1 0 0,0 0 0 0 0,0 0 1 0 0,0 0-1 0 0,0 0 0 0 0,-1 0 0 0 0,0 0 1 0 0,0 0-1 0 0,0 0 0 0 0,0 0 1 0 0,0 0-1 0 0,-1 0 0 0 0,0 0 0 0 0,0 0 1 0 0,0-1-1 0 0,0 1 0 0 0,-1 0 0 0 0,1 0 1 0 0,-1-1-1 0 0,0 1 0 0 0,0-1 1 0 0,0 0-1 0 0,-1 1 0 0 0,1-1 0 0 0,-1 0 1 0 0,0 0-1 0 0,1 0 0 0 0,-1-1 0 0 0,-3 2-14 0 0,-19 16 221 0 0,2-2 34 0 0,-1 0 0 0 0,-1-2-1 0 0,0-1 1 0 0,-24 11-255 0 0,-5-3 297 0 0,36-13 2 0 0,-1-2 1 0 0,-1 0-1 0 0,0-1 0 0 0,0-1 1 0 0,0-1-1 0 0,-1-1 0 0 0,-9 1-299 0 0,15-4 31 0 0,0-1 0 0 0,0 0 0 0 0,0-1 0 0 0,0 0 0 0 0,0-1-1 0 0,0-1 1 0 0,-7-2-31 0 0,-48-19-2044 0 0,68 23-101 0 0,2 1-4537 0 0</inkml:trace>
</inkml:ink>
</file>

<file path=ppt/ink/ink1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9.359"/>
    </inkml:context>
    <inkml:brush xml:id="br0">
      <inkml:brushProperty name="width" value="0.05" units="cm"/>
      <inkml:brushProperty name="height" value="0.05" units="cm"/>
      <inkml:brushProperty name="color" value="#E71224"/>
    </inkml:brush>
  </inkml:definitions>
  <inkml:trace contextRef="#ctx0" brushRef="#br0">1 1 11760 0 0,'0'0'342'0'0,"0"0"4"0"0,1 1-224 0 0,33 86 908 0 0,7 53-102 0 0,-12 21 66 0 0,-17-35-234 0 0,-9-81-444 0 0,-1 1 1 0 0,-3-1-1 0 0,-6 44-316 0 0,-1 17 344 0 0,-14 149 200 0 0,-8 173-160 0 0,30-300-245 0 0,-4 13 42 0 0,8-23 11 0 0,-3-94 536 0 0,-1-22-541 0 0,0-2-290 0 0,0 0-121 0 0,0 0-28 0 0,0 0 10 0 0,2-1 55 0 0,13-13-1352 0 0,-10 4-4700 0 0</inkml:trace>
</inkml:ink>
</file>

<file path=ppt/ink/ink1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49.867"/>
    </inkml:context>
    <inkml:brush xml:id="br0">
      <inkml:brushProperty name="width" value="0.05" units="cm"/>
      <inkml:brushProperty name="height" value="0.05" units="cm"/>
      <inkml:brushProperty name="color" value="#E71224"/>
    </inkml:brush>
  </inkml:definitions>
  <inkml:trace contextRef="#ctx0" brushRef="#br0">1 1677 10800 0 0,'0'0'241'0'0,"0"0"38"0"0,0 0 13 0 0,0 0-26 0 0,0 0-135 0 0,0 0 65 0 0,0 0 48 0 0,1-2 11 0 0,31-69 970 0 0,18-14-770 0 0,-10-29 570 0 0,-18 56 47 0 0,-1-2 1 0 0,9-53-1073 0 0,23-67 1083 0 0,13 27-439 0 0,-34 101-448 0 0,-18 56-490 0 0,-7 4 248 0 0,1 0 0 0 0,-1 0 0 0 0,-1 1 0 0 0,0 0-1 0 0,0 0 1 0 0,-1 1 0 0 0,0-1 0 0 0,0 1-1 0 0,-1 0 1 0 0,-1 0 0 0 0,1 2 46 0 0,12 28-4 0 0,24 72 4 0 0,74 202 224 0 0,-75-219-82 0 0,-6-7-121 0 0,-28-45 288 0 0,-24-18-594 0 0,17-24-32 0 0,0-1-1195 0 0,-6 0-4717 0 0</inkml:trace>
  <inkml:trace contextRef="#ctx0" brushRef="#br0" timeOffset="659.828">111 1372 14368 0 0,'0'0'330'0'0,"7"-4"437"0"0,49-3-288 0 0,104-7 52 0 0,88-9-1190 0 0,-220 18 275 0 0</inkml:trace>
  <inkml:trace contextRef="#ctx0" brushRef="#br0" timeOffset="1213.491">896 1 11688 0 0,'0'0'264'0'0,"0"0"34"0"0,0 0 22 0 0,0 0-32 0 0,12 11-178 0 0,21 52 1000 0 0,66 99 396 0 0,-77-123-1495 0 0,-2 0 1 0 0,-1 2-1 0 0,-2 0 1 0 0,4 20-12 0 0,-19-55 12 0 0,41 150 131 0 0,-19-60-60 0 0,-4 1 1 0 0,-5 1-1 0 0,-4 0 1 0 0,-5 1-1 0 0,-5 81-83 0 0,-1-87 41 0 0,-5 0-1 0 0,-4 0 0 0 0,-4-1 1 0 0,-7 14-41 0 0,-31 110 545 0 0,-26-15 648 0 0,61-169-1134 0 0,12-23 16 0 0,0 1-1 0 0,0-1 0 0 0,-1 0 0 0 0,-1 0 1 0 0,1 0-1 0 0,-1-1 0 0 0,-1 0 0 0 0,0 0 1 0 0,0-1-1 0 0,0 0 0 0 0,-3 2-74 0 0,-6 3 135 0 0,14-10-121 0 0,0 0 0 0 0,0 0 0 0 0,-1 0 0 0 0,1-1 0 0 0,0 1 0 0 0,-1-1 0 0 0,1 1 0 0 0,-1-1 0 0 0,1 0-1 0 0,-1 0 1 0 0,0 0 0 0 0,0 0 0 0 0,1 0 0 0 0,-1-1 0 0 0,0 1 0 0 0,0-1 0 0 0,0 0 0 0 0,0 0 0 0 0,1 0-1 0 0,-3 0-13 0 0,-3-5-138 0 0,-14-18-1586 0 0,12 8 666 0 0</inkml:trace>
</inkml:ink>
</file>

<file path=ppt/ink/ink1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7:51.474"/>
    </inkml:context>
    <inkml:brush xml:id="br0">
      <inkml:brushProperty name="width" value="0.05" units="cm"/>
      <inkml:brushProperty name="height" value="0.05" units="cm"/>
      <inkml:brushProperty name="color" value="#E71224"/>
    </inkml:brush>
  </inkml:definitions>
  <inkml:trace contextRef="#ctx0" brushRef="#br0">133 581 11256 0 0,'0'0'256'0'0,"0"0"34"0"0,0 0 21 0 0,0 0-35 0 0,4 6-169 0 0,20 105 2194 0 0,-8 7-1682 0 0,-3 72 7 0 0,-11-102-344 0 0,-7 174 897 0 0,1-39-379 0 0,7-189-747 0 0,-1-28-135 0 0,-1 0 0 0 0,-1 0 0 0 0,1 0 1 0 0,-1 0-1 0 0,0 0 0 0 0,0 0 0 0 0,-1 0 0 0 0,1 0 0 0 0,-2 0 0 0 0,1 0 0 0 0,-1 1 82 0 0,1-2-2167 0 0,1-5 1047 0 0</inkml:trace>
  <inkml:trace contextRef="#ctx0" brushRef="#br0" timeOffset="467.373">1 704 13160 0 0,'0'0'297'0'0,"1"-2"39"0"0,53-50 471 0 0,36-2-631 0 0,-2 10-107 0 0,-64 37-60 0 0,-10 1 15 0 0,-1 2 1 0 0,1 0-1 0 0,0 1 0 0 0,0 0 0 0 0,0 1 1 0 0,0 0-1 0 0,0 2 0 0 0,0-1 1 0 0,0 2-1 0 0,3 0-24 0 0,56 9 599 0 0,-68-7-604 0 0,0 0 1 0 0,-1 0 0 0 0,1 0 0 0 0,0 1 0 0 0,-1 0 0 0 0,0 0 0 0 0,0 0 0 0 0,0 0-1 0 0,0 1 1 0 0,-1 0 0 0 0,0 0 0 0 0,0 0 0 0 0,0 0 0 0 0,0 0 0 0 0,-1 0 0 0 0,0 1 0 0 0,0-1-1 0 0,0 1 1 0 0,-1-1 0 0 0,0 1 0 0 0,0 0 0 0 0,0 0 0 0 0,-1 0 4 0 0,-5 57 581 0 0,-17 2 18 0 0,9-43-255 0 0,-79 104 904 0 0,21-59-752 0 0,-19-27-243 0 0,79-37-176 0 0,0-1 0 0 0,-1 0 0 0 0,1-1 0 0 0,-1 0 0 0 0,1-1 0 0 0,-1-1 0 0 0,1 1 0 0 0,-1-2 0 0 0,1 0 0 0 0,-8-2-77 0 0,16 4 10 0 0,-2-3-180 0 0,0 1 0 0 0,1-1 0 0 0,-1 1 0 0 0,1-1 0 0 0,-1-1-1 0 0,1 1 1 0 0,0 0 0 0 0,1-1 0 0 0,-1 0 0 0 0,0 0 0 0 0,1 0 0 0 0,-3-5 170 0 0,-1-1-1847 0 0,2 0-4039 0 0</inkml:trace>
  <inkml:trace contextRef="#ctx0" brushRef="#br0" timeOffset="962.198">1384 15 13552 0 0,'-8'1'793'0'0,"-19"9"-634"0"0,-44 48-43 0 0,-34 72 205 0 0,34-8 396 0 0,4 14 310 0 0,7 4-1 0 0,-23 85-1026 0 0,0 69 678 0 0,73-261-466 0 0,3-1 0 0 0,0 2 0 0 0,3-1 0 0 0,0 0 0 0 0,2 1 0 0 0,2 0 0 0 0,1 0 0 0 0,2-1 0 0 0,4 25-212 0 0,32 46 302 0 0,-23-75-267 0 0,0-1 0 0 0,2-1-1 0 0,1 0 1 0 0,1-2 0 0 0,1 0-1 0 0,17 15-34 0 0,51 44 128 0 0,-5-19 0 0 0,10-7 600 0 0,-2-39-868 0 0,-75-43-5097 0 0,-16 9 3543 0 0</inkml:trace>
  <inkml:trace contextRef="#ctx0" brushRef="#br0" timeOffset="1516.386">1422 1584 14864 0 0,'0'0'433'0'0,"0"0"0"0"0,0-1-257 0 0,-7-38 126 0 0,15-39 177 0 0,13-5-217 0 0,23-99 508 0 0,23-36 256 0 0,-6 67 191 0 0,-7 43-536 0 0,12 19-389 0 0,-49 74-292 0 0,-11 9 0 0 0,-1-2 0 0 0,2 7 0 0 0,20 7-88 0 0,-17-1 12 0 0,25 34-60 0 0,19 44 60 0 0,13 47 76 0 0,25 74 128 0 0,-25-52-52 0 0,-32-58 83 0 0,2 10 118 0 0,-32-90-229 0 0,-16-8-1002 0 0,2-7-368 0 0,-3-3-3364 0 0,-4-1-1471 0 0</inkml:trace>
  <inkml:trace contextRef="#ctx0" brushRef="#br0" timeOffset="2149.257">1449 1151 13704 0 0,'0'0'400'0'0,"0"0"0"0"0,2 0-256 0 0,85-5 825 0 0,250 55 1661 0 0,-221-36-2880 0 0,-61-13-1474 0 0,-33-1-4149 0 0</inkml:trace>
  <inkml:trace contextRef="#ctx0" brushRef="#br0" timeOffset="2533.537">2080 0 12528 0 0,'0'0'281'0'0,"0"0"40"0"0,0 0 22 0 0,2 1-39 0 0,62 44 167 0 0,-13 4 825 0 0,75 113 1558 0 0,-108-135-2798 0 0,0 2-1 0 0,-3 0 1 0 0,0 1-1 0 0,-2 0 0 0 0,6 21-55 0 0,-2 5 142 0 0,6 15-70 0 0,-3 0 0 0 0,-3 1 0 0 0,-4 1 0 0 0,-2 7-72 0 0,11 368-130 0 0,-12-195 462 0 0,-2-136 101 0 0,-6 0 0 0 0,-6 28-433 0 0,1-125 191 0 0,0-1 0 0 0,-2 0 1 0 0,0 0-1 0 0,-1-1 0 0 0,-1 0 1 0 0,-2 4-192 0 0,-1-5 147 0 0,0-1 0 0 0,-1 0 0 0 0,-1 0 0 0 0,-1-1 0 0 0,0-1 0 0 0,-1 0-1 0 0,0-1 1 0 0,-1 0 0 0 0,0-1 0 0 0,-1-1 0 0 0,-1 0 0 0 0,0-2 0 0 0,-16 8-147 0 0,21-10-434 0 0,1-2 0 0 0,-1 1 0 0 0,0-1 0 0 0,-1-1 0 0 0,1 0 0 0 0,-1-1 0 0 0,1 0 0 0 0,-6-1 434 0 0,-5-5-1216 0 0</inkml:trace>
</inkml:ink>
</file>

<file path=ppt/ink/ink1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52.050"/>
    </inkml:context>
    <inkml:brush xml:id="br0">
      <inkml:brushProperty name="width" value="0.05" units="cm"/>
      <inkml:brushProperty name="height" value="0.05" units="cm"/>
      <inkml:brushProperty name="color" value="#E71224"/>
    </inkml:brush>
  </inkml:definitions>
  <inkml:trace contextRef="#ctx0" brushRef="#br0">18 420 14832 0 0,'0'0'332'0'0,"0"0"50"0"0,0 0 25 0 0,0 0-47 0 0,0 0-220 0 0,1-2-78 0 0,59-66-284 0 0,-15 16 179 0 0,-4 16 34 0 0,-3-2 0 0 0,0-1 1 0 0,16-25 8 0 0,7-6 0 0 0,-51 32 88 0 0,-10 36-8 0 0,0 2-15 0 0,-1-1-97 0 0,0 0 1 0 0,-1 0-1 0 0,1 0 1 0 0,0 0-1 0 0,-1 1 1 0 0,1-1-1 0 0,-1 0 1 0 0,1 0-1 0 0,-1 1 1 0 0,1-1 0 0 0,-1 1-1 0 0,1 0 1 0 0,-1-1-1 0 0,1 1 1 0 0,-1 0-1 0 0,1 0 1 0 0,-1 0-1 0 0,0 0 1 0 0,1 0-1 0 0,-1 0 1 0 0,1 1-1 0 0,-1-1 1 0 0,0 0-1 0 0,1 1 1 0 0,-1-1-1 0 0,1 1 1 0 0,-1 0-1 0 0,1-1 1 0 0,0 1-1 0 0,-1 0 1 0 0,1 0 31 0 0,-30 7-820 0 0,-41 12-715 0 0,-58 6 1657 0 0,70 1 1447 0 0,37-22-574 0 0,21-4-839 0 0,2-1-70 0 0,0 0-12 0 0,7 20-2 0 0,32 22-72 0 0,-13-19 0 0 0,36 44 128 0 0,-17-7-62 0 0,-2 0 879 0 0,-14-17-79 0 0,36-3-728 0 0,-49-29-231 0 0,-6 1-90 0 0,-9-12 101 0 0,-1 0 8 0 0,0 0 4 0 0,0 0 4 0 0,-21 30-904 0 0,20-29 541 0 0</inkml:trace>
  <inkml:trace contextRef="#ctx0" brushRef="#br0" timeOffset="750.526">80 440 11376 0 0,'0'0'332'0'0,"0"0"-4"0"0,0 0-196 0 0,-1-2-52 0 0,0 0-72 0 0,0 0 1 0 0,1 1-1 0 0,0-1 1 0 0,-1 0-1 0 0,1 0 1 0 0,0 0 0 0 0,0 0-1 0 0,0 0 1 0 0,0 0-1 0 0,1 0 1 0 0,-1 0 0 0 0,0 0-1 0 0,1 0 1 0 0,-1 0-1 0 0,1 0 1 0 0,0 0-1 0 0,0 1 1 0 0,0-1 0 0 0,0 0-1 0 0,0 0 1 0 0,0 1-1 0 0,0-1 1 0 0,0 1-1 0 0,0-1 1 0 0,1 1 0 0 0,-1 0-1 0 0,1-1 1 0 0,0 0-9 0 0,11-14-84 0 0,-9 11 169 0 0,0 0 0 0 0,0 0 0 0 0,1 1 0 0 0,0-1 0 0 0,0 1 1 0 0,0 0-1 0 0,1 0 0 0 0,-1 1 0 0 0,1-1 0 0 0,0 1 0 0 0,0 1 0 0 0,0-1 1 0 0,0 1-1 0 0,1 0 0 0 0,5-1-85 0 0,38-17 1216 0 0,44-25 23 0 0,-50 22-1101 0 0,-38 19-84 0 0,-6 3 10 0 0,13 3 117 0 0,-8 29-1686 0 0,-2-21-2207 0 0,-2 0-1180 0 0</inkml:trace>
</inkml:ink>
</file>

<file path=ppt/ink/ink1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35.026"/>
    </inkml:context>
    <inkml:brush xml:id="br0">
      <inkml:brushProperty name="width" value="0.05" units="cm"/>
      <inkml:brushProperty name="height" value="0.05" units="cm"/>
      <inkml:brushProperty name="color" value="#E71224"/>
    </inkml:brush>
  </inkml:definitions>
  <inkml:trace contextRef="#ctx0" brushRef="#br0">1539 3928 10680 0 0,'0'0'241'0'0,"0"0"38"0"0,-1 2 11 0 0,-6 63 65 0 0,8-43-280 0 0,17 169 874 0 0,14 55 1167 0 0,11 27-502 0 0,-25-95-300 0 0,-18-168-1612 0 0,0 10 340 0 0,-5-8-4989 0 0,0-5-523 0 0</inkml:trace>
  <inkml:trace contextRef="#ctx0" brushRef="#br0" timeOffset="-7854.966">3148 0 4328 0 0,'0'0'125'0'0,"0"0"59"0"0,0 0 162 0 0,0 0 66 0 0,0 0 17 0 0,0 0-43 0 0,0 0-188 0 0,0 0-81 0 0,0 0-18 0 0,2 1 9 0 0,-1 1-23 0 0,1 1 0 0 0,0-1 1 0 0,-1 0-1 0 0,1 1 0 0 0,-1-1 0 0 0,0 1 1 0 0,0 0-1 0 0,0-1 0 0 0,0 1 0 0 0,0 0 1 0 0,0 0-1 0 0,-1 0 0 0 0,0-1 1 0 0,1 1-1 0 0,-1 0 0 0 0,0 0 0 0 0,0 1-85 0 0,3 20 299 0 0,-2 16 225 0 0,4 52 760 0 0,12 218 1578 0 0,0-152-2135 0 0,-13 127 436 0 0,3-236-1163 0 0,-7 56 128 0 0,-6-75-118 0 0,5-28 57 0 0,1-2 65 0 0,0 0 19 0 0,0 0 1 0 0,0 0-51 0 0,0 0-197 0 0,0 0-28 0 0,0 0 15 0 0,11-23-390 0 0,-9 10-230 0 0,2-4 353 0 0</inkml:trace>
  <inkml:trace contextRef="#ctx0" brushRef="#br0" timeOffset="-6415.251">2848 973 7312 0 0,'0'0'165'0'0,"0"0"22"0"0,0 0 9 0 0,0 2-20 0 0,-11-3 420 0 0,5-6 2997 0 0,6 5-3466 0 0,0 2 1 0 0,0 0-11 0 0,0 0-42 0 0,0-3-6 0 0,-5-18 118 0 0,5 19-91 0 0,0 2 0 0 0,0 0 9 0 0,0 0 39 0 0,0 0 15 0 0,0 0 1 0 0,13-9-118 0 0,-9 11-20 0 0,0 0 0 0 0,0 1 0 0 0,1-1 0 0 0,-2 1 0 0 0,1 0 0 0 0,0 0 0 0 0,0 0 0 0 0,-1 1 0 0 0,0-1 0 0 0,0 1 0 0 0,0-1 0 0 0,0 1 1 0 0,0 0-1 0 0,-1 0 0 0 0,2 5-22 0 0,11 13 51 0 0,35 57-51 0 0,-38-62 0 0 0,0 1 0 0 0,1-2 0 0 0,1 0 0 0 0,1-1 0 0 0,0 0 0 0 0,1-1 0 0 0,1-1 0 0 0,1 1 0 0 0,19 20 0 0 0,-32-28 0 0 0,0-1 0 0 0,0 1 0 0 0,0-1 0 0 0,1-1 0 0 0,0 1 0 0 0,0-1 0 0 0,0 0 0 0 0,0 0 0 0 0,1 0 0 0 0,-1-1 0 0 0,1 0 0 0 0,0-1 0 0 0,7 3 0 0 0,13 4-3 0 0,22-1 16 0 0,-20-21 55 0 0,-19 8-53 0 0,0 0 0 0 0,0 0 0 0 0,0-1 1 0 0,0 0-1 0 0,-1-1 0 0 0,0 0 0 0 0,-1-1 0 0 0,0 1 0 0 0,0-2 0 0 0,0 1 0 0 0,-1-1 0 0 0,0 0 0 0 0,4-8-15 0 0,23-26-62 0 0,50-68-230 0 0,-35 18 132 0 0,-40 76 192 0 0,-1 0 0 0 0,-1-1 0 0 0,0 0 0 0 0,-2-1 1 0 0,0 1-1 0 0,2-16-32 0 0,-1-29 597 0 0,2 4 1141 0 0,-8 57-1605 0 0,21-1-1338 0 0,-16 11 789 0 0</inkml:trace>
  <inkml:trace contextRef="#ctx0" brushRef="#br0" timeOffset="-5759.992">94 2021 10104 0 0,'0'0'230'0'0,"0"0"30"0"0,0 0 19 0 0,0-2-40 0 0,0-4-191 0 0,0 8-18 0 0,0-1 120 0 0,11-20 322 0 0,1 33-244 0 0,20 40 533 0 0,-9 34 254 0 0,-11-3-415 0 0,0-27-274 0 0,-3 1 0 0 0,-3 1 0 0 0,-2-1 0 0 0,-3 39-326 0 0,0 14 376 0 0,-2 76 301 0 0,5-176-993 0 0,-3-11-129 0 0,-1-1-995 0 0,0 0-3860 0 0</inkml:trace>
  <inkml:trace contextRef="#ctx0" brushRef="#br0" timeOffset="-5074.973">0 1991 11864 0 0,'0'0'266'0'0,"0"-2"44"0"0,1-4-242 0 0,0 0 1 0 0,1 0 0 0 0,0 0 0 0 0,0 0 0 0 0,0 0-1 0 0,0 1 1 0 0,1-1 0 0 0,0 0 0 0 0,0 1 0 0 0,1 0-1 0 0,0 0 1 0 0,0 0 0 0 0,0 0 0 0 0,0 1 0 0 0,0 0-1 0 0,1 0 1 0 0,0 0 0 0 0,0 0 0 0 0,0 1 0 0 0,2-2-69 0 0,19-7 43 0 0,1 1 1 0 0,0 2 0 0 0,1 0 0 0 0,-1 2 0 0 0,2 1-44 0 0,-11 1 23 0 0,77-5 20 0 0,-72 9-42 0 0,-1 1 0 0 0,1 0 0 0 0,0 2 0 0 0,0 1 1 0 0,-1 1-1 0 0,0 0 0 0 0,20 8-1 0 0,-13-6-14 0 0,-22-5-1 0 0,-1 0 0 0 0,0 0 0 0 0,0 1 0 0 0,-1-1 0 0 0,1 1 0 0 0,0 1 1 0 0,0-1-1 0 0,-1 1 0 0 0,0 0 0 0 0,1 0 0 0 0,-1 0 0 0 0,1 2 15 0 0,61 60 442 0 0,-64-59-422 0 0,3 3 163 0 0,-1 0 1 0 0,-1 0-1 0 0,0 0 1 0 0,0 1-1 0 0,0-1 1 0 0,-2 1 0 0 0,1 0-1 0 0,1 10-183 0 0,-26 67 1331 0 0,-19-40-54 0 0,39-44-1231 0 0,-5 7 87 0 0,0 0 1 0 0,0-1-1 0 0,-1 0 1 0 0,0 0-1 0 0,-1-1 0 0 0,0 0 1 0 0,0 0-1 0 0,-1-1 1 0 0,0 0-1 0 0,0-1 0 0 0,-4 2-133 0 0,-51 26 432 0 0,35-26-343 0 0,-1-1-1 0 0,1-1 1 0 0,-1-1 0 0 0,0-2-1 0 0,-11-1-88 0 0,22-2 8 0 0,1 0-1 0 0,-1-1 1 0 0,1-1 0 0 0,-1-1-1 0 0,1 0 1 0 0,0-2-1 0 0,-4-1-7 0 0,-16 4-310 0 0,37 1 216 0 0,0 1 1 0 0,0-1-1 0 0,0 0 0 0 0,0 0 1 0 0,0 0-1 0 0,1 0 1 0 0,-1-1-1 0 0,0 1 0 0 0,1 0 1 0 0,-1-1-1 0 0,1 1 1 0 0,0-1-1 0 0,-1 1 0 0 0,1-1 1 0 0,0 0-1 0 0,0 0 1 0 0,0 1-1 0 0,0-1 1 0 0,0 0-1 0 0,0 0 0 0 0,1 0 1 0 0,-1-1 93 0 0,0 1-355 0 0,0 0-4155 0 0,1 2-1383 0 0</inkml:trace>
  <inkml:trace contextRef="#ctx0" brushRef="#br0" timeOffset="-4475.011">1345 1658 10624 0 0,'0'0'241'0'0,"0"0"38"0"0,0 0 10 0 0,0 0-33 0 0,-2 0-164 0 0,-25 9 819 0 0,22-7-784 0 0,0 0 0 0 0,0 1 1 0 0,0-1-1 0 0,0 1 0 0 0,0 0 1 0 0,0 1-1 0 0,1-1 0 0 0,-1 1 1 0 0,1 0-1 0 0,0 0 0 0 0,0 0 1 0 0,-1 3-128 0 0,-38 56 860 0 0,-18-3-20 0 0,33-20-600 0 0,0 31-8 0 0,-21 116 143 0 0,17-4-209 0 0,10 68-46 0 0,20-186 115 0 0,3 0 1 0 0,2 0-1 0 0,10 48-235 0 0,-11-100 35 0 0,1 0-1 0 0,0 0 1 0 0,1-1-1 0 0,0 1 0 0 0,1-1 1 0 0,1 0-1 0 0,0-1 0 0 0,0 1 1 0 0,1-1-1 0 0,1-1 0 0 0,0 1 1 0 0,0-1-1 0 0,6 5-34 0 0,-8-11 34 0 0,0 1-1 0 0,1-1 1 0 0,-1 0-1 0 0,1 0 1 0 0,0-1-1 0 0,0 0 1 0 0,0 0-1 0 0,1-1 1 0 0,-1 0-1 0 0,1 0 0 0 0,-1-1 1 0 0,1 1-1 0 0,-1-2 1 0 0,1 1-1 0 0,0-1 1 0 0,-1 0-1 0 0,4-1-33 0 0,50-14 227 0 0,36-32-32 0 0,-8-3-102 0 0,-86 49-50 0 0,0 1-67 0 0,-2 0-158 0 0,-1 0-68 0 0,0 0-808 0 0,0 0-3312 0 0,0 0-1423 0 0</inkml:trace>
  <inkml:trace contextRef="#ctx0" brushRef="#br0" timeOffset="-3936.539">1515 2689 11024 0 0,'0'0'248'0'0,"0"0"34"0"0,0 0 22 0 0,0 0-29 0 0,0 2-179 0 0,-4 4-67 0 0,3-4 67 0 0,1-2 30 0 0,0 0 2 0 0,0 0 0 0 0,0 0 0 0 0,1-2 0 0 0,49-100 981 0 0,-1 4-670 0 0,51-118 1245 0 0,-13 50-1023 0 0,-47 85-551 0 0,-36 64-81 0 0,-3 13-23 0 0,0 0 0 0 0,0 0 0 0 0,0 0 0 0 0,1 0 0 0 0,-1 0 1 0 0,1 0-1 0 0,0 0 0 0 0,0 1 0 0 0,0-1 0 0 0,1 1 0 0 0,-1-1 0 0 0,1 1 0 0 0,0 0 0 0 0,0 0 0 0 0,2-2-6 0 0,28-29 143 0 0,-32 33-66 0 0,20 4 3 0 0,-15-14-80 0 0,1 7 0 0 0,-3 6-1 0 0,-1 1-1 0 0,0-1 0 0 0,1 1 0 0 0,-1 0 0 0 0,0 0 0 0 0,-1 1 0 0 0,1-1 1 0 0,0 0-1 0 0,-1 1 0 0 0,0 0 0 0 0,0-1 0 0 0,0 1 0 0 0,0 0 1 0 0,-1 0-1 0 0,1 0 0 0 0,-1 0 0 0 0,0 1 0 0 0,0-1 0 0 0,-1 0 2 0 0,11 26-37 0 0,27 41 37 0 0,44 174 54 0 0,-43-119 135 0 0,16 37 28 0 0,-37-94-103 0 0,-7-17-40 0 0,-7-42-95 0 0,-9 5-723 0 0,-10-34-1136 0 0,9 6 782 0 0</inkml:trace>
  <inkml:trace contextRef="#ctx0" brushRef="#br0" timeOffset="-3405.109">1638 2336 11256 0 0,'2'1'256'0'0,"35"-1"621"0"0,34-2-770 0 0,22-16 623 0 0,75 1 164 0 0,-48 3-1425 0 0,-81 13 222 0 0,0-3-3 0 0</inkml:trace>
  <inkml:trace contextRef="#ctx0" brushRef="#br0" timeOffset="-3098.925">2831 1962 9648 0 0,'0'9'464'0'0,"0"104"226"0"0,17-10-106 0 0,1 30 327 0 0,9 0 288 0 0,-18-80-680 0 0,32 140 666 0 0,-35-178-1787 0 0,-6-15 340 0 0</inkml:trace>
  <inkml:trace contextRef="#ctx0" brushRef="#br0" timeOffset="-2427.104">2815 2065 13448 0 0,'0'0'298'0'0,"13"7"745"0"0,46-37-902 0 0,48-16-38 0 0,-16 21-368 0 0,-12 20 254 0 0,-18-3 22 0 0,20 21-11 0 0,-77-12 32 0 0,0 1 0 0 0,-1-1 1 0 0,1 1-1 0 0,-1 0 1 0 0,1 0-1 0 0,-1 1 1 0 0,0-1-1 0 0,0 1 1 0 0,0-1-1 0 0,0 1 0 0 0,0 0 1 0 0,-1 0-1 0 0,1 0 1 0 0,-1 0-1 0 0,0 1 1 0 0,0-1-1 0 0,0 1 1 0 0,0 1-33 0 0,5 38 366 0 0,-12-8-107 0 0,4-26-194 0 0,0-1 1 0 0,0 1 0 0 0,-1-1 0 0 0,0 0-1 0 0,0 0 1 0 0,-1 0 0 0 0,0 0 0 0 0,0 0-1 0 0,-1 0 1 0 0,-2 2-66 0 0,-87 103 1887 0 0,42-82-1357 0 0,20-9-523 0 0,29-21-44 0 0,2-1 101 0 0,0 0 17 0 0,0 0-32 0 0,0 0-102 0 0,0-11-358 0 0,1 9 391 0 0,-1 1 0 0 0,1 0 0 0 0,0-1 0 0 0,0 1 0 0 0,-1 0 0 0 0,1 0 0 0 0,0 0 0 0 0,0 0 0 0 0,0 0 0 0 0,1 0 0 0 0,-1 0 0 0 0,0 0-1 0 0,0 0 1 0 0,0 0 0 0 0,1 0 0 0 0,-1 1 0 0 0,0-1 0 0 0,1 1 0 0 0,-1-1 0 0 0,1 1 0 0 0,-1-1 0 0 0,1 1 0 0 0,-1 0 0 0 0,1 0-1 0 0,-1 0 1 0 0,1 0 0 0 0,-1 0 0 0 0,1 0 0 0 0,-1 0 0 0 0,1 0 0 0 0,-1 0 0 0 0,1 1 0 0 0,-1-1 0 0 0,0 1 0 0 0,1-1 0 0 0,-1 1 0 0 0,0-1-1 0 0,1 1 1 0 0,-1 0 0 0 0,0 0 0 0 0,1 0 0 0 0,-1-1 0 0 0,0 1 0 0 0,0 1 0 0 0,0-1 0 0 0,0 0 0 0 0,0 0 0 0 0,0 0 0 0 0,0 0 0 0 0,-1 1-1 0 0,1 0 21 0 0,49 36-104 0 0,-1 16 22 0 0,42 35-174 0 0,-60-31 564 0 0,-30-54-215 0 0,0 0 0 0 0,0 0 1 0 0,0 0-1 0 0,-1 0 0 0 0,1 0 0 0 0,-1 1 1 0 0,0-1-1 0 0,0 0 0 0 0,-1 0 1 0 0,1 0-1 0 0,-1 0 0 0 0,0 1 0 0 0,0-1 1 0 0,0 0-1 0 0,-1 0 0 0 0,1 0 1 0 0,-1-1-1 0 0,0 1 0 0 0,0 0 0 0 0,0-1 1 0 0,-1 1-1 0 0,1-1 0 0 0,-1 0 1 0 0,0 0-1 0 0,0 0 0 0 0,0 0 0 0 0,-3 2-93 0 0,-33 30 854 0 0,32-30-771 0 0,-1-1 0 0 0,0-1 1 0 0,1 1-1 0 0,-1-1 0 0 0,0 0 0 0 0,0-1 1 0 0,-1 0-1 0 0,1-1 0 0 0,0 1 1 0 0,-1-1-1 0 0,1-1 0 0 0,-1 0 0 0 0,-6 0-83 0 0,7-1 21 0 0,0 0-1 0 0,1 0 1 0 0,-1-1 0 0 0,1 0-1 0 0,0 0 1 0 0,0-1-1 0 0,0 1 1 0 0,0-2-1 0 0,-6-3-20 0 0,-8-3-46 0 0,-23-25-433 0 0,24 7-1105 0 0,7 18-488 0 0,6 1-4563 0 0</inkml:trace>
  <inkml:trace contextRef="#ctx0" brushRef="#br0" timeOffset="-1916.724">4402 2075 14368 0 0,'-2'-2'330'0'0,"-1"-1"-271"0"0,0 0-1 0 0,0 0 1 0 0,-1 1-1 0 0,1-1 0 0 0,-1 1 1 0 0,0 0-1 0 0,1 0 1 0 0,-1 0-1 0 0,0 1 1 0 0,0-1-1 0 0,0 1 1 0 0,0 0-1 0 0,-1 0 1 0 0,1 1-1 0 0,0-1 0 0 0,0 1 1 0 0,-1 0-1 0 0,1 0 1 0 0,0 0-1 0 0,0 0 1 0 0,-1 1-1 0 0,1 0 1 0 0,0 0-1 0 0,0 0 1 0 0,-1 0-59 0 0,-104 20 335 0 0,54 0 125 0 0,51-19-398 0 0,-1 0 0 0 0,1 0-1 0 0,-1 1 1 0 0,1-1-1 0 0,0 1 1 0 0,0 1-1 0 0,0-1 1 0 0,0 0-1 0 0,1 1 1 0 0,-1 0 0 0 0,1 0-1 0 0,0 0 1 0 0,0 0-1 0 0,0 0 1 0 0,1 1-1 0 0,-1 1-61 0 0,-3 2 99 0 0,-34 48 500 0 0,25-38-421 0 0,2 0-1 0 0,1 0 0 0 0,0 1 0 0 0,1 1 1 0 0,-7 17-178 0 0,8-9 95 0 0,5-17-72 0 0,1-1 0 0 0,0 1-1 0 0,1 0 1 0 0,0 1 0 0 0,1-1-1 0 0,0 0 1 0 0,1 1 0 0 0,0-1 0 0 0,0 1-1 0 0,2 5-22 0 0,0-7 0 0 0,0 0 0 0 0,1 0 0 0 0,1 0 0 0 0,-1-1 0 0 0,2 1 0 0 0,-1-1 0 0 0,1 1 0 0 0,1-1 0 0 0,0 0 0 0 0,0 0 0 0 0,-2-5 8 0 0,-1-1 0 0 0,-1 1 0 0 0,1-1 0 0 0,1 0-1 0 0,-1 0 1 0 0,0 0 0 0 0,1 0 0 0 0,0 0-1 0 0,-1-1 1 0 0,1 1 0 0 0,0-1-1 0 0,1 0 1 0 0,-1 0 0 0 0,0 0 0 0 0,0 0-1 0 0,4 1-7 0 0,26-1 40 0 0,1-2-1 0 0,-1-2 1 0 0,0-1 0 0 0,-1-2-1 0 0,1 0 1 0 0,-1-3-1 0 0,0 0 1 0 0,0-2-1 0 0,1-3-39 0 0,16-2 96 0 0,29-14-108 0 0,-23 4-989 0 0,-34 15-2092 0 0,-15 5-2952 0 0</inkml:trace>
  <inkml:trace contextRef="#ctx0" brushRef="#br0" timeOffset="-1134.589">4375 1485 14600 0 0,'0'0'330'0'0,"0"0"45"0"0,1 3 20 0 0,14 26 90 0 0,-15-28-485 0 0,1 0 1 0 0,-1 0-1 0 0,1 0 0 0 0,-1-1 1 0 0,1 1-1 0 0,0 0 0 0 0,-1-1 1 0 0,1 1-1 0 0,0 0 0 0 0,-1-1 1 0 0,1 1-1 0 0,0-1 0 0 0,0 1 1 0 0,0-1-1 0 0,0 1 1 0 0,-1-1-1 0 0,1 0 0 0 0,0 1 1 0 0,0-1-1 0 0,0 0 0 0 0,0 0 1 0 0,0 0-1 0 0,0 0 0 0 0,0 0 1 0 0,0 0-1 0 0,0 0 0 0 0,0 0 1 0 0,0 0-1 0 0,-1 0 1 0 0,1 0-1 0 0,0 0 0 0 0,0-1 1 0 0,0 1-1 0 0,0 0 0 0 0,0-1 1 0 0,0 1-1 0 0,-1-1 0 0 0,1 1 0 0 0,3-1 2 0 0,19 17-2 0 0,-21-13 0 0 0,54 75 0 0 0,45 34 13 0 0,-1 28 957 0 0,-28-23-370 0 0,3 29-216 0 0,-21-11-456 0 0,-25-27 8 0 0,-23 29 64 0 0,-7-115 147 0 0,-2 1-1 0 0,-1-1 1 0 0,-1 0-1 0 0,0 0 0 0 0,-2 0 1 0 0,-1-1-1 0 0,0 0 1 0 0,-1-1-1 0 0,-2 0 0 0 0,-9 15-146 0 0,-75 65 1834 0 0,89-95-1783 0 0,0 1 1 0 0,0-1-1 0 0,-1 0 1 0 0,1-1 0 0 0,-1 1-1 0 0,-1-2 1 0 0,1 1-1 0 0,0-1 1 0 0,-1 1 0 0 0,0-2-1 0 0,1 1 1 0 0,-1-1-1 0 0,-1-1-51 0 0,-25-10-2713 0 0,18 4 1690 0 0</inkml:trace>
  <inkml:trace contextRef="#ctx0" brushRef="#br0" timeOffset="-418.28">0 3456 13040 0 0,'0'0'297'0'0,"0"0"39"0"0,0 0 19 0 0,0 0-34 0 0,0 0-190 0 0,1-2-18 0 0,2 0-96 0 0,1 0 0 0 0,-1 0 0 0 0,0 0 0 0 0,1 1 1 0 0,0-1-1 0 0,-1 1 0 0 0,1 0 0 0 0,-1 0 0 0 0,1 0 0 0 0,0 1 0 0 0,0-1 0 0 0,0 1 1 0 0,-1 0-1 0 0,1 0 0 0 0,1 0-17 0 0,15-1 30 0 0,72 15-44 0 0,46 6-116 0 0,138 38 247 0 0,-218-54 140 0 0,0-2-1 0 0,0-2 1 0 0,45-7-257 0 0,19-1 501 0 0,194-16 246 0 0,54-11-268 0 0,233-6 146 0 0,-177 23-625 0 0,373 9 0 0 0,-464-7 0 0 0,45-21 1363 0 0,306-73-1363 0 0,-289 51 752 0 0,-292 55-769 0 0,-146 17-696 0 0,11-3-4418 0 0,3-5-986 0 0</inkml:trace>
  <inkml:trace contextRef="#ctx0" brushRef="#br0" timeOffset="709.853">1443 3997 13104 0 0,'0'0'297'0'0,"0"0"39"0"0,3-1 19 0 0,124-33 89 0 0,-80 33-445 0 0,0 2 1 0 0,0 2-1 0 0,0 2 1 0 0,0 2-1 0 0,-1 2 1 0 0,17 6 0 0 0,-61-14 7 0 0,10 1 124 0 0,-1 1 0 0 0,0 0 0 0 0,0 1 0 0 0,0 0 0 0 0,0 1 0 0 0,-1 0 1 0 0,1 1-1 0 0,-1 0 0 0 0,-1 1 0 0 0,1 0 0 0 0,-1 0 0 0 0,0 1 0 0 0,-1 0 1 0 0,0 0-133 0 0,-5-4 81 0 0,-1-1-1 0 0,0 0 1 0 0,0 1-1 0 0,0-1 0 0 0,-1 1 1 0 0,1-1-1 0 0,-1 1 0 0 0,0 0 1 0 0,0 0-1 0 0,0 0 0 0 0,0 0 1 0 0,-1 0-1 0 0,0-1 1 0 0,1 1-1 0 0,-2 0 0 0 0,1 0 1 0 0,0 0-1 0 0,-1 0 0 0 0,1 0 1 0 0,-1 0-1 0 0,-1 2-79 0 0,-30 53 704 0 0,-23-6 389 0 0,45-45-956 0 0,-1 0 0 0 0,1-1 0 0 0,-1 0 0 0 0,-1-1 0 0 0,1 0 0 0 0,-1-1 0 0 0,0 0-1 0 0,0 0 1 0 0,-11 1-137 0 0,1-1 14 0 0,0-1-1 0 0,0-1 1 0 0,-1 0-1 0 0,1-2 1 0 0,-1-1-1 0 0,1 0 1 0 0,-1-2-1 0 0,-7-2-13 0 0,-85-12-917 0 0,96 12 427 0 0,4 1-750 0 0,4 3-2966 0 0,11 0 2544 0 0</inkml:trace>
  <inkml:trace contextRef="#ctx0" brushRef="#br0" timeOffset="1209.235">3021 3722 14944 0 0,'0'0'340'0'0,"0"0"50"0"0,0 0 24 0 0,0 0-54 0 0,0 0-219 0 0,0 0-33 0 0,-2 1 10 0 0,-112 61 610 0 0,13-18-108 0 0,-13 21 584 0 0,-4 43-444 0 0,29 0-472 0 0,13 29-288 0 0,59-102 0 0 0,-3 7-16 0 0,1 1-1 0 0,3 1 0 0 0,1 0 1 0 0,-3 24 16 0 0,13-42 46 0 0,1 1-1 0 0,2 0 1 0 0,0 0 0 0 0,2 0 0 0 0,2 16-46 0 0,-1-31 24 0 0,0 0 1 0 0,0 1-1 0 0,1-1 0 0 0,1 0 0 0 0,0 0 1 0 0,0 0-1 0 0,2 0 0 0 0,-1 0 0 0 0,1-1 1 0 0,1 0-1 0 0,0 0 0 0 0,0-1 1 0 0,1 1-1 0 0,1-1 0 0 0,0-1 0 0 0,0 1 1 0 0,1-1-1 0 0,0-1 0 0 0,0 0 0 0 0,1 0-24 0 0,75 32 0 0 0,1-6 0 0 0,-13-3 0 0 0,5-4-17 0 0,-22-11-2619 0 0,-46-16-3998 0 0</inkml:trace>
  <inkml:trace contextRef="#ctx0" brushRef="#br0" timeOffset="1653.312">2949 4784 15632 0 0,'0'0'356'0'0,"0"0"49"0"0,-2 0 21 0 0,-12 5 70 0 0,13-5-593 0 0,1 0-60 0 0,0 0-17 0 0,0 0-31 0 0,1-3-124 0 0,9-41-834 0 0,73-161 862 0 0,-16 58 1962 0 0,-7 33-1060 0 0,-17 37-409 0 0,13-4 120 0 0,-22 48 22 0 0,-31 33-321 0 0,0 0 0 0 0,0 0 0 0 0,-1 0 0 0 0,1 1 0 0 0,0-1-1 0 0,0 1 1 0 0,-1-1 0 0 0,1 1 0 0 0,0 0 0 0 0,-1 0 0 0 0,1 0 0 0 0,-1 0 0 0 0,1 1 0 0 0,-1-1 0 0 0,0 1 0 0 0,0-1 0 0 0,1 1 0 0 0,-1 0 0 0 0,0 0 0 0 0,0 0 0 0 0,-1 0 0 0 0,1 0 0 0 0,0 0 0 0 0,-1 1-1 0 0,1-1 1 0 0,-1 0 0 0 0,0 1 0 0 0,0 0 0 0 0,1-1-13 0 0,2 5 11 0 0,25 52-11 0 0,49 103 378 0 0,-2 5 4 0 0,-26-64-199 0 0,0-29 53 0 0,-28-40 33 0 0,-16-19-113 0 0,-6-15-322 0 0,-10-9-384 0 0,-40-25-4959 0 0,33 24 283 0 0</inkml:trace>
  <inkml:trace contextRef="#ctx0" brushRef="#br0" timeOffset="2224.083">3148 4444 12960 0 0,'0'0'381'0'0,"0"0"-6"0"0,0 0-205 0 0,0 0 37 0 0,0 0 45 0 0,0 0 11 0 0,0 0-1 0 0,6-5 252 0 0,8-2-301 0 0,1 1 0 0 0,-1 1 0 0 0,1 0 1 0 0,0 1-1 0 0,1 1 0 0 0,-1 0 0 0 0,0 1 1 0 0,1 0-1 0 0,4 2-213 0 0,5-3 242 0 0,148 10 428 0 0,54 35-2227 0 0,-195-35 795 0 0,-4 2-6 0 0</inkml:trace>
  <inkml:trace contextRef="#ctx0" brushRef="#br0" timeOffset="3197.095">4260 4075 13328 0 0,'0'0'298'0'0,"0"0"46"0"0,0 0 24 0 0,-1 1-38 0 0,-14 31 60 0 0,15-26-328 0 0,4 143 1258 0 0,1-63-374 0 0,11 67 1179 0 0,2-74-1450 0 0,-11-62-1053 0 0,-5-11-1110 0 0,-6-15 559 0 0,-41-79-2689 0 0,7 36 2290 0 0,-49-67 2564 0 0,82 108-1121 0 0,1-1 1 0 0,1 0-1 0 0,0-1 1 0 0,0 1-1 0 0,1 0 1 0 0,1-1-1 0 0,0 0 1 0 0,1 1 0 0 0,0-1-1 0 0,1 1 1 0 0,1-9-116 0 0,21-59 0 0 0,32-23-172 0 0,-46 90 285 0 0,1 1 1 0 0,0 0 0 0 0,1 1 0 0 0,1 0 0 0 0,-1 1 0 0 0,2 0 0 0 0,-1 1-1 0 0,1 0 1 0 0,1 1 0 0 0,10-5-114 0 0,-9 7 194 0 0,68-18 1144 0 0,-81 24-1322 0 0,4 0 16 0 0,1-1 0 0 0,0 1 0 0 0,0 0 0 0 0,0 0 1 0 0,0 1-1 0 0,0 0 0 0 0,0 1 0 0 0,-1-1 0 0 0,1 1 1 0 0,0 0-1 0 0,-1 1 0 0 0,0 0 0 0 0,1 0 0 0 0,-1 0 1 0 0,0 0-1 0 0,5 5-32 0 0,33 40 21 0 0,-34-30 38 0 0,-7-15-45 0 0,-1 1 1 0 0,1 0-1 0 0,-1 0 0 0 0,0 0 1 0 0,0 0-1 0 0,0 1 0 0 0,-1-1 1 0 0,0 0-1 0 0,0 1 0 0 0,0-1 1 0 0,0 1-1 0 0,0 0 0 0 0,-1 2-14 0 0,-12 75 300 0 0,11-76-177 0 0,-1 0 0 0 0,0-1-1 0 0,0 1 1 0 0,0-1-1 0 0,-1 0 1 0 0,0 1 0 0 0,0-1-1 0 0,0 0 1 0 0,-1-1-1 0 0,1 1 1 0 0,-1-1 0 0 0,0 0-1 0 0,-1 0 1 0 0,1 0-1 0 0,-1 0 1 0 0,1-1 0 0 0,-1 1-1 0 0,0-1 1 0 0,-1 0-1 0 0,-1 0-122 0 0,-35 6 318 0 0,16-15 396 0 0,16 3-682 0 0,-3-1-52 0 0,10 3-89 0 0,3 1-60 0 0,0 0-21 0 0,0 0 8 0 0,0 0 38 0 0,0 0 14 0 0,0 0 2 0 0,0 0 3 0 0,7-4-94 0 0,53 18-55 0 0,55 41 3 0 0,-58-2-93 0 0,-43-40 124 0 0,-1 0-1 0 0,0 0 1 0 0,0 1-1 0 0,-2 1 1 0 0,0 0-1 0 0,7 13 241 0 0,-16-24 71 0 0,1 1-1 0 0,-1-1 0 0 0,0 0 1 0 0,-1 1-1 0 0,1-1 0 0 0,-1 1 1 0 0,0 0-1 0 0,0 0 0 0 0,0-1 1 0 0,0 1-1 0 0,-1 0 0 0 0,0 0 1 0 0,0 0-1 0 0,-1 0 0 0 0,1 0 1 0 0,-1-1-1 0 0,0 1 0 0 0,0 0 1 0 0,0-1-1 0 0,-1 1 0 0 0,0 0 1 0 0,0-1-1 0 0,0 0 0 0 0,0 1 1 0 0,-1-1-1 0 0,0 0 0 0 0,0 0 1 0 0,-2 2-71 0 0,-55 33 1072 0 0,-31-13 13 0 0,66-22-944 0 0,6-1-224 0 0,0-2 0 0 0,0 0 0 0 0,0-1 0 0 0,0-1-1 0 0,0-1 1 0 0,0 0 0 0 0,1-2 0 0 0,-1 0 0 0 0,1-1-1 0 0,0-1 1 0 0,0 0 0 0 0,0-2 0 0 0,1 0 0 0 0,0-1-1 0 0,-5-4 84 0 0,6 2-1297 0 0,4 1-330 0 0</inkml:trace>
  <inkml:trace contextRef="#ctx0" brushRef="#br0" timeOffset="3627.778">4906 3662 16208 0 0,'0'0'365'0'0,"0"0"56"0"0,0 0 26 0 0,0 0-53 0 0,2 0-254 0 0,10 2-122 0 0,0 0 0 0 0,-1 1 0 0 0,1 1 1 0 0,-1 0-1 0 0,0 0 0 0 0,0 1 0 0 0,0 0 0 0 0,0 1 0 0 0,-1 1 0 0 0,0-1 0 0 0,0 2 0 0 0,-1-1 0 0 0,8 9-18 0 0,1-1 155 0 0,108 113 841 0 0,-27 34-46 0 0,-41-14-749 0 0,-43-100-143 0 0,-5-21-62 0 0,-1 1 0 0 0,-2 0-1 0 0,-1 0 1 0 0,-1 0 0 0 0,-2 1 0 0 0,0 0 0 0 0,-2 0-1 0 0,-1 0 1 0 0,-2 0 0 0 0,0-1 0 0 0,-2 1 0 0 0,-1 0-1 0 0,-5 12 5 0 0,-34 59 523 0 0,35-86-343 0 0,-1 1 0 0 0,0-1 0 0 0,-1-1 0 0 0,0 0 1 0 0,-1 0-1 0 0,0-1 0 0 0,-1-1 0 0 0,0 0 0 0 0,-1-1 0 0 0,0 0 0 0 0,-1-1 0 0 0,0-1 0 0 0,-4 1-180 0 0,-95 28 1020 0 0,106-35-1087 0 0,1 0 0 0 0,0-1 0 0 0,-1 0 0 0 0,1 0 0 0 0,-1-1 0 0 0,1 1 0 0 0,-1-1 0 0 0,0-1 0 0 0,1 0 0 0 0,-1 0-1 0 0,1 0 1 0 0,0-1 0 0 0,-1 0 67 0 0,-59-18-4530 0 0,56 14-2467 0 0</inkml:trace>
  <inkml:trace contextRef="#ctx0" brushRef="#br0" timeOffset="20744.161">1594 5865 5728 0 0,'0'0'132'0'0,"0"0"17"0"0,0 0 10 0 0,-2 0-26 0 0,-6 0-90 0 0,6 0 34 0 0,2 0 6 0 0,-2 0-3 0 0,-16 0 1221 0 0,17 0-1098 0 0,1 0-3 0 0,0 0 16 0 0,0 0 68 0 0,0 0 32 0 0,0 0 4 0 0,0 0-22 0 0,0 0-90 0 0,-2-1-42 0 0,0-1-171 0 0,1 2 111 0 0,0-1-1 0 0,0 0 1 0 0,0 0 0 0 0,0 0 0 0 0,0 0 0 0 0,0-1-1 0 0,0 1 1 0 0,0 0 0 0 0,1 0 0 0 0,-1 0 0 0 0,0-1-1 0 0,1 1 1 0 0,-1 0 0 0 0,1-1 0 0 0,-1 1 0 0 0,1 0-1 0 0,0-1 1 0 0,-1 1 0 0 0,1-1 0 0 0,0 1-1 0 0,0-1 1 0 0,0 1 0 0 0,0-1 0 0 0,0 1 0 0 0,1-2-106 0 0,0 1 57 0 0,1 0 1 0 0,-1 0 0 0 0,1 0 0 0 0,-1 0 0 0 0,1 0 0 0 0,0 1 0 0 0,0-1-1 0 0,-1 0 1 0 0,1 1 0 0 0,1-1 0 0 0,-1 1 0 0 0,0 0 0 0 0,0 0 0 0 0,0 0-1 0 0,1 0 1 0 0,-1 0 0 0 0,0 0 0 0 0,1 0 0 0 0,-1 1 0 0 0,1-1 0 0 0,-1 1-1 0 0,1 0 1 0 0,0 0-58 0 0,6-3 46 0 0,165-66 682 0 0,152-86 262 0 0,-127 55-648 0 0,-10 11-285 0 0,61-44-57 0 0,-21 10 27 0 0,269-146-17 0 0,-376 209 28 0 0,530-272-22 0 0,-275 142-16 0 0,-69 43-184 0 0,-162 98-2214 0 0,-81 36 1121 0 0,-16 6-16 0 0</inkml:trace>
</inkml:ink>
</file>

<file path=ppt/ink/ink1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8.266"/>
    </inkml:context>
    <inkml:brush xml:id="br0">
      <inkml:brushProperty name="width" value="0.05" units="cm"/>
      <inkml:brushProperty name="height" value="0.05" units="cm"/>
      <inkml:brushProperty name="color" value="#E71224"/>
    </inkml:brush>
  </inkml:definitions>
  <inkml:trace contextRef="#ctx0" brushRef="#br0">27 489 15528 0 0,'-4'28'1103'0'0,"16"20"-527"0"0,18 43-565 0 0,-6-13 3 0 0,-5 2 1 0 0,-2 1-1 0 0,-4 8-14 0 0,31 294 610 0 0,-38-294-1306 0 0,-6-83 440 0 0</inkml:trace>
  <inkml:trace contextRef="#ctx0" brushRef="#br0" timeOffset="536.104">6 413 14480 0 0,'-4'-7'330'0'0,"3"6"45"0"0,1 1 20 0 0,0-2-39 0 0,5-75-484 0 0,17 27-688 0 0,12 36 216 0 0,11 4 252 0 0,30-14 288 0 0,-68 21 84 0 0,0 0 0 0 0,0 1 0 0 0,1 0 0 0 0,-1 0 0 0 0,0 0 0 0 0,1 1 0 0 0,-1 0 0 0 0,1 0 0 0 0,0 1 0 0 0,-1 0 0 0 0,1 1-24 0 0,13 0 86 0 0,-16-1-71 0 0,0 0 0 0 0,-1 0 1 0 0,1 1-1 0 0,0 0 0 0 0,-1 0 0 0 0,1 0 0 0 0,-1 0 0 0 0,1 0 0 0 0,-1 1 1 0 0,1 0-1 0 0,-1 0 0 0 0,0 0 0 0 0,0 1 0 0 0,1 0-15 0 0,66 43 107 0 0,-8 19-86 0 0,-52-57-13 0 0,-1-1-1 0 0,0 2 1 0 0,0-1 0 0 0,0 1-1 0 0,-1 1 1 0 0,-1 0 0 0 0,6 8-8 0 0,30 47 80 0 0,-42-59 32 0 0,0-1 1 0 0,-1 1-1 0 0,1-1 1 0 0,-1 1-1 0 0,0-1 0 0 0,-1 1 1 0 0,1-1-1 0 0,-1 1 1 0 0,0 0-1 0 0,-1-1 1 0 0,1 1-1 0 0,-1 0 1 0 0,0-1-1 0 0,0 1 1 0 0,-1-1-1 0 0,0 0 1 0 0,0 1-1 0 0,0-1 1 0 0,-1 0-1 0 0,1 0 1 0 0,-1 0-1 0 0,0-1 1 0 0,-1 1-1 0 0,1-1 1 0 0,-1 1-1 0 0,0-1 1 0 0,-1 1-113 0 0,-35 26 1652 0 0,30-22-1461 0 0,0-1 0 0 0,-1 0 0 0 0,0 0 0 0 0,0-1 0 0 0,0-1 0 0 0,-1 0 0 0 0,0 0 0 0 0,-10 2-191 0 0,-18 0 331 0 0,1-2 1 0 0,-1-2 0 0 0,0-1-1 0 0,-21-3-331 0 0,-94-11-1157 0 0,122 2-855 0 0,21 4-4906 0 0</inkml:trace>
  <inkml:trace contextRef="#ctx0" brushRef="#br0" timeOffset="1253.889">1288 100 13616 0 0,'0'-6'658'0'0,"0"-5"-283"0"0,0 8-43 0 0,0 3-227 0 0,0 0-157 0 0,0 0 3 0 0,-1-1 201 0 0,-29 6 373 0 0,-10 16-434 0 0,38-21-52 0 0,-1 0 15 0 0,1 1 0 0 0,-1-1 0 0 0,0 1 0 0 0,0-1-1 0 0,1 1 1 0 0,-1 0 0 0 0,1 0 0 0 0,-1 1 0 0 0,1-1 0 0 0,-1 0 0 0 0,1 1-1 0 0,0-1 1 0 0,0 1 0 0 0,-1 0 0 0 0,1 0 0 0 0,1 0 0 0 0,-1 0 0 0 0,0 0-1 0 0,0 0-53 0 0,-13 33 552 0 0,-9-21 123 0 0,21-13-661 0 0,0 1-1 0 0,0-1 1 0 0,1 1-1 0 0,-1 0 1 0 0,0 0-1 0 0,1 1 1 0 0,-1-1-1 0 0,1 0 1 0 0,0 1-1 0 0,0-1 1 0 0,0 1-1 0 0,0 0 1 0 0,1 0-1 0 0,-1 0 1 0 0,1 0-1 0 0,-2 3-13 0 0,-26 63 107 0 0,12-36-36 0 0,1 1 1 0 0,1 1 0 0 0,2 1-1 0 0,1-1 1 0 0,1 7-72 0 0,1-10 76 0 0,-94 319 306 0 0,91-308-222 0 0,2 1 0 0 0,2 1 0 0 0,2 0 0 0 0,1 0 1 0 0,3 0-1 0 0,2 1 0 0 0,2 4-160 0 0,2-31 75 0 0,0 1 0 0 0,2 0-1 0 0,0-1 1 0 0,1 1 0 0 0,1-2 0 0 0,1 1 0 0 0,1-1 0 0 0,0 0-1 0 0,8 9-74 0 0,53 46 208 0 0,-57-63-217 0 0,1 0 1 0 0,0-2-1 0 0,0 0 0 0 0,1 0 0 0 0,0-1 0 0 0,1-1 0 0 0,-1-1 0 0 0,1 0 0 0 0,13 2 9 0 0,-17-4 0 0 0,-1-1 0 0 0,0 0 0 0 0,0-1 0 0 0,1 0 0 0 0,-1-1 0 0 0,0 0 0 0 0,1-1 0 0 0,-1 0 0 0 0,0-1 0 0 0,1 0 0 0 0,-1-1 0 0 0,2-1 0 0 0,43-16 154 0 0,-19-12-202 0 0,-36 30-63 0 0,6-4-244 0 0,-3-3-668 0 0,-3 1-3828 0 0,-1 6-1546 0 0</inkml:trace>
  <inkml:trace contextRef="#ctx0" brushRef="#br0" timeOffset="1741.762">1399 1241 15552 0 0,'0'0'457'0'0,"0"0"-4"0"0,0-3-304 0 0,24-84-712 0 0,41-59-835 0 0,14-58 2812 0 0,-36 93-713 0 0,13-4-139 0 0,10 5 38 0 0,-27 63-344 0 0,-13 19-192 0 0,-19 24-64 0 0,2 4 0 0 0,36 48-336 0 0,-16 16 427 0 0,20 64 469 0 0,12 34 765 0 0,-2 49-453 0 0,-30-78-728 0 0,-8-49-144 0 0,-20-79 633 0 0,-1-3-3427 0 0,0 0-1876 0 0,0-2-1394 0 0</inkml:trace>
  <inkml:trace contextRef="#ctx0" brushRef="#br0" timeOffset="2087.824">1566 984 14712 0 0,'0'0'332'0'0,"0"0"50"0"0,0 0 25 0 0,0 0-48 0 0,6-5-159 0 0,21-13-19 0 0,5 16-255 0 0,30 6-58 0 0,5-18 132 0 0,4-3 54 0 0,10 2-19 0 0,-35 9-4690 0 0,-18 1-418 0 0</inkml:trace>
  <inkml:trace contextRef="#ctx0" brushRef="#br0" timeOffset="3035.797">2018 27 16208 0 0,'0'0'365'0'0,"0"0"56"0"0,0 0 26 0 0,0 0-53 0 0,7-6-238 0 0,9-13-156 0 0,-14 19-3 0 0,1-1 0 0 0,-1 1 0 0 0,1 0 0 0 0,-1 0 0 0 0,1 0 0 0 0,-1 0 0 0 0,1 0 0 0 0,-1 0-1 0 0,1 1 1 0 0,0 0 0 0 0,-1-1 0 0 0,0 1 0 0 0,1 0 0 0 0,-1 0 0 0 0,1 0 0 0 0,-1 0-1 0 0,0 0 1 0 0,0 1 0 0 0,0-1 0 0 0,0 1 0 0 0,0 0 0 0 0,0-1 0 0 0,0 1 0 0 0,0 0 0 0 0,-1 0-1 0 0,2 2 4 0 0,1-1-63 0 0,41 35-465 0 0,37 112 280 0 0,2 36 56 0 0,-28-38 192 0 0,14 93 439 0 0,-64-211-352 0 0,-1-1 0 0 0,-1 1 0 0 0,-2 0 0 0 0,-1 1 0 0 0,-2-1 0 0 0,-1 0 0 0 0,-1 0 0 0 0,-3 10-87 0 0,1-19 292 0 0,-1 0 0 0 0,-1 0 1 0 0,0-1-1 0 0,-2 0 0 0 0,-1-1 0 0 0,0 1 0 0 0,-1-2 0 0 0,-13 17-292 0 0,8-16 241 0 0,-1-1 0 0 0,0-2 0 0 0,-1 1 0 0 0,0-2 0 0 0,-2 0 0 0 0,0-2 0 0 0,0 0 0 0 0,-12 5-241 0 0,-78 26-2913 0 0,79-33 1826 0 0</inkml:trace>
  <inkml:trace contextRef="#ctx0" brushRef="#br0" timeOffset="9252.389">200 1510 13328 0 0,'0'0'298'0'0,"0"0"46"0"0,0 0 24 0 0,0 0-38 0 0,0 0-208 0 0,0 0-56 0 0,0 0-2 0 0,0 0 0 0 0,0 0-27 0 0,0 0-113 0 0,0 0-55 0 0,0 0-11 0 0,0 0 10 0 0,0 0 42 0 0,6 0-51 0 0,61-29 1025 0 0,-36 18-434 0 0,-1-2 0 0 0,0-2 1 0 0,-1 0-1 0 0,-1-2 0 0 0,0-1 0 0 0,18-17-450 0 0,24-13 276 0 0,81-57 1 0 0,255-183-93 0 0,-299 209-182 0 0,-51 36 3 0 0,2 3 0 0 0,1 2 1 0 0,2 3-1 0 0,8-1-5 0 0,114-53 417 0 0,-149 66-332 0 0,-8 4 45 0 0,1 1 0 0 0,1 1 0 0 0,1 2 1 0 0,0 0-1 0 0,1 2 0 0 0,0 1 0 0 0,1 2-130 0 0,85-39-609 0 0,-76 26-1299 0 0,-23 21 917 0 0</inkml:trace>
</inkml:ink>
</file>

<file path=ppt/ink/ink1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4.654"/>
    </inkml:context>
    <inkml:brush xml:id="br0">
      <inkml:brushProperty name="width" value="0.05" units="cm"/>
      <inkml:brushProperty name="height" value="0.05" units="cm"/>
      <inkml:brushProperty name="color" value="#E71224"/>
    </inkml:brush>
  </inkml:definitions>
  <inkml:trace contextRef="#ctx0" brushRef="#br0">383 396 17319 0 0,'0'0'507'0'0,"0"0"-6"0"0,0 0-307 0 0,0 0-109 0 0,0 0-12 0 0,0 1-1 0 0,5 46 0 0 0,-1-34-64 0 0,-1 0-1 0 0,-1 0 0 0 0,0 0 1 0 0,-1 0-1 0 0,0 0 0 0 0,-1 1 0 0 0,-1 10-7 0 0,1 33 13 0 0,2 34 222 0 0,-4 0 0 0 0,-12 76-235 0 0,11-128 130 0 0,-9 143 832 0 0,24-60 156 0 0,5-57-638 0 0,-7-46-532 0 0,-9-18-225 0 0,-1-1-127 0 0,0 0-901 0 0,0 0-3628 0 0,0 0-1551 0 0</inkml:trace>
  <inkml:trace contextRef="#ctx0" brushRef="#br0" timeOffset="474.765">327 347 13936 0 0,'1'-2'314'0'0,"10"-13"-204"0"0,1-1 1 0 0,0 1-1 0 0,1 1 0 0 0,1 0 0 0 0,0 1 1 0 0,0 1-1 0 0,1 0 0 0 0,1 1 0 0 0,0 0 0 0 0,1 1 1 0 0,0 1-1 0 0,0 1 0 0 0,1 1 0 0 0,0 0 1 0 0,1 1-111 0 0,-8 1 10 0 0,-1 1 1 0 0,0 0-1 0 0,1 1 1 0 0,0 0-1 0 0,0 1 1 0 0,0 0-1 0 0,0 1 1 0 0,0 0-1 0 0,0 0 1 0 0,1 1 0 0 0,-1 1-1 0 0,0 0 1 0 0,0 1-1 0 0,0 0 1 0 0,0 0-1 0 0,0 1 1 0 0,-1 1-1 0 0,1 0 1 0 0,-1 0-1 0 0,0 1 1 0 0,0 0 0 0 0,3 3-11 0 0,-7-3 29 0 0,0-1-11 0 0,0 0-1 0 0,0 0 1 0 0,0 0 0 0 0,-1 1 0 0 0,0 0 0 0 0,0 0 0 0 0,0 0 0 0 0,0 1 0 0 0,-1 0 0 0 0,0 0 0 0 0,0 0 0 0 0,-1 0 0 0 0,1 0 0 0 0,-2 1 0 0 0,1 0 0 0 0,-1-1 0 0 0,0 1 0 0 0,2 7-18 0 0,-5-2 233 0 0,1 1 1 0 0,-2 0 0 0 0,0-1 0 0 0,0 1 0 0 0,-1-1 0 0 0,-1 0-1 0 0,0 0 1 0 0,0 0 0 0 0,-1 0 0 0 0,-1-1 0 0 0,0 0 0 0 0,0 0-1 0 0,-1 0 1 0 0,-1-1 0 0 0,0 0 0 0 0,0-1 0 0 0,-1 1 0 0 0,0-2-1 0 0,-1 1 1 0 0,1-1 0 0 0,-4 1-234 0 0,4-2 205 0 0,2-1-89 0 0,-1 1 0 0 0,1-2 0 0 0,-2 1 0 0 0,1-1 0 0 0,0 0 0 0 0,-1-1 0 0 0,0 0 0 0 0,0 0 0 0 0,-9 2-116 0 0,6-4 57 0 0,2 1-44 0 0,0 0 1 0 0,0-1-1 0 0,0-1 1 0 0,0 1 0 0 0,-1-2-1 0 0,1 0 1 0 0,0 0-1 0 0,-1 0 1 0 0,1-1-1 0 0,-2-1-13 0 0,-44-18-144 0 0,29 13-325 0 0,12 6-893 0 0,1-6-3922 0 0,4-2-1416 0 0</inkml:trace>
  <inkml:trace contextRef="#ctx0" brushRef="#br0" timeOffset="1102.807">1737 2 15496 0 0,'0'0'456'0'0,"-1"0"-8"0"0,-30 0 38 0 0,26-1-412 0 0,0 1 0 0 0,0 0-1 0 0,-1-1 1 0 0,1 1 0 0 0,0 1-1 0 0,0-1 1 0 0,0 1 0 0 0,0 0-1 0 0,0 0 1 0 0,0 1 0 0 0,0-1-1 0 0,0 1 1 0 0,0 0 0 0 0,1 1-1 0 0,-4 1-73 0 0,-13 8 14 0 0,0 1 0 0 0,1 1-1 0 0,1 0 1 0 0,0 2-1 0 0,1 0 1 0 0,-11 13-14 0 0,16-16 40 0 0,-22 25 525 0 0,2 1 0 0 0,2 1 1 0 0,1 2-1 0 0,-2 9-565 0 0,15-25 212 0 0,0 2-104 0 0,3 2 0 0 0,0-1 0 0 0,1 2-1 0 0,2 0 1 0 0,2 0 0 0 0,0 1 0 0 0,2 0 0 0 0,2 0 0 0 0,1 1-1 0 0,1-1 1 0 0,2 1 0 0 0,1 0 0 0 0,2 0 0 0 0,1-1 0 0 0,1 1-1 0 0,7 22-107 0 0,-7-35 0 0 0,1-1 0 0 0,1 0 0 0 0,1-1 0 0 0,0 1 0 0 0,1-1 0 0 0,1-1 0 0 0,1 1 0 0 0,1-2 0 0 0,0 1 0 0 0,8 8 0 0 0,-7-14 0 0 0,1 0 0 0 0,0 0 0 0 0,0-1 0 0 0,1-1 0 0 0,0 0 0 0 0,1-1 0 0 0,0 0 0 0 0,0-2 0 0 0,1 1 0 0 0,0-2 0 0 0,0 0 0 0 0,0-1 0 0 0,0-1 0 0 0,1 0 0 0 0,-1-1 0 0 0,14-1 0 0 0,86-5 75 0 0,-29 3-316 0 0,-73 3 375 0 0,-12-2-6804 0 0,-11 4-43 0 0</inkml:trace>
  <inkml:trace contextRef="#ctx0" brushRef="#br0" timeOffset="1769.806">1848 1064 14896 0 0,'0'0'433'0'0,"0"0"0"0"0,0 0-250 0 0,0 0-30 0 0,0 0 21 0 0,0 0 2 0 0,0 0-14 0 0,0 0-54 0 0,1-6 61 0 0,48-91 919 0 0,-21 32-704 0 0,15-43 71 0 0,7-19-294 0 0,17-20-78 0 0,-58 129-50 0 0,0 0 1 0 0,2 1-1 0 0,0 0 0 0 0,1 1 1 0 0,0 0-1 0 0,2 1-33 0 0,24-26 716 0 0,-37 40-725 0 0,0 0-1 0 0,0 1 1 0 0,0-1 0 0 0,1 0-1 0 0,-1 0 1 0 0,0 0 0 0 0,0 1-1 0 0,0-1 1 0 0,1 1 0 0 0,-1-1-1 0 0,0 1 1 0 0,0-1 0 0 0,1 1-1 0 0,-1 0 1 0 0,0 0 0 0 0,1-1-1 0 0,-1 1 1 0 0,1 0 0 0 0,-1 0-1 0 0,0 0 1 0 0,1 1 0 0 0,-1-1-1 0 0,0 0 1 0 0,1 0 0 0 0,-1 1-1 0 0,0-1 1 0 0,1 1 0 0 0,-1-1-1 0 0,0 1 10 0 0,3 1-4 0 0,0 0-1 0 0,0 0 0 0 0,0 0 0 0 0,0 1 1 0 0,-1 0-1 0 0,1-1 0 0 0,-1 1 0 0 0,0 1 1 0 0,1-1-1 0 0,-2 0 0 0 0,1 1 0 0 0,0 0 1 0 0,-1-1-1 0 0,1 1 0 0 0,-1 0 0 0 0,1 4 5 0 0,31 85 326 0 0,22 78 256 0 0,26 111 292 0 0,-20-124-238 0 0,-52-121-943 0 0,-10-37 142 0 0,0 0-25 0 0,0 0-2 0 0,0 0-48 0 0,0 0-202 0 0,0 0-94 0 0,-1 0-1232 0 0,-8-5-4845 0 0</inkml:trace>
  <inkml:trace contextRef="#ctx0" brushRef="#br0" timeOffset="2205.015">1926 823 13888 0 0,'0'0'406'0'0,"0"0"-4"0"0,2-1-258 0 0,69-17 1345 0 0,67-2 125 0 0,37 1-1424 0 0,-115 18 451 0 0,22 9-5154 0 0,-57-6 2596 0 0</inkml:trace>
  <inkml:trace contextRef="#ctx0" brushRef="#br0" timeOffset="2847.345">2640 37 18719 0 0,'0'0'548'0'0,"0"0"-6"0"0,1 0-349 0 0,54 5-172 0 0,3 9-35 0 0,-2 33-369 0 0,14 50 197 0 0,-51-63 185 0 0,-3-4 80 0 0,-2 1 0 0 0,-1 0 0 0 0,-2 1 0 0 0,2 10-79 0 0,-9-31 38 0 0,23 120 344 0 0,-18-91-171 0 0,-2 1-1 0 0,-2-1 1 0 0,-2 1-1 0 0,-2 0 1 0 0,-1 0-1 0 0,-2 0 1 0 0,-3 5-211 0 0,-20 66 785 0 0,-10-8-422 0 0,28-87-264 0 0,1-1 39 0 0,-1 0 0 0 0,-1-1 0 0 0,0 0-1 0 0,0 0 1 0 0,-2-1 0 0 0,0 0 0 0 0,0-1 0 0 0,-10 9-138 0 0,-6 5 293 0 0,20-21-259 0 0,0 0 0 0 0,0 0 0 0 0,0 0 0 0 0,-1-1 0 0 0,1 0 0 0 0,-1 0 0 0 0,-1-1 0 0 0,1 0 1 0 0,-1 0-1 0 0,-3 1-34 0 0,-2-4-1194 0 0,3-6-5360 0 0,3 0-715 0 0</inkml:trace>
  <inkml:trace contextRef="#ctx0" brushRef="#br0" timeOffset="12423.414">1 1650 6056 0 0,'0'8'348'0'0,"0"-6"-275"0"0,0 0 0 0 0,0 0 0 0 0,0 0 0 0 0,0 0 0 0 0,0 0 0 0 0,1 0 1 0 0,-1 0-1 0 0,1 0 0 0 0,-1 0 0 0 0,1 0 0 0 0,0 0 0 0 0,0 0 0 0 0,0-1 0 0 0,0 1 0 0 0,0 0 1 0 0,0-1-1 0 0,0 1 0 0 0,0-1 0 0 0,1 1 0 0 0,-1-1 0 0 0,1 1 0 0 0,-1-1 0 0 0,1 0 0 0 0,-1 0 1 0 0,1 0-1 0 0,0 0 0 0 0,0 0 0 0 0,-1 0 0 0 0,1 0 0 0 0,0-1 0 0 0,0 1 0 0 0,0 0 0 0 0,0-1 1 0 0,0 0-1 0 0,0 1 0 0 0,0-1 0 0 0,0 0 0 0 0,0 0-73 0 0,73-16 2594 0 0,52-42-602 0 0,116-84-851 0 0,-188 105-928 0 0,223-135 569 0 0,-24 41-782 0 0,30-15-11 0 0,160-91-1109 0 0,-44 26-855 0 0,-203 119-385 0 0,-101 46 1146 0 0</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5.441"/>
    </inkml:context>
    <inkml:brush xml:id="br0">
      <inkml:brushProperty name="width" value="0.05" units="cm"/>
      <inkml:brushProperty name="height" value="0.05" units="cm"/>
      <inkml:brushProperty name="color" value="#E71224"/>
    </inkml:brush>
  </inkml:definitions>
  <inkml:trace contextRef="#ctx0" brushRef="#br0">289 32 8928 0 0,'0'0'264'0'0,"0"0"-8"0"0,0 0-152 0 0,1 2-40 0 0,3 17 790 0 0,-3-1 3318 0 0,-7-34-3333 0 0,16-28-427 0 0,-9 42-345 0 0,-1 2 13 0 0,0 0 0 0 0,0 0 6 0 0,0 0 29 0 0,0 0 12 0 0,0 0 0 0 0,0 0 0 0 0,0 0-6 0 0,1-9 1495 0 0,25 65-1168 0 0,-15-14-433 0 0,6 70 254 0 0,-8 2-83 0 0,7 74 231 0 0,-9-69-88 0 0,-7 77-137 0 0,-7-113-181 0 0,7 36 354 0 0,7-89-233 0 0,-6-30-62 0 0,2 5-44 0 0,-6 12 106 0 0,-14 12-29 0 0,16-28-195 0 0,1-1-21 0 0,0 0-122 0 0,0 0-541 0 0,0 0-236 0 0,0 0-47 0 0</inkml:trace>
  <inkml:trace contextRef="#ctx0" brushRef="#br0" timeOffset="1077.244">10 1077 9208 0 0,'0'0'333'0'0,"0"0"-162"0"0,0 0 118 0 0,0 0 79 0 0,0 0 15 0 0,0 0-51 0 0,0 0-243 0 0,0 0-185 0 0,0 0-12 0 0,0 0 61 0 0,0 0 215 0 0,0 0 96 0 0,0 0 22 0 0,-1-2 27 0 0,-8-23 2578 0 0,66 47-2089 0 0,7 23-402 0 0,-45-27-121 0 0,97 136 158 0 0,-61-84-309 0 0,-12-26-75 0 0,16 33 99 0 0,-39-49 1024 0 0,-19-27-1081 0 0,-1 6-62 0 0,1-6 3407 0 0,23-80-3228 0 0,-16 38-192 0 0,7-26 188 0 0,8-9-90 0 0,47-129-249 0 0,-5 76 184 0 0,-7 23-53 0 0,-42 80 0 0 0,-14 21 0 0 0,3 10 0 0 0,16 6-192 0 0,-10 5-594 0 0,-5-12 388 0 0</inkml:trace>
</inkml:ink>
</file>

<file path=ppt/ink/ink1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28:43.892"/>
    </inkml:context>
    <inkml:brush xml:id="br0">
      <inkml:brushProperty name="width" value="0.05" units="cm"/>
      <inkml:brushProperty name="height" value="0.05" units="cm"/>
      <inkml:brushProperty name="color" value="#E71224"/>
    </inkml:brush>
  </inkml:definitions>
  <inkml:trace contextRef="#ctx0" brushRef="#br0">1 2132 11600 0 0,'2'0'264'0'0,"96"10"744"0"0,30 0-104 0 0,237-15 408 0 0,27-15 850 0 0,276-29 1094 0 0,-186 20-2691 0 0,48 12-301 0 0,-92 4-160 0 0,-2-1-334 0 0,144-6 386 0 0,-265 9-218 0 0,-175 4 574 0 0,-45 3-724 0 0,-1-4 0 0 0,43-11 212 0 0,-72 5-3960 0 0,-57 13-2447 0 0</inkml:trace>
  <inkml:trace contextRef="#ctx0" brushRef="#br0" timeOffset="-1641.004">2998 555 13944 0 0,'0'0'406'0'0,"0"0"-4"0"0,1 1-258 0 0,4 6-112 0 0,22 48 336 0 0,12 35-215 0 0,27 113 532 0 0,-43-121-458 0 0,54 202 590 0 0,-50-198-940 0 0,-26-84-50 0 0,-1-2-88 0 0,0 0-710 0 0,0 0-2879 0 0,0 0-1230 0 0</inkml:trace>
  <inkml:trace contextRef="#ctx0" brushRef="#br0" timeOffset="-1005.997">2916 446 13104 0 0,'0'0'297'0'0,"0"0"39"0"0,2-2 19 0 0,10-15 55 0 0,-11 15-407 0 0,0 0-1 0 0,0 0 1 0 0,0 0-1 0 0,0 0 0 0 0,0 0 1 0 0,1 0-1 0 0,-1 0 1 0 0,0 1-1 0 0,1-1 1 0 0,-1 0-1 0 0,1 1 0 0 0,0-1 1 0 0,0 1-1 0 0,-1 0 1 0 0,1 0-1 0 0,0 0 0 0 0,0 0 1 0 0,0 0-1 0 0,0 0 1 0 0,0 0-1 0 0,1 0 1 0 0,-1 1-3 0 0,42-8 356 0 0,59-10 25 0 0,-25 21-384 0 0,-54-6-51 0 0,-20 1 49 0 0,0 1 1 0 0,1 1-1 0 0,-1-1 0 0 0,0 1 1 0 0,1-1-1 0 0,-1 1 0 0 0,1 0 0 0 0,-1 1 1 0 0,1-1-1 0 0,-1 1 0 0 0,0 0 1 0 0,0 0-1 0 0,1 0 0 0 0,-1 0 1 0 0,0 1-1 0 0,0 0 0 0 0,0 0 1 0 0,2 1 4 0 0,53 36 694 0 0,-41-32-599 0 0,-12-5-62 0 0,1 0 0 0 0,-1 1-1 0 0,1-1 1 0 0,-1 1 0 0 0,0 1 0 0 0,0-1 0 0 0,0 1-1 0 0,-1 0 1 0 0,1 0 0 0 0,-1 1 0 0 0,0 0 0 0 0,0 0 0 0 0,0 1-33 0 0,0 1 61 0 0,13 50 285 0 0,-18-55-344 0 0,1 2 51 0 0,-1 0 0 0 0,0 0 0 0 0,0 1-1 0 0,0-1 1 0 0,-1 0 0 0 0,1 0 0 0 0,-1 0 0 0 0,0 0-1 0 0,0 0 1 0 0,-1 0 0 0 0,1 0 0 0 0,-1 0 0 0 0,0 0-1 0 0,0 0 1 0 0,0-1 0 0 0,0 1 0 0 0,-1-1-1 0 0,-2 3-52 0 0,1-1 87 0 0,-1 1 26 0 0,0 0 0 0 0,0 0 0 0 0,0 0 0 0 0,-1-1 1 0 0,0 0-1 0 0,0 0 0 0 0,-1-1 0 0 0,1 0 0 0 0,-1 0 0 0 0,0 0 0 0 0,-1 0-113 0 0,-6 1 139 0 0,0 1 0 0 0,1 0 0 0 0,-1 1 0 0 0,1 1 0 0 0,1 0 0 0 0,0 1 0 0 0,-6 4-139 0 0,-2-2 0 0 0,14-7-21 0 0,5-3-88 0 0,1-1-34 0 0,0 0-8 0 0,0 0 6 0 0,3-1 120 0 0,0 0-1 0 0,0 0 1 0 0,-1 1 0 0 0,1 0-1 0 0,0-1 1 0 0,0 1-1 0 0,-1 0 1 0 0,1 1 0 0 0,0-1-1 0 0,0 0 1 0 0,0 1-1 0 0,-1-1 1 0 0,1 1 0 0 0,0 0-1 0 0,-1 0 1 0 0,1 0 0 0 0,-1 0-1 0 0,1 1 1 0 0,-1-1-1 0 0,1 1 1 0 0,-1-1 0 0 0,0 1-1 0 0,0 0 1 0 0,1 1 25 0 0,3 1-46 0 0,9 5 29 0 0,-2 0 0 0 0,0 1 0 0 0,0 1 0 0 0,0 1 0 0 0,-2-1 0 0 0,1 2 0 0 0,-2 0 0 0 0,1 0 17 0 0,43 66 0 0 0,-46-67 2 0 0,0 1-1 0 0,-1 1 0 0 0,0-1 1 0 0,-1 1-1 0 0,0 0 0 0 0,-2 0 1 0 0,1 1-1 0 0,0 10-1 0 0,-3-13 130 0 0,0-1 1 0 0,-1 0-1 0 0,0 1 0 0 0,-1 0 1 0 0,-1-1-1 0 0,0 1 0 0 0,0-1 1 0 0,-1 1-1 0 0,-1-1 0 0 0,0 0 1 0 0,0 0-1 0 0,-1 0 0 0 0,0 0 1 0 0,-1-1-1 0 0,-1 0 0 0 0,1 0 0 0 0,-2 0 1 0 0,1 0-1 0 0,-1-1 0 0 0,-1 0 1 0 0,1-1-1 0 0,-1 1 0 0 0,-5 2-130 0 0,-55 35 995 0 0,50-38-849 0 0,12-6-150 0 0,1 1-1 0 0,0 0 1 0 0,-1-1 0 0 0,1 0 0 0 0,-1 0 0 0 0,0-1 0 0 0,0 1 0 0 0,0-1 0 0 0,0-1 0 0 0,0 1 0 0 0,1-1-1 0 0,-1 0 1 0 0,0 0 0 0 0,0-1 0 0 0,0 0 0 0 0,0 0 0 0 0,-4-1 4 0 0,-39-27-2576 0 0,32 15-4718 0 0</inkml:trace>
  <inkml:trace contextRef="#ctx0" brushRef="#br0" timeOffset="-371.301">3684 141 16328 0 0,'0'0'365'0'0,"0"0"56"0"0,0 0 27 0 0,0 0-48 0 0,0 0-273 0 0,0 0-181 0 0,1 2-14 0 0,32 65 68 0 0,33 53 0 0 0,21 63 0 0 0,-67-148 23 0 0,-4-8-130 0 0,0 2 1 0 0,-2 0 0 0 0,-1 1 0 0 0,2 10 106 0 0,1 24 118 0 0,-12-43 11 0 0,1-1 0 0 0,1 0 0 0 0,0 0 0 0 0,2-1 0 0 0,0 0 0 0 0,3 2-129 0 0,-7-13 57 0 0,-1 1-1 0 0,1-1 1 0 0,-2 1 0 0 0,1 0-1 0 0,-1 0 1 0 0,0 0 0 0 0,-1 0 0 0 0,0 0-1 0 0,0 0 1 0 0,-1 0 0 0 0,0 4-57 0 0,2 30 174 0 0,-1-25-6 0 0,-1 0-1 0 0,0 0 0 0 0,-1 0 0 0 0,-1 1 0 0 0,-1-1 0 0 0,-2 6-167 0 0,4-21 31 0 0,-32 82 729 0 0,-5-30 158 0 0,31-45-770 0 0,-1 0 0 0 0,0-1 0 0 0,0 0-1 0 0,-1 0 1 0 0,0-1 0 0 0,-1 0 0 0 0,1-1 0 0 0,-8 4-148 0 0,1 1 92 0 0,-94 43-385 0 0,82-47-1317 0 0,7-6-3316 0 0,-7 1-2135 0 0</inkml:trace>
  <inkml:trace contextRef="#ctx0" brushRef="#br0" timeOffset="-3968.104">493 496 14280 0 0,'0'0'322'0'0,"0"0"45"0"0,0 0 21 0 0,0 0-33 0 0,0 0-221 0 0,0 0-39 0 0,0 0 85 0 0,0 0 27 0 0,0 0 0 0 0,0 0 0 0 0,0 0-6 0 0,0 0-1 0 0,0 0 0 0 0,2 1-12 0 0,17 50 1434 0 0,-18-49-1248 0 0,-1-2-48 0 0,0 10-204 0 0,25 193 122 0 0,-10-115-284 0 0,23 170 114 0 0,-15-85-265 0 0,-12-106 382 0 0,-6-23-277 0 0,-5-42-227 0 0,0-2-906 0 0,0 0-369 0 0,0 0-845 0 0,0 0-3117 0 0</inkml:trace>
  <inkml:trace contextRef="#ctx0" brushRef="#br0" timeOffset="-3398.249">344 466 10120 0 0,'0'6'553'0'0,"0"-25"-413"0"0,2 3-92 0 0,57-29 1065 0 0,-50 39-993 0 0,1 0 0 0 0,0 1 0 0 0,0 0 0 0 0,0 1-1 0 0,1 0 1 0 0,-1 0 0 0 0,1 1 0 0 0,0 1 0 0 0,10-2-120 0 0,-13 2 148 0 0,71-16 833 0 0,-75 18-954 0 0,0-1 1 0 0,1 0-1 0 0,-1 1 0 0 0,0 0 1 0 0,1 0-1 0 0,-1 0 0 0 0,1 0 0 0 0,-1 1 1 0 0,0 0-1 0 0,0 0 0 0 0,1 0 0 0 0,-1 0 1 0 0,0 1-1 0 0,0-1 0 0 0,0 1 0 0 0,0 0 1 0 0,0 1-1 0 0,-1-1 0 0 0,1 1 0 0 0,-1-1 1 0 0,3 3-28 0 0,24 13 177 0 0,-19-11-89 0 0,0-1 0 0 0,0 2 1 0 0,-1 0-1 0 0,0 0 0 0 0,0 1 1 0 0,-1 0-1 0 0,0 0 0 0 0,-1 1 1 0 0,0 0-1 0 0,-1 1 1 0 0,3 4-89 0 0,-2-3-21 0 0,-1-3 75 0 0,-1 2 0 0 0,1-1 1 0 0,-2 1-1 0 0,1 0 0 0 0,-2 0 0 0 0,1 0 1 0 0,-1 1-1 0 0,0 4-54 0 0,7 34 170 0 0,-12-46-113 0 0,1-1-1 0 0,0 0 0 0 0,-1 1 0 0 0,0-1 1 0 0,0 0-1 0 0,0 0 0 0 0,0 0 0 0 0,0 0 0 0 0,-1 0 1 0 0,1 0-1 0 0,-1 0 0 0 0,0 0 0 0 0,0 0 0 0 0,0-1 1 0 0,0 1-1 0 0,0-1 0 0 0,0 1 0 0 0,-2 0-56 0 0,0 1 92 0 0,-63 39 1012 0 0,52-35-869 0 0,-1-1-1 0 0,0-1 1 0 0,0 0-1 0 0,-1-1 1 0 0,1-1-1 0 0,-1 0 1 0 0,0-1-1 0 0,-2-1-234 0 0,-47-6 556 0 0,61 4-553 0 0,0 0-1 0 0,0-1 1 0 0,0 1-1 0 0,0-1 1 0 0,1 0-1 0 0,-1 0 1 0 0,0-1-1 0 0,1 1 1 0 0,-1-1-1 0 0,1 0 0 0 0,0 0 1 0 0,-1-1-1 0 0,0-1-2 0 0,-57-16-176 0 0,30 20-841 0 0,31 0-298 0 0,1 0-3311 0 0,0 0-1423 0 0</inkml:trace>
  <inkml:trace contextRef="#ctx0" brushRef="#br0" timeOffset="-2906.262">1595 166 11544 0 0,'-1'-1'32'0'0,"0"0"0"0"0,0 1 0 0 0,0-1 0 0 0,0 0 0 0 0,0 1 0 0 0,0-1 1 0 0,-1 0-1 0 0,1 1 0 0 0,0 0 0 0 0,0-1 0 0 0,0 1 0 0 0,-1 0 0 0 0,1-1 1 0 0,0 1-1 0 0,0 0 0 0 0,-1 0 0 0 0,1 0 0 0 0,0 0 0 0 0,0 0 0 0 0,-1 0 0 0 0,1 0 1 0 0,0 1-1 0 0,0-1 0 0 0,-1 0 0 0 0,1 1 0 0 0,0-1 0 0 0,0 1 0 0 0,0-1 1 0 0,0 1-1 0 0,-1 0 0 0 0,1-1 0 0 0,0 1 0 0 0,0 0 0 0 0,0 0 0 0 0,1 0 1 0 0,-1 0-1 0 0,0 0 0 0 0,0 0 0 0 0,0 0-32 0 0,-49 15 323 0 0,-38 49 1421 0 0,1 27-174 0 0,36 1-133 0 0,22 5-357 0 0,-4 88-162 0 0,12-44-632 0 0,5 71-29 0 0,10-87-246 0 0,12-8 133 0 0,-4-99-69 0 0,0-1-1 0 0,1 1 0 0 0,1-1 1 0 0,1 0-1 0 0,0 0 0 0 0,1 0 0 0 0,5 8-74 0 0,39 66 752 0 0,-38-81-812 0 0,1 0 0 0 0,1-1 0 0 0,0 0 0 0 0,0-1 0 0 0,1 0 0 0 0,0-1 0 0 0,1-1 0 0 0,-1-1 0 0 0,1 0 0 0 0,1-1 0 0 0,-1 0 0 0 0,16 1 60 0 0,50-11 0 0 0,-79 3-267 0 0,-1 1 0 0 0,0-1 0 0 0,1 0-1 0 0,-1 0 1 0 0,0 0 0 0 0,0 0 0 0 0,0-1-1 0 0,0 1 1 0 0,0 0 0 0 0,-1-1-1 0 0,1 1 1 0 0,-1-1 0 0 0,0 0 0 0 0,0 1-1 0 0,0-1 1 0 0,0 0 0 0 0,0 0 0 0 0,0 0-1 0 0,-1 0 1 0 0,1 0 0 0 0,-1 0 0 0 0,0 0-1 0 0,0-1 268 0 0,1-4-255 0 0,6-24-1822 0 0</inkml:trace>
  <inkml:trace contextRef="#ctx0" brushRef="#br0" timeOffset="-2403.181">1722 1342 15000 0 0,'0'0'340'0'0,"0"0"50"0"0,0 0 24 0 0,0 0-53 0 0,0 0-223 0 0,0 0-64 0 0,0 0 18 0 0,1-3 10 0 0,9-41 106 0 0,51-141-122 0 0,-51 145-46 0 0,67-249 506 0 0,-38 172 22 0 0,-11 42 256 0 0,-6 41-434 0 0,-21 29-379 0 0,0 1 0 0 0,1 0 1 0 0,-1 0-1 0 0,1 0 0 0 0,0 0 0 0 0,0 1 1 0 0,0-1-1 0 0,1 0 0 0 0,-1 1 1 0 0,1 0-1 0 0,0-1 0 0 0,0 1 0 0 0,0 0 1 0 0,0 1-1 0 0,4-3-11 0 0,8-10-276 0 0,-15 15 273 0 0,0 1-1 0 0,1-1 1 0 0,-1 0-1 0 0,0 1 1 0 0,0-1-1 0 0,0 0 1 0 0,0 1 0 0 0,1-1-1 0 0,-1 0 1 0 0,0 0-1 0 0,0 1 1 0 0,1-1-1 0 0,-1 0 1 0 0,0 0 0 0 0,0 1-1 0 0,1-1 1 0 0,-1 0-1 0 0,0 0 1 0 0,1 0-1 0 0,-1 1 1 0 0,0-1-1 0 0,1 0 1 0 0,-1 0 0 0 0,0 0-1 0 0,1 0 1 0 0,-1 0-1 0 0,0 0 1 0 0,1 0-1 0 0,-1 0 1 0 0,0 0 0 0 0,1 0-1 0 0,-1 0 1 0 0,1 0-1 0 0,-1 0 1 0 0,0 0-1 0 0,1 0 1 0 0,-1 0 0 0 0,0 0-1 0 0,1 0 1 0 0,-1-1-1 0 0,0 1 1 0 0,1 0-1 0 0,-1 0 1 0 0,0 0-1 0 0,1-1 1 0 0,-1 1 0 0 0,0 0-1 0 0,0 0 1 0 0,1-1-1 0 0,-1 1 1 0 0,0 0-1 0 0,0 0 1 0 0,0-1 0 0 0,1 1-1 0 0,-1 0 1 0 0,0-1-1 0 0,0 1 4 0 0,7 13-76 0 0,36 57-95 0 0,-9 0 171 0 0,4 2 0 0 0,3 46 0 0 0,31 92 0 0 0,-29-85-53 0 0,12 17-30 0 0,1-21 83 0 0,-25-76-96 0 0,-30-44-1 0 0,-1-1-6 0 0,0 0-53 0 0,0 0-217 0 0,0 0-91 0 0,0 0-707 0 0,-1-2-2906 0 0,-3-6-1241 0 0</inkml:trace>
  <inkml:trace contextRef="#ctx0" brushRef="#br0" timeOffset="-1951.459">1864 987 12120 0 0,'-12'-10'833'0'0,"5"14"-797"0"0,5-3 71 0 0,2-1 22 0 0,0 0-116 0 0,0 0-1 0 0,0 0 1 0 0,1 0 0 0 0,-1 0 0 0 0,0 0-1 0 0,0 0 1 0 0,0 0 0 0 0,1 1 0 0 0,-1-1-1 0 0,0 0 1 0 0,0 0 0 0 0,0 0 0 0 0,0 0-1 0 0,1 1 1 0 0,-1-1 0 0 0,0 0 0 0 0,0 0-1 0 0,0 0 1 0 0,0 1 0 0 0,0-1 0 0 0,0 0 0 0 0,0 0-1 0 0,0 1 1 0 0,1-1 0 0 0,-1 0 0 0 0,0 0-1 0 0,0 1 1 0 0,0-1 0 0 0,0 0 0 0 0,0 0-1 0 0,0 0 1 0 0,0 1 0 0 0,0-1 0 0 0,-1 0-1 0 0,1 0 1 0 0,0 1 0 0 0,0-1 0 0 0,0 0-1 0 0,0 0 1 0 0,0 1 0 0 0,0-1 0 0 0,0 0-1 0 0,0 0 1 0 0,-1 0 0 0 0,1 1 0 0 0,0-1-1 0 0,0 0 1 0 0,0 0 0 0 0,0 0 0 0 0,-1 0-1 0 0,1 0 1 0 0,0 1 0 0 0,0-1 0 0 0,0 0-13 0 0,9 6-42 0 0,-8-4 40 0 0,0-1 0 0 0,0 0 0 0 0,0 1 0 0 0,0-1 0 0 0,0 0 0 0 0,0 0 0 0 0,0 0 0 0 0,0 0 0 0 0,1 0 1 0 0,-1 0-1 0 0,0 0 0 0 0,1-1 0 0 0,-1 1 0 0 0,1 0 0 0 0,-1-1 0 0 0,1 1 0 0 0,-1-1 0 0 0,1 1 0 0 0,-1-1 0 0 0,1 0 1 0 0,-1 1-1 0 0,1-1 0 0 0,-1 0 0 0 0,1 0 0 0 0,0 0 0 0 0,-1 0 0 0 0,1-1 0 0 0,0 1 2 0 0,51-9 366 0 0,-28 4-199 0 0,0 1 1 0 0,1 1-1 0 0,0 1 0 0 0,23 1-167 0 0,-23 3-303 0 0,0-2-1 0 0,0-1 1 0 0,0-1 0 0 0,0-2-1 0 0,-1 0 1 0 0,8-3 303 0 0,31-7-1139 0 0,-6 0-11 0 0</inkml:trace>
  <inkml:trace contextRef="#ctx0" brushRef="#br0" timeOffset="9921.217">5305 2020 9824 0 0,'0'0'289'0'0,"0"0"-8"0"0,-7 0 1037 0 0,1 6-1088 0 0,2-10 2436 0 0,20-18-1970 0 0,-3 8-559 0 0,1 2 1 0 0,0 0 0 0 0,1 0 0 0 0,0 2 0 0 0,1 0 0 0 0,0 0 0 0 0,1 2 0 0 0,4-2-138 0 0,43-24 146 0 0,57-31 444 0 0,-129 62-6906 0 0,-44-2 3347 0 0,24 4 1511 0 0,-43-14 2299 0 0,42 10 1124 0 0,17 4-1198 0 0,-40-18 2788 0 0,28 8-2494 0 0,-6-6 30 0 0,28 16-894 0 0,-4-3 1459 0 0,21 22-1566 0 0,15 40 214 0 0,36 42 72 0 0,10 22-240 0 0,-32-49 15 0 0,-43-72-79 0 0,-1-1-1 0 0,0 0 14 0 0,0 0-16 0 0,0 0-5 0 0,0 0-34 0 0,-2-1-148 0 0,-51-49-682 0 0,3 13 496 0 0,-5 36 303 0 0,12-3 141 0 0,-47 9-1175 0 0,70-10 702 0 0,18 5 241 0 0,2 0 11 0 0,0 0-36 0 0,0 0-13 0 0,0 0-4 0 0,1-2 36 0 0,70-60 707 0 0,2 7-529 0 0,-2 17 27 0 0,84-32 912 0 0,-96 56-729 0 0,-41 18-2281 0 0,-12-4-3777 0 0</inkml:trace>
  <inkml:trace contextRef="#ctx0" brushRef="#br0" timeOffset="12652.392">642 1748 11728 0 0,'0'-16'342'0'0,"0"12"4"0"0,1 3-224 0 0,78-66 1077 0 0,87-27 876 0 0,276-185-914 0 0,-50 37-440 0 0,-363 223-689 0 0,103-62 237 0 0,60-26-269 0 0,80-28 124 0 0,-95 43 4 0 0,93-72 64 0 0,144-58 0 0 0,-357 189-192 0 0,1 3 0 0 0,1 2 0 0 0,43-13 0 0 0,65-18-264 0 0,-130 47 35 0 0,19-5-948 0 0,-18 12-2950 0 0,-3 9-1395 0 0</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1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1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1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1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57.227"/>
    </inkml:context>
    <inkml:brush xml:id="br0">
      <inkml:brushProperty name="width" value="0.05" units="cm"/>
      <inkml:brushProperty name="height" value="0.05" units="cm"/>
      <inkml:brushProperty name="color" value="#E71224"/>
    </inkml:brush>
  </inkml:definitions>
  <inkml:trace contextRef="#ctx0" brushRef="#br0">163 1117 8104 0 0,'0'0'170'0'0,"-6"-6"44"0"0,-1-2-214 0 0,-28-36 1970 0 0,18 32 1919 0 0,-8 1-2562 0 0,14 6-743 0 0,9 5-377 0 0,-14-10 203 0 0,-10-19-123 0 0,26 28-195 0 0,-2-1-11 0 0,0-1-30 0 0,0 0-1 0 0,0 0 1 0 0,1 0-1 0 0,-1 0 0 0 0,1 0 1 0 0,0 0-1 0 0,0-1 0 0 0,0 1 1 0 0,0 0-1 0 0,1-1 0 0 0,-1 1 1 0 0,1-1-1 0 0,0 1 0 0 0,0-1 1 0 0,0 1-1 0 0,0 0 0 0 0,1-2-50 0 0,3-9 13 0 0,0 0 0 0 0,1 1 0 0 0,0 0 0 0 0,1 0 0 0 0,1 1-1 0 0,0-1 1 0 0,1 2 0 0 0,0-1 0 0 0,1 1 0 0 0,0 0 0 0 0,6-5-13 0 0,15-22 10 0 0,8-1-10 0 0,-35 36-12 0 0,1 0-1 0 0,-1 0 1 0 0,0 0 0 0 0,1 0-1 0 0,-1 0 1 0 0,1 1-1 0 0,0-1 1 0 0,0 1-1 0 0,0 0 1 0 0,0 1-1 0 0,0-1 1 0 0,0 0-1 0 0,1 1 1 0 0,-1 0-1 0 0,0 0 1 0 0,1 1-1 0 0,-1-1 1 0 0,1 1-1 0 0,-1 0 1 0 0,1 0-1 0 0,-1 0 1 0 0,1 1-1 0 0,-1-1 1 0 0,0 1-1 0 0,2 1 13 0 0,48 30-273 0 0,-47-26 276 0 0,-1 0 1 0 0,0 0-1 0 0,0 0 0 0 0,-1 1 1 0 0,0 0-1 0 0,0 0 0 0 0,-1 0 0 0 0,0 0 1 0 0,0 1-1 0 0,0 0 0 0 0,-1 0 1 0 0,0 0-1 0 0,1 7-3 0 0,-2-5 26 0 0,0-1 0 0 0,-1 0 0 0 0,0 1 0 0 0,-1-1 0 0 0,0 0 0 0 0,-1 1 0 0 0,1-1 0 0 0,-2 0 0 0 0,1 1 0 0 0,-1-1 0 0 0,-1 0 0 0 0,-1 3-26 0 0,-4 4 158 0 0,-1-1 1 0 0,-1 1-1 0 0,0-2 1 0 0,-1 1-1 0 0,0-2 0 0 0,-5 4-158 0 0,-37 40 478 0 0,-17-19-81 0 0,66-36-353 0 0,-1-1 0 0 0,1 1 0 0 0,-1-1 0 0 0,1 0 1 0 0,-1 0-1 0 0,1-1 0 0 0,-1 0 0 0 0,0 1 0 0 0,1-1 0 0 0,-1-1 0 0 0,1 1 0 0 0,-1-1 0 0 0,-1 0-44 0 0,1-1 43 0 0,0 1 0 0 0,0-1 1 0 0,1-1-1 0 0,-1 1 0 0 0,1-1 0 0 0,-1 1 0 0 0,1-1 0 0 0,0 0 0 0 0,0-1 0 0 0,0 1 0 0 0,0-1 0 0 0,-2-3-43 0 0,-10-8-49 0 0,-5-41-635 0 0,25 25-1154 0 0,-3 8 4 0 0</inkml:trace>
  <inkml:trace contextRef="#ctx0" brushRef="#br0" timeOffset="452.502">351 375 15792 0 0,'0'0'464'0'0,"0"0"-9"0"0,0 0-303 0 0,0 0-210 0 0,0 0-78 0 0,0 0-22 0 0,0 0-1 0 0,0 0 13 0 0,0 0 54 0 0,0 0 0 0 0,0 4 214 0 0,-10 49 2245 0 0,-2 23-1351 0 0,-8 106-568 0 0,19 62-512 0 0,1-232 76 0 0,0 1-1 0 0,1-1 1 0 0,0 0-1 0 0,1 0 1 0 0,1 0-1 0 0,-1-1 0 0 0,5 11-11 0 0,0-4-58 0 0,-7-15 2 0 0,0 0 0 0 0,0 0-1 0 0,1 0 1 0 0,0 0 0 0 0,0 0 0 0 0,-1-1-1 0 0,1 1 1 0 0,1 0 0 0 0,-1 0 0 0 0,0-1 0 0 0,1 1-1 0 0,0 0 1 0 0,-1-1 0 0 0,1 0 0 0 0,0 1 0 0 0,0-1-1 0 0,0 0 1 0 0,1 0 0 0 0,-1 0 0 0 0,0 0-1 0 0,1 0 1 0 0,-1-1 0 0 0,1 1 0 0 0,0-1 0 0 0,0 0-1 0 0,-1 0 1 0 0,1 0 0 0 0,0 0 0 0 0,0 0 0 0 0,0 0-1 0 0,0-1 1 0 0,2 1 56 0 0,4-4-647 0 0</inkml:trace>
  <inkml:trace contextRef="#ctx0" brushRef="#br0" timeOffset="1121.629">615 858 14312 0 0,'0'0'526'0'0,"2"0"-312"0"0,50 18-588 0 0,45-62-824 0 0,-33-6 3407 0 0,-3-9-1053 0 0,-19-2-1379 0 0,-10 3-602 0 0,-32 49 804 0 0,-5-11 81 0 0,4 17-47 0 0,-1 1 0 0 0,1-1 1 0 0,-1 0-1 0 0,0 1 1 0 0,1-1-1 0 0,-1 1 1 0 0,0 0-1 0 0,-1-1 1 0 0,1 1-1 0 0,0 0 1 0 0,-1 0-1 0 0,1 0 1 0 0,-1 1-1 0 0,1-1 1 0 0,-1 1-1 0 0,0-1 1 0 0,0 1-1 0 0,0 0 1 0 0,0 0-1 0 0,0 0 1 0 0,0 0-1 0 0,0 1 1 0 0,0-1-1 0 0,0 1 1 0 0,0 0-1 0 0,0 0 1 0 0,-1 0-14 0 0,-25 5-41 0 0,-23 14-188 0 0,-18 38 233 0 0,64-52 16 0 0,-1 0 0 0 0,2 1 0 0 0,-1 0 0 0 0,0 0 0 0 0,1 0 0 0 0,0 1 0 0 0,1-1-1 0 0,-1 1 1 0 0,2 0 0 0 0,-1 1 0 0 0,0-1 0 0 0,1 1 0 0 0,1-1 0 0 0,-2 8-20 0 0,4 66 450 0 0,1-74-312 0 0,1 0 0 0 0,-1 0 0 0 0,2 1 0 0 0,-1-2 0 0 0,1 1 0 0 0,0 0 0 0 0,0 0-1 0 0,1-1 1 0 0,0 0 0 0 0,2 2-138 0 0,63 88 1281 0 0,-31-51-45 0 0,-27-38-1147 0 0,-8-4-84 0 0,1-1 1 0 0,-1 0-1 0 0,0 0 0 0 0,0 0 0 0 0,1 0 0 0 0,-1-1 0 0 0,1 1 1 0 0,0-1-1 0 0,-1 0 0 0 0,1 0 0 0 0,0 0 0 0 0,0 0 1 0 0,0-1-1 0 0,1 0-5 0 0,48-5-368 0 0,2-13-1236 0 0,-39 12 870 0 0</inkml:trace>
  <inkml:trace contextRef="#ctx0" brushRef="#br0" timeOffset="1565.645">1020 355 14512 0 0,'0'0'429'0'0,"0"0"-13"0"0,9-1-253 0 0,20-3-234 0 0,-10 8-410 0 0,-17-2 589 0 0,0-1 0 0 0,0 1 0 0 0,-1 0 0 0 0,1 0 1 0 0,0 0-1 0 0,-1 0 0 0 0,1 0 0 0 0,-1 0 1 0 0,0 1-1 0 0,0-1 0 0 0,0 0 0 0 0,0 1 1 0 0,0-1-1 0 0,0 0 0 0 0,-1 1 0 0 0,1-1 1 0 0,-1 1-1 0 0,1-1 0 0 0,-1 1 0 0 0,0 0 0 0 0,0-1 1 0 0,0 1-1 0 0,-1-1 0 0 0,1 1 0 0 0,-1-1 1 0 0,1 1-1 0 0,-1-1 0 0 0,0 2-108 0 0,0 77 876 0 0,2-38-605 0 0,2-1 0 0 0,1 0 0 0 0,9 33-271 0 0,-3-27 245 0 0,-7-25-235 0 0,1-1 0 0 0,2 0 0 0 0,0 0-1 0 0,1 0 1 0 0,1-1 0 0 0,9 17-10 0 0,58 122 144 0 0,-66-132 91 0 0,-9-27-215 0 0,0-1-117 0 0,0 0-13 0 0</inkml:trace>
  <inkml:trace contextRef="#ctx0" brushRef="#br0" timeOffset="2267.336">1488 848 17111 0 0,'0'0'624'0'0,"2"1"-408"0"0,3 1-280 0 0,-1 0-1 0 0,1-1 0 0 0,0 1 0 0 0,0-1 0 0 0,0 0 1 0 0,-1 0-1 0 0,1 0 0 0 0,0-1 0 0 0,0 1 0 0 0,0-1 1 0 0,0-1-1 0 0,0 1 0 0 0,0-1 0 0 0,0 0 0 0 0,0 0 1 0 0,0 0-1 0 0,0 0 0 0 0,0-1 0 0 0,-1 0 0 0 0,4-2 65 0 0,46-23 352 0 0,-16 8 730 0 0,-28 14-809 0 0,1 0 1 0 0,-1 0-1 0 0,0-1 1 0 0,-1 0-1 0 0,0 0 1 0 0,0-1-1 0 0,0-1 1 0 0,-1 1-1 0 0,4-5-273 0 0,9-18 129 0 0,1-2-141 0 0,-16 26-52 0 0,-5-3-28 0 0,-7-25-100 0 0,-20 9 256 0 0,22 23-51 0 0,0 0-1 0 0,-1 0 1 0 0,1 1-1 0 0,-1-1 1 0 0,1 1-1 0 0,-1 0 0 0 0,1 0 1 0 0,-1 0-1 0 0,0 1 1 0 0,1 0-1 0 0,-1 0 1 0 0,0 0-1 0 0,0 0 1 0 0,1 1-1 0 0,-1-1 0 0 0,0 1 1 0 0,1 1-1 0 0,-1-1-12 0 0,-65 26-144 0 0,16 22 128 0 0,5 27 16 0 0,18 6 16 0 0,29-14 432 0 0,15-16 226 0 0,-11-44-534 0 0,1 1 0 0 0,0-1 0 0 0,0 0 0 0 0,1-1 0 0 0,0 1 1 0 0,0 0-1 0 0,1-1 0 0 0,0 0 0 0 0,4 5-140 0 0,-1-6 114 0 0,-1 0-1 0 0,1-1 1 0 0,0 1 0 0 0,0-2-1 0 0,0 1 1 0 0,1-1-1 0 0,0 0 1 0 0,0-1 0 0 0,0 0-1 0 0,0-1 1 0 0,0 1 0 0 0,6-1-114 0 0,0 2 53 0 0,97 7 75 0 0,12-23-985 0 0,-49-16-1843 0 0,-54 19 1617 0 0</inkml:trace>
  <inkml:trace contextRef="#ctx0" brushRef="#br0" timeOffset="2720.851">2265 211 14648 0 0,'0'0'316'0'0,"0"0"-3"0"0,0 0-172 0 0,17 1 742 0 0,3 16-217 0 0,-3 8 550 0 0,-6 28 831 0 0,4 96-1235 0 0,-8-59-759 0 0,-2-14-53 0 0,20 136 0 0 0,-18-31 1880 0 0,-7-173-3936 0 0,0-16 1364 0 0,-1-16-206 0 0,-5-4-2351 0 0,2 14 1385 0 0</inkml:trace>
  <inkml:trace contextRef="#ctx0" brushRef="#br0" timeOffset="3095.362">2038 556 14192 0 0,'0'0'520'0'0,"0"0"-222"0"0,0 0 336 0 0,6 0 1041 0 0,32-1-643 0 0,16-8-1042 0 0,139-38 962 0 0,88-7 373 0 0,-184 35-1396 0 0,-27 5-2194 0 0,-60 9 1126 0 0</inkml:trace>
  <inkml:trace contextRef="#ctx0" brushRef="#br0" timeOffset="3691.427">2685 810 15168 0 0,'0'0'330'0'0,"0"0"-8"0"0,2 0-210 0 0,51-9 92 0 0,2-4-16 0 0,-49 11-131 0 0,0 0-1 0 0,1 0 1 0 0,-1 0-1 0 0,0 1 1 0 0,0 0-1 0 0,1 0 0 0 0,-1 0 1 0 0,1 1-1 0 0,-1 0 1 0 0,6 1-57 0 0,69 4 1950 0 0,62-39-864 0 0,-96 4-996 0 0,-2-36 190 0 0,-44 63-255 0 0,-1 0 0 0 0,0 0-1 0 0,0 0 1 0 0,0 0 0 0 0,0 0-1 0 0,-1 0 1 0 0,1 0 0 0 0,-1 0-1 0 0,0 0 1 0 0,0 0 0 0 0,0 0-1 0 0,0 0 1 0 0,0 0 0 0 0,-1 1-1 0 0,1-1 1 0 0,-1 0 0 0 0,-1-1-25 0 0,-4-8-36 0 0,4 8 36 0 0,0 0 0 0 0,0 0 0 0 0,-1 0 0 0 0,1 1 0 0 0,-1-1 0 0 0,0 1 0 0 0,0 0 0 0 0,0 0 0 0 0,0 0 0 0 0,-1 1 0 0 0,1 0 0 0 0,-1 0 0 0 0,0 0 0 0 0,1 0 0 0 0,-1 1 0 0 0,0-1 0 0 0,0 1 0 0 0,0 0 0 0 0,0 1 0 0 0,0-1 0 0 0,0 1 0 0 0,0 0 0 0 0,0 1 0 0 0,0-1 0 0 0,0 1 0 0 0,0 0 0 0 0,0 0 0 0 0,1 0 0 0 0,-1 1 0 0 0,0 0 0 0 0,-7-1 0 0 0,-124 20 0 0 0,119-16 0 0 0,1 0 0 0 0,-1 0 0 0 0,1 2 0 0 0,0 0 0 0 0,1 0 0 0 0,-1 2 0 0 0,2 0 0 0 0,-1 1 0 0 0,1 0 0 0 0,1 1 0 0 0,0 1 0 0 0,-9 10 0 0 0,-12 22 0 0 0,-2 37 0 0 0,35-76 31 0 0,0-1-1 0 0,0 1 1 0 0,1 0-1 0 0,-1-1 0 0 0,1 1 1 0 0,0 0-1 0 0,0-1 1 0 0,0 1-1 0 0,1 0 0 0 0,0-1 1 0 0,0 1-1 0 0,0 0 1 0 0,0-1-1 0 0,1 1 1 0 0,0-1-1 0 0,0 0 0 0 0,0 0 1 0 0,0 1-1 0 0,1-1 1 0 0,-1-1-1 0 0,3 4-30 0 0,44 46 1124 0 0,-25-39-916 0 0,0-1 1 0 0,1-1-1 0 0,1-1 1 0 0,0-2-1 0 0,0 0 1 0 0,1-2-1 0 0,-1-1 1 0 0,23 3-209 0 0,147 1 21 0 0,-36-5-25 0 0,-48-1 4 0 0,-85 1-2064 0 0,-26-5 896 0 0</inkml:trace>
  <inkml:trace contextRef="#ctx0" brushRef="#br0" timeOffset="8574.054">1083 464 6048 0 0,'0'0'132'0'0,"0"0"1"0"0,0 0-53 0 0,0 0-7 0 0,0 0 13 0 0,0 0 2 0 0,0 0 33 0 0,0 0 139 0 0,0 0 57 0 0,0 0 17 0 0,0 0 0 0 0,0 0-4 0 0,0 0-2 0 0,0 0 0 0 0,0 0-18 0 0,0 0-71 0 0,0 0-30 0 0,0 0-7 0 0,0 0-20 0 0,0 0-74 0 0,0 0-38 0 0,0 0-6 0 0,0 0 17 0 0,0 0 74 0 0,0 0 33 0 0,0 0 4 0 0,0 0-10 0 0,0 0-38 0 0,0 0-14 0 0,0 0-2 0 0,0 0 0 0 0,0 0 0 0 0,0 0 0 0 0,0 0 0 0 0,0 0 9 0 0,0 0 39 0 0,-5-6 1349 0 0,-4-58-483 0 0,9 62-882 0 0,-12-27 704 0 0,8 11-732 0 0,2 8-110 0 0,-2 1 21 0 0,3-2-32 0 0,2-60 1286 0 0,20 19-835 0 0,-19 27-446 0 0,6-2 256 0 0,-7 2-272 0 0,-6-9 0 0 0,-11-22 256 0 0,15 54-192 0 0,1-3-10 0 0,0-4-44 0 0,0 2-23 0 0,0 6-51 0 0,0 1-4 0 0,0 0-1 0 0,0 0 3 0 0,0 0-28 0 0,0 0-129 0 0,0 0-53 0 0,0 0-11 0 0,0 0-1 0 0,0 0-1 0 0,0 1-6 0 0,0 6 0 0 0</inkml:trace>
</inkml:ink>
</file>

<file path=ppt/ink/ink1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1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1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1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1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1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1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1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1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1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20.976"/>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33 531,'383'0,"-362"-2,0 0,0-1,0-1,0-1,0-1,-1-1,0 0,5-5,10 1,0 0,1 3,0 0,0 3,1 1,-1 1,1 3,13 1,-41-1,-1 0,1 0,-1-1,1 0,-1 0,1-1,-1 0,0-1,0 0,0 0,16-7,0 1,1 1,0 1,0 1,25-2,102-8,-183 13,0 0,0-2,0-2,1 0,0-2,-5-4,1 2,-24-6,1-3,2-2,-50-27,-17-21,-94-24,206 90,0 0,0 1,-1 0,1 0,-1 1,0 1,0-1,-2 2,-2-1,10 1,0-1,0 1,0 0,1 0,-1 1,0-1,0 1,1 0,-1 0,0 1,1-1,-1 1,1 0,0 0,0 0,-2 2,-57 45,59-44,-1 0,0-1,0 0,0 0,0-1,-1 1,1-1,-1 0,0-1,0 1,0-1,0 0,0-1,0 0,-1 0,1 0,-2 0,-130-3,295 15,139-3,492-17,-586-18,-4 0,-157 26,-27 0,-1-1,1 0,-1 0,0-1,1-1,-1-1,0 1,10-5,5-3,-15 6</inkml:trace>
</inkml:ink>
</file>

<file path=ppt/ink/ink1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1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1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1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1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1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1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1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1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1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33.277"/>
    </inkml:context>
    <inkml:brush xml:id="br0">
      <inkml:brushProperty name="width" value="0.2" units="cm"/>
      <inkml:brushProperty name="height" value="0.4" units="cm"/>
      <inkml:brushProperty name="color" value="#FFFC00"/>
      <inkml:brushProperty name="tip" value="rectangle"/>
      <inkml:brushProperty name="rasterOp" value="maskPen"/>
      <inkml:brushProperty name="ignorePressure" value="1"/>
    </inkml:brush>
  </inkml:definitions>
  <inkml:trace contextRef="#ctx0" brushRef="#br0">0 160,'2'-2,"-1"0,1 0,0 1,0-1,0 0,0 1,0-1,0 1,0 0,0-1,0 1,1 0,-1 0,1 1,-1-1,0 0,1 1,1-1,148-14,110-4,-140 3,-28 1,-79 7,0 2,1 0,0 1,0 1,0 0,0 1,1 1,16 0,67-3,171-15,-130 15,-52 37,-59-18,130 48,-147-56,0 0,1-1,0 0,0-1,0-1,0 0,0-1,14 1,-21-4</inkml:trace>
</inkml:ink>
</file>

<file path=ppt/ink/ink1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1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1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1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1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3.48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0 177,'184'30,"70"22,56-35,-122-10,-79-1,102-8,14-25,-159 23,-27 3,-1-2,1-1,31-9,107-30,-91 31,141-9,-212 21,0 0,-1-1,1-1,-1 0,1-1,-1 0,0-1,11-5,29-15,-32 13,0 1,1 1,0 1,0 0,1 2,0 1,0 1,17 0,238-32,-224 30,0 3,0 2,0 3,30 6,182-1,-179-8,46-6,-94 3,-1 2,1 1,-1 2,1 2,28 6,4 5,2-3,39 0,110 21,-31 13,-19-12,114 14,112-14,-171-15,1 15,-23-20,-40 19,446-33,-391-5,-166 4,0 2,0 2,0 3,30 7,65 6,144 18,174-36,-200 16,-141-26,120-48,32 29,-174 5,-53 11,0 2,1 2,25 0,25 8,-93-2</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1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1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1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1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1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46.394"/>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65,'176'0,"57"-47,-79 30,-148 18,-1 0,1 0,0 1,-1 0,0 0,1 1,-1 0,0 0,0 0,0 0,-1 1,1 0,1 1,18 14,65 56,-77-64,1-1,-1 0,2-1,-1 0,1-1,0-1,1 0,10 3,0 1,104 46,-112-51</inkml:trace>
</inkml:ink>
</file>

<file path=ppt/ink/ink1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1.9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1,'37'16,"118"52,70 17,-17-11,-192-70,0 0,0-1,0-1,0 0,1-1,-1-1,1-1,4-1,27 1,209 4,-107 11,-55-14,-94 0,1 0,-1 1,0-1,1 0,-1 1,1-1,-1 1,0-1,1 1,-1 0,0-1,1 1,-1 0,0 0,0 0,0 0,0 0,0 0,0 0,0 0,0 1,0-1,-1 0,1 1,0-1,-1 0,1 1,-1-1,0 1,1-1,-1 2,2 9</inkml:trace>
</inkml:ink>
</file>

<file path=ppt/ink/ink1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3.63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0 199,'96'-10,"223"-11,-292 17,0-2,-1 0,0-2,0-1,15-7,11-4,88-41,-119 53,0 1,0 1,0 1,1 1,0 1,0 1,0 0,0 2,0 1,17 2,11-2,116 1,-153-2</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20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7.15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0,'311'27,"-91"-4,151 38,-255-29,-2 4,39 22,-57-22,-84-35</inkml:trace>
</inkml:ink>
</file>

<file path=ppt/ink/ink21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21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21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21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21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21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21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21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21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21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4:59.157"/>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0,'44'40,"2"-2,1-3,3-1,0-2,30 11,-16-9,3-3,0-3,2-3,30 6,-79-28,0 0,0-1,0-1,1-1,-1 0,0-2,0 0,0-2,0 0,0-1,2-2,111-15,-12-21,-70 38,-37 5</inkml:trace>
</inkml:ink>
</file>

<file path=ppt/ink/ink22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22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22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22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22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22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22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22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22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22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5:01.108"/>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17,'242'-15,"-155"14,0 3,0 5,-1 3,0 4,-1 4,67 23,-129-34,-1 1,-1 1,0 1,0 0,-1 2,0 0,-1 1,10 9,5 37,-31-57,0 1,0-1,0 0,0 0,0 0,1-1,-1 1,1-1,-1 0,1 0,-1 0,1 0,0 0,-1-1,1 0,0 1,0-2,-1 1,1 0,0-1,-1 1,1-1,0 0,-1 0,1-1,-1 1,0-1,1 0,-1 0,0 0,0 0,1-1,45-52,-45 45</inkml:trace>
</inkml:ink>
</file>

<file path=ppt/ink/ink23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23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2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2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2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2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2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2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2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2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6.762"/>
    </inkml:context>
    <inkml:brush xml:id="br0">
      <inkml:brushProperty name="width" value="0.05" units="cm"/>
      <inkml:brushProperty name="height" value="0.05" units="cm"/>
      <inkml:brushProperty name="color" value="#E71224"/>
    </inkml:brush>
  </inkml:definitions>
  <inkml:trace contextRef="#ctx0" brushRef="#br0">1 297 6160 0 0,'0'0'133'0'0,"0"0"66"0"0,0 0 190 0 0,0 0 82 0 0,0 0 10 0 0,0 0 8 0 0,0 0 13 0 0,0 0 2 0 0,0 0 0 0 0,0 0-20 0 0,0 0-86 0 0,0 0-40 0 0,0 0-6 0 0,0 0-27 0 0,0 0-113 0 0,0 0-55 0 0,0 0-11 0 0,0 0-9 0 0,0 0-28 0 0,0 0-11 0 0,0 0-2 0 0,0 0 32 0 0,0 0 134 0 0,0 0 61 0 0,0 0 12 0 0,0 0-29 0 0,0 0-123 0 0,0 0-58 0 0,0 0-11 0 0,0 0 6 0 0,0 0 34 0 0,0 0 20 0 0,0 0 2 0 0,0 0-3 0 0,0 0-12 0 0,0 0-7 0 0,0 0-2 0 0,0 0-12 0 0,0 0-51 0 0,0 0-9 0 0,0 0 48 0 0,0 0 3 0 0,0 0-3 0 0,0 0-9 0 0,0 0-33 0 0,0 0-20 0 0,0 0-2 0 0,0 0 0 0 0,0 0 0 0 0,0 0 27 0 0,0 0 110 0 0,0 0 45 0 0,0 0 8 0 0,0 0-24 0 0,0 0-112 0 0,0 0-43 0 0,1-1-10 0 0,10-25 535 0 0,21-29-41 0 0,-17 28-756 0 0,22-24 970 0 0,-20 26-1036 0 0,11-26 379 0 0,-24 45-92 0 0,1 1 35 0 0,-3 3 6 0 0,4-6-11 0 0,2-1-33 0 0,-5 7 22 0 0,1-3-33 0 0,2-4-10 0 0,3 0 11 0 0,-4 4 42 0 0,-4 4 11 0 0,-1 1 2 0 0,0 0 14 0 0,0 0 33 0 0,0 0-13 0 0,0 0-11 0 0,0 0 1 0 0,0 0 6 0 0,0 0 6 0 0,0 0 2 0 0,0 0 0 0 0,0 0 0 0 0,0 0 0 0 0,0 0 0 0 0,0 0-5 0 0,0 0-23 0 0,2 1-21 0 0,0 1-55 0 0,0-1 1 0 0,0 1-1 0 0,0-1 1 0 0,0 1-1 0 0,-1 0 1 0 0,1 0-1 0 0,0-1 1 0 0,-1 1-1 0 0,0 1 1 0 0,1-1-1 0 0,-1 0 1 0 0,0 0-1 0 0,0 0 1 0 0,0 1-1 0 0,0-1 0 0 0,0 0 1 0 0,-1 1-1 0 0,1-1 1 0 0,-1 1-1 0 0,0-1 1 0 0,0 1-1 0 0,1 0 0 0 0,8 29 0 0 0,-3 2 0 0 0,-2 14 0 0 0,1 3 15 0 0,7-10 122 0 0,5-22-137 0 0,-1-6 0 0 0,-7-10 0 0 0,-1 0 0 0 0,1-1 0 0 0,0 1 0 0 0,0-2 0 0 0,0 1 0 0 0,0-2 0 0 0,0 1 0 0 0,0-1 0 0 0,6-1 0 0 0,-9 1 0 0 0,53-22-521 0 0,-57 12-1251 0 0,2 0 721 0 0</inkml:trace>
</inkml:ink>
</file>

<file path=ppt/ink/ink2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2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2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2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2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2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2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2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2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2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7:43.595"/>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0,'103'21,"171"-18,-67-3,-41 56,-163-55,127 5,86-12,-133 7,232-6,-116 24,-5 19,-75-26,0-5,97-9,-105-2,67 16,-36 2,-130-14,-1-1,1 0,0-1,-1 0,0-1,1 0,-1-1,5-2,20-6,6 3,1 2,0 2,0 2,0 2,0 1,0 3,0 1,19 6,-12-2,-36-4,0-2,0 0,0 0,1-1,-1-1,1-1,2 0,207-14,29 9,-153 8,-77-2,-13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27.554"/>
    </inkml:context>
    <inkml:brush xml:id="br0">
      <inkml:brushProperty name="width" value="0.05" units="cm"/>
      <inkml:brushProperty name="height" value="0.05" units="cm"/>
      <inkml:brushProperty name="color" value="#E71224"/>
    </inkml:brush>
  </inkml:definitions>
  <inkml:trace contextRef="#ctx0" brushRef="#br0">22 0 12528 0 0,'0'0'572'0'0,"0"0"-11"0"0,0 0-321 0 0,0 0 0 0 0,0 0 43 0 0,0 0 5 0 0,-2 0-10 0 0,-5 0-38 0 0,5 0-14 0 0,2 0-2 0 0,0 0-22 0 0,0 0-88 0 0,0 0-40 0 0,0 0-8 0 0,0 0 56 0 0,0 0 247 0 0,0 0 110 0 0,-8 0 311 0 0,6 0 2305 0 0,2 0-4807 0 0</inkml:trace>
</inkml:ink>
</file>

<file path=ppt/ink/ink2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7:48.231"/>
    </inkml:context>
    <inkml:brush xml:id="br0">
      <inkml:brushProperty name="width" value="0.3" units="cm"/>
      <inkml:brushProperty name="height" value="0.6" units="cm"/>
      <inkml:brushProperty name="color" value="#FFFC00"/>
      <inkml:brushProperty name="tip" value="rectangle"/>
      <inkml:brushProperty name="rasterOp" value="maskPen"/>
      <inkml:brushProperty name="ignorePressure" value="1"/>
    </inkml:brush>
  </inkml:definitions>
  <inkml:trace contextRef="#ctx0" brushRef="#br0">0 15,'254'-13,"-213"12,0 1,0 2,0 2,0 1,0 2,-1 2,0 2,-1 2,29 13,18 7,46-8,-112-21,0-2,0 1,0-2,0-1,17-2,10 1,61-11,-93 9,-1 0,0-1,0-1,0 0,0-1,-1 0,7-5,8-3,-20 11,0 0,1 1,-1 0,0 0,1 1,-1 0,1 0,-1 1,6 1,60-9,-57 2,0 1,0 1,0 0,0 1,0 1,1 0,0 2,133 0,-150 0,0 1,0-1,0 0,0 0,-1 0,1 0,0-1,0 1,0 0,0 0,0 0,-1-1,1 1,0 0,0-1,0 1,-1-1,1 1,0-1,0 1,-1-1,1 1,-1-1,1 0,0 1,-1-1,1 0,-1 0,1 1,-1-1,0 0,1 0,-3-3</inkml:trace>
</inkml:ink>
</file>

<file path=ppt/ink/ink2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46.462"/>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0 33,'1239'0,"-1159"-16,-66 10,1 1,0 2,0 2,0 1,0 1,-1 2,1 1,1 3,80 38,2-10,0-10,59-5,65 50,-53-75,237 21,-171 97,-50-83,354 10,-313-61,96 21,-49-109,-201 72,111-85,-152 111,-1 3,1 2,0 4,-1 3,11 5,35-1,-57-5,-2 0</inkml:trace>
</inkml:ink>
</file>

<file path=ppt/ink/ink2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50.054"/>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1 55,'59'-8,"232"5,-161-19,-110 16,-1 2,1 0,-1 0,1 2,0 1,7 0,194 43,30-40,-100 19,-82-25,-10 0,1 2,56 7,116 23,-95-2,-45-22,168-4,-240-1,0 0,0 1,0 0,0 2,0 1,2 1,27 5,1-2,0-2,35-1,-63-4,30 1,-1-2,1-2,-1-3,-1-2,13-4,60-8,47-2,32 21,-184-3,-11 1</inkml:trace>
</inkml:ink>
</file>

<file path=ppt/ink/ink2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8:54.736"/>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92 0,'10'7,"1"0,-1-1,2-1,-1 1,0-2,1 0,0 0,0-1,0-1,1 0,-1 0,0-1,1-1,-1 0,1-1,-1 0,2-1,4 1,205-11,-222 12,1 0,0 0,-1 0,1 0,0 0,-1 1,1-1,0 1,-1-1,1 1,-1-1,1 1,-1 0,1 0,-1 0,0 0,1 0,-1 0,0 0,0 0,0 0,0 1,0-1,0 0,0 1,0-1,0 1,-1-1,1 1,-1-1,1 1,-1 0,1-1,-1 1,0-1,0 1,0 0,0-1,0 1,0 0,0-1,-1 1,1 0,0-1,-1 1,-11 234,8-79,4-156,0 0,0 0,0 0,0 0,0 0,0 0,0 0,0 0,0-1,0 1,-1 0,1 0,0 0,-1 0,1 0,-1 0,1 0,-1-1,1 1,-1 0,0 0,1-1,-1 1,0 0,0-1,1 1,-1-1,0 1,0-1,0 1,0-1,0 0,0 1,1-1,-1 0,0 0,0 1,0-1,0 0,0 0,0 0,-1 0,-45-14,31 9,-5 0,1 2,-1 0,-1 1,1 2,0 0,-13 2,-19 0,-206-2,249 0</inkml:trace>
</inkml:ink>
</file>

<file path=ppt/ink/ink2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9-20T23:39:08.513"/>
    </inkml:context>
    <inkml:brush xml:id="br0">
      <inkml:brushProperty name="width" value="0.3" units="cm"/>
      <inkml:brushProperty name="height" value="0.6" units="cm"/>
      <inkml:brushProperty name="color" value="#E6E6E6"/>
      <inkml:brushProperty name="tip" value="rectangle"/>
      <inkml:brushProperty name="rasterOp" value="maskPen"/>
      <inkml:brushProperty name="ignorePressure" value="1"/>
    </inkml:brush>
  </inkml:definitions>
  <inkml:trace contextRef="#ctx0" brushRef="#br0">1 0,'0'0</inkml:trace>
</inkml:ink>
</file>

<file path=ppt/ink/ink2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2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2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2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2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1.673"/>
    </inkml:context>
    <inkml:brush xml:id="br0">
      <inkml:brushProperty name="width" value="0.05" units="cm"/>
      <inkml:brushProperty name="height" value="0.05" units="cm"/>
      <inkml:brushProperty name="color" value="#E71224"/>
    </inkml:brush>
  </inkml:definitions>
  <inkml:trace contextRef="#ctx0" brushRef="#br0">17 120 10056 0 0,'0'0'368'0'0,"0"0"-186"0"0,0 0 109 0 0,-1-2 77 0 0,-13-24 889 0 0,13 25-833 0 0,1 1 96 0 0,0 0 22 0 0,0 0-14 0 0,0 0-68 0 0,6-6 392 0 0,-2 2-713 0 0,0 1 0 0 0,0 0 0 0 0,0 0 1 0 0,0 0-1 0 0,1 0 0 0 0,-1 1 1 0 0,1-1-1 0 0,0 1 0 0 0,-1 0 1 0 0,1 1-1 0 0,0-1 0 0 0,0 1 1 0 0,0 0-1 0 0,5 0-139 0 0,19-7 263 0 0,175-35 209 0 0,-154 47-31 0 0,3 6 130 0 0,-19 10-93 0 0,-26-10-475 0 0,-2 17-195 0 0,-7-24 204 0 0,-1 6 37 0 0,-1 0 0 0 0,1 0-1 0 0,-1-1 1 0 0,-1 1 0 0 0,0-1-1 0 0,0 0 1 0 0,0 0 0 0 0,-1 0 0 0 0,-1 0-49 0 0,-30 37-226 0 0,-93 74 374 0 0,92-77 132 0 0,36-15-58 0 0,2-5 163 0 0,19 2 164 0 0,21-11-73 0 0,-24-8-302 0 0,38 4-12 0 0,14-4 110 0 0,137-10-80 0 0,-141 1-74 0 0,-55 4-97 0 0,11-5 115 0 0,-20 5-104 0 0,-1 0-99 0 0,0 0-117 0 0,0 0-24 0 0,0 0 0 0 0,0 0-217 0 0,0 0-914 0 0,0 0-393 0 0</inkml:trace>
  <inkml:trace contextRef="#ctx0" brushRef="#br0" timeOffset="167816.54">681 818 5440 0 0,'0'0'116'0'0,"6"-5"516"0"0,43-45 3240 0 0,26-39 570 0 0,-21 18-2544 0 0,-17 27-1449 0 0,0-2 357 0 0,-37 44-646 0 0,17-3 504 0 0,3 1-80 0 0,-19 4-506 0 0,-1 0-6 0 0,21 18 882 0 0,2 45-311 0 0,-13-16-255 0 0,2-7-787 0 0,4 1 399 0 0,-6-21 12 0 0,28 9 187 0 0,-29-20-168 0 0,-8-9-142 0 0,-1 0-10 0 0,0 0-61 0 0,0 0-284 0 0,0 0-129 0 0,0 0-20 0 0</inkml:trace>
  <inkml:trace contextRef="#ctx0" brushRef="#br0" timeOffset="168366.539">885 41 14896 0 0,'0'0'433'0'0,"1"-1"0"0"0,9-17-259 0 0,-6 14 3899 0 0,2 12-4031 0 0,-5-7 22 0 0,-1-1 30 0 0,0 0 8 0 0,0 0 44 0 0,0 0 174 0 0,0 3 328 0 0,-10 13 256 0 0,4-12-974 0 0,5-3 2 0 0</inkml:trace>
</inkml:ink>
</file>

<file path=ppt/ink/ink2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2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2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2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2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2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2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2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2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2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8.110"/>
    </inkml:context>
    <inkml:brush xml:id="br0">
      <inkml:brushProperty name="width" value="0.05" units="cm"/>
      <inkml:brushProperty name="height" value="0.05" units="cm"/>
      <inkml:brushProperty name="color" value="#E71224"/>
    </inkml:brush>
  </inkml:definitions>
  <inkml:trace contextRef="#ctx0" brushRef="#br0">25 407 7624 0 0,'0'0'277'0'0,"-5"13"1530"0"0,-2-10 4460 0 0,-6-28-5938 0 0,13 5 1280 0 0,21-66-1595 0 0,-20 85-14 0 0,6-12 139 0 0,26 17 52 0 0,11 20 11 0 0,-39-20-212 0 0,0 1-1 0 0,-1-1 0 0 0,0 1 0 0 0,1 0 1 0 0,-2 0-1 0 0,1 0 0 0 0,0 0 0 0 0,-1 1 1 0 0,0-1-1 0 0,0 1 0 0 0,-1 0 0 0 0,0 0 1 0 0,0 0-1 0 0,0 0 0 0 0,-1 1 0 0 0,1 3 11 0 0,14 52 0 0 0,-15-43 79 0 0,-1-18-10 0 0,0-1-1 0 0,0 0-4 0 0,0 0 6 0 0,-2 1 20 0 0,-45 50 1814 0 0,19-61-640 0 0,18 6-1124 0 0,0 2-112 0 0,3-5-28 0 0,-18-25-394 0 0,24 30 148 0 0,1 2-3 0 0,0 0-7 0 0,0 0-7 0 0,0 0-1 0 0,1-1-69 0 0,9-22-1047 0 0,-5 8 605 0 0</inkml:trace>
  <inkml:trace contextRef="#ctx0" brushRef="#br0" timeOffset="539.656">101 14 8712 0 0,'0'0'185'0'0,"-1"-8"-32"0"0,3 5 5581 0 0,-2 2-5664 0 0,0 1 1 0 0,1 0-1 0 0,-1 0 1 0 0,0-1-1 0 0,1 1 1 0 0,-1 0 0 0 0,1 0-1 0 0,-1 0 1 0 0,0 0-1 0 0,1 0 1 0 0,-1 0-1 0 0,1-1 1 0 0,-1 1 0 0 0,0 0-1 0 0,1 0 1 0 0,-1 0-1 0 0,1 0 1 0 0,-1 1 0 0 0,0-1-1 0 0,1 0 1 0 0,-1 0-1 0 0,1 0 1 0 0,-1 0-1 0 0,0 0 1 0 0,1 0 0 0 0,-1 1-1 0 0,1-1 1 0 0,-1 0-1 0 0,0 0 1 0 0,1 0-1 0 0,-1 1 1 0 0,0-1 0 0 0,1 0-1 0 0,-1 1 1 0 0,0-1-1 0 0,0 0 1 0 0,1 1 0 0 0,-1-1-1 0 0,0 0 1 0 0,0 1-1 0 0,0-1 1 0 0,1 0-1 0 0,-1 1 1 0 0,0-1 0 0 0,0 1-1 0 0,0-1 1 0 0,0 0-1 0 0,0 1 1 0 0,0-1-1 0 0,0 1 1 0 0,0-1 0 0 0,0 1-1 0 0,0-1 1 0 0,0 0-1 0 0,0 1 1 0 0,0-1 0 0 0,0 1-1 0 0,0-1 1 0 0,0 0-1 0 0,0 1 1 0 0,-1-1-1 0 0,1 1-70 0 0,6 23 634 0 0,4 71 1292 0 0,-3-34-1550 0 0,-2-11-376 0 0,7 20 0 0 0,10 7 192 0 0,4-20-128 0 0,-6-9-64 0 0,-19-43 0 0 0,-1-1-44 0 0,0-3-186 0 0,0-1-90 0 0,0 0-22 0 0,-10 19-1180 0 0,5-9 900 0 0</inkml:trace>
</inkml:ink>
</file>

<file path=ppt/ink/ink2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2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2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2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2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2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2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6.498"/>
    </inkml:context>
    <inkml:brush xml:id="br0">
      <inkml:brushProperty name="width" value="0.05" units="cm"/>
      <inkml:brushProperty name="height" value="0.05" units="cm"/>
      <inkml:brushProperty name="color" value="#E71224"/>
    </inkml:brush>
  </inkml:definitions>
  <inkml:trace contextRef="#ctx0" brushRef="#br0">54 618 5496 0 0,'0'0'117'0'0,"0"0"79"0"0,0 0 247 0 0,0 0 107 0 0,0 0 24 0 0,-1-6 602 0 0,-7-18 349 0 0,5 15 4540 0 0,-8 3-5680 0 0,8 3-296 0 0,0 0 0 0 0,1 0 0 0 0,-1-1 0 0 0,0 1 0 0 0,1-1 0 0 0,0 0 0 0 0,0 1 0 0 0,0-1-1 0 0,0 0 1 0 0,1 0 0 0 0,0 0 0 0 0,-1 0 0 0 0,2 0 0 0 0,-1 0 0 0 0,0-1 0 0 0,1 1 0 0 0,-1 0-1 0 0,1-2-88 0 0,15-48 0 0 0,-4 31 0 0 0,1 9-60 0 0,-3 8 146 0 0,-8 5-85 0 0,1-1 0 0 0,-1 1 1 0 0,1 0-1 0 0,0 0 0 0 0,0 0 0 0 0,-1 0 0 0 0,1 0 0 0 0,0 0 0 0 0,0 0 0 0 0,0 0 1 0 0,0 1-1 0 0,0-1 0 0 0,0 1 0 0 0,0 0 0 0 0,0-1 0 0 0,0 1 0 0 0,0 0 0 0 0,0 0 1 0 0,1 0-1 0 0,-1 1 0 0 0,0-1 0 0 0,0 0 0 0 0,0 1 0 0 0,0-1 0 0 0,0 1 0 0 0,0 0 0 0 0,0 0-1 0 0,26 18-152 0 0,-1 34 304 0 0,-23-38-88 0 0,-3 0-10 0 0,-1-12 25 0 0,0-1 0 0 0,0 1-1 0 0,0 0 1 0 0,0 0 0 0 0,-1 0 0 0 0,0-1 0 0 0,1 1 0 0 0,-1 0 0 0 0,0-1 0 0 0,0 1-1 0 0,-1-1 1 0 0,1 1 0 0 0,0-1 0 0 0,-1 1 0 0 0,1-1 0 0 0,-1 0 0 0 0,0 0 0 0 0,0 0-1 0 0,0 1-78 0 0,-46 25 752 0 0,46-28-688 0 0,0 1-10 0 0,-32 3-88 0 0,33-4-56 0 0,1 0 3 0 0,0 0-21 0 0,0 0-11 0 0,0 0-1 0 0,-6-10-1185 0 0,0 2 658 0 0</inkml:trace>
  <inkml:trace contextRef="#ctx0" brushRef="#br0" timeOffset="503.982">96 5 7352 0 0,'0'0'158'0'0,"0"0"76"0"0,0 0 207 0 0,0 0 87 0 0,0 0 16 0 0,2-2-435 0 0,7 0 7404 0 0,8 30-5953 0 0,-7 19-728 0 0,6 17-106 0 0,0 35-700 0 0,11 40 50 0 0,-22-92 38 0 0,1-13-37 0 0,-11 2 531 0 0,0-15-329 0 0,5-20-349 0 0,0-1 2 0 0,0 0-10 0 0,0 0-61 0 0,0 0-21 0 0,7-6-1732 0 0,2 2 153 0 0</inkml:trace>
</inkml:ink>
</file>

<file path=ppt/ink/ink2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2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4.741"/>
    </inkml:context>
    <inkml:brush xml:id="br0">
      <inkml:brushProperty name="width" value="0.05" units="cm"/>
      <inkml:brushProperty name="height" value="0.05" units="cm"/>
      <inkml:brushProperty name="color" value="#E71224"/>
    </inkml:brush>
  </inkml:definitions>
  <inkml:trace contextRef="#ctx0" brushRef="#br0">55 513 8928 0 0,'0'0'264'0'0,"0"0"-8"0"0,0 0-76 0 0,0 0 280 0 0,0 0 144 0 0,0 0 32 0 0,0 0-60 0 0,0 0-267 0 0,0 0-110 0 0,0 0-27 0 0,0 0-15 0 0,0 0-44 0 0,-17 0 925 0 0,9 0-761 0 0,7 0 10 0 0,1 0 1 0 0,-2-1 0 0 0,-1-2-152 0 0,1 1 0 0 0,-1-1 1 0 0,1 0-1 0 0,0 0 1 0 0,0 0-1 0 0,0 0 0 0 0,0 0 1 0 0,1 0-1 0 0,-1-1 1 0 0,1 1-1 0 0,0 0 0 0 0,0-1 1 0 0,0 1-1 0 0,0-1 0 0 0,1 1 1 0 0,0-1-1 0 0,-1 0 1 0 0,1 1-1 0 0,0-1 0 0 0,1-1-136 0 0,6-16 176 0 0,19-26-176 0 0,-15 31 0 0 0,10-2 0 0 0,-15 13 0 0 0,3 1 0 0 0,3 8 11 0 0,3 5 42 0 0,-12-7-36 0 0,-1 0 0 0 0,1 0 0 0 0,-1 1 0 0 0,1-1 0 0 0,-1 1 0 0 0,0 0-1 0 0,0 0 1 0 0,0-1 0 0 0,0 1 0 0 0,-1 0 0 0 0,1 1 0 0 0,-1-1-1 0 0,0 0 1 0 0,0 0 0 0 0,0 1 0 0 0,0 1-17 0 0,0-2-14 0 0,1 2 28 0 0,-1-1 0 0 0,-1 0-1 0 0,1 0 1 0 0,0 1 0 0 0,-1-1-1 0 0,0 0 1 0 0,0 1 0 0 0,0-1-1 0 0,-1 1 1 0 0,1-1 0 0 0,-1 0-1 0 0,0 0 1 0 0,-1 1-1 0 0,1-1 1 0 0,-1 0 0 0 0,1 0-1 0 0,-3 3-13 0 0,2 11 419 0 0,-2-12-262 0 0,3-4 3 0 0,-1-1 6 0 0,-21 17 860 0 0,20-18-930 0 0,-33 5 64 0 0,35-5-93 0 0,-14-11-3308 0 0,15 3 1304 0 0</inkml:trace>
  <inkml:trace contextRef="#ctx0" brushRef="#br0" timeOffset="889.759">109 10 9568 0 0,'0'0'202'0'0,"0"0"69"0"0,0 0 117 0 0,0 0 48 0 0,0 0 11 0 0,0 0-39 0 0,0 0-168 0 0,0 0-72 0 0,0 0-10 0 0,0-2-30 0 0,0-4-92 0 0,0 4 26 0 0,0 2 40 0 0,0 0 4 0 0,0 0-2 0 0,0 0 24 0 0,0 0 100 0 0,0 0 41 0 0,0 0 10 0 0,0 0 1 0 0,0 0 0 0 0,0 0 0 0 0,0 0 0 0 0,0 0-14 0 0,0 0-54 0 0,0 0-20 0 0,0 0-6 0 0,0 0-20 0 0,0 0-71 0 0,0 0-23 0 0,0 0 24 0 0,0 0 27 0 0,0 0 4 0 0,0 0 1 0 0,0 0 27 0 0,0 0 112 0 0,0 0 47 0 0,0 0 8 0 0,0 0-13 0 0,0 0-70 0 0,0 0-30 0 0,0 0-8 0 0,0 0-18 0 0,0 0-75 0 0,0 0-39 0 0,0 0-5 0 0,0 0 27 0 0,0 0 110 0 0,6 5 299 0 0,-1 3-429 0 0,-1-1 0 0 0,0 1 0 0 0,0 0-1 0 0,-1 0 1 0 0,0 0 0 0 0,0 1 0 0 0,-1-1-1 0 0,0 1 1 0 0,0-1 0 0 0,-1 1 0 0 0,0 0-1 0 0,-1-1 1 0 0,0 1 0 0 0,0 0 0 0 0,-1 4-71 0 0,5 55 692 0 0,-3 19-150 0 0,-2 41 136 0 0,6-89-604 0 0,3-11 162 0 0,-4-9-101 0 0,-5-18-92 0 0,-2 3-49 0 0,1-3-58 0 0,-2 3 12 0 0,-2 1-2609 0 0,6-5 718 0 0</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2.862"/>
    </inkml:context>
    <inkml:brush xml:id="br0">
      <inkml:brushProperty name="width" value="0.05" units="cm"/>
      <inkml:brushProperty name="height" value="0.05" units="cm"/>
      <inkml:brushProperty name="color" value="#E71224"/>
    </inkml:brush>
  </inkml:definitions>
  <inkml:trace contextRef="#ctx0" brushRef="#br0">49 477 9640 0 0,'0'0'282'0'0,"0"0"-2"0"0,0 0-93 0 0,0 0 278 0 0,0 0 141 0 0,0 0 30 0 0,0 0-20 0 0,0 0-100 0 0,0 0-42 0 0,0 0-8 0 0,-8-9 632 0 0,-20-33 518 0 0,27 41-1368 0 0,1 1 21 0 0,-11-27 851 0 0,10 7-648 0 0,6-15-384 0 0,7-2 40 0 0,19 2 78 0 0,-28 29 49 0 0,-2 5-244 0 0,-1 0-1 0 0,1 0 1 0 0,0 0-1 0 0,0 0 0 0 0,-1 0 1 0 0,1 0-1 0 0,0 1 1 0 0,0-1-1 0 0,0 0 1 0 0,0 0-1 0 0,0 1 1 0 0,0-1-1 0 0,0 1 0 0 0,0-1 1 0 0,0 1-1 0 0,0-1 1 0 0,0 1-1 0 0,1-1 1 0 0,-1 1-1 0 0,0 0 1 0 0,0 0-1 0 0,0 0 1 0 0,1 0-1 0 0,-1 0 0 0 0,0 0 1 0 0,0 0-1 0 0,0 0 1 0 0,1 0-1 0 0,-1 0 1 0 0,0 1-1 0 0,0-1 1 0 0,0 0-1 0 0,0 1 0 0 0,1-1-10 0 0,29 14 0 0 0,7 30-285 0 0,-28-21 570 0 0,-4-5-285 0 0,-1 12 0 0 0,-5-20 0 0 0,-5 13 0 0 0,4-13 0 0 0,-4-1 0 0 0,1-4 20 0 0,2-4 34 0 0,0 1 0 0 0,0 0 0 0 0,0-1 0 0 0,0 1-1 0 0,-1-1 1 0 0,1 0 0 0 0,0 0 0 0 0,0 0 0 0 0,-1 0-1 0 0,1 0 1 0 0,-1-1 0 0 0,1 1 0 0 0,-1-1 0 0 0,1 1-1 0 0,-1-1 1 0 0,1 0 0 0 0,-1 0 0 0 0,1 0 0 0 0,-1 0 0 0 0,-1-1-54 0 0,-5 1 111 0 0,-2-1-37 0 0,1-3-49 0 0,0-1 18 0 0,4 1-45 0 0,-11-21-1172 0 0,18 7-1472 0 0,3 8 1095 0 0</inkml:trace>
  <inkml:trace contextRef="#ctx0" brushRef="#br0" timeOffset="666.055">141 14 7928 0 0,'0'0'168'0'0,"0"0"74"0"0,0 0 188 0 0,0 0 76 0 0,0 0 20 0 0,0 0-60 0 0,0 0-255 0 0,0-4-151 0 0,1 1 5457 0 0,-1 2-5545 0 0,5-4 2931 0 0,-1 36-1809 0 0,2 26-822 0 0,4 44-144 0 0,-4-42-128 0 0,10 21 0 0 0,-5-46 0 0 0,9 47 192 0 0,-14-62-148 0 0,-5-18-137 0 0,-1-1 8 0 0,0 0 11 0 0,0 0-180 0 0,0 0-768 0 0,0 0-334 0 0,0 0-67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7:30.995"/>
    </inkml:context>
    <inkml:brush xml:id="br0">
      <inkml:brushProperty name="width" value="0.05" units="cm"/>
      <inkml:brushProperty name="height" value="0.05" units="cm"/>
      <inkml:brushProperty name="color" value="#E71224"/>
    </inkml:brush>
  </inkml:definitions>
  <inkml:trace contextRef="#ctx0" brushRef="#br0">82 534 3400 0 0,'0'0'205'0'0,"0"0"259"0"0,0 0 118 0 0,0 0 23 0 0,0 0-8 0 0,0 0-42 0 0,0 0-13 0 0,0 0-4 0 0,-2 0-12 0 0,-28-18 5372 0 0,29 17-5730 0 0,-12-5 288 0 0,-4-2-11 0 0,15 7-233 0 0,-15-25 1408 0 0,21-20-560 0 0,3 27-966 0 0,10-14-407 0 0,13 5 682 0 0,-12 22-161 0 0,2-3 11 0 0,-17 8-176 0 0,5 1-33 0 0,24 9 240 0 0,-30-8-124 0 0,15 18 330 0 0,-1 0-392 0 0,-8-9-64 0 0,5 10 0 0 0,-2-6 0 0 0,-7-5 0 0 0,12 25 304 0 0,-10 15 16 0 0,-16-24-112 0 0,8-23-154 0 0,-2 2-33 0 0,-27 15 236 0 0,28-18-209 0 0,-6-1-36 0 0,0 0-1 0 0,6 0 32 0 0,-2-1-33 0 0,-74-3-2531 0 0,77 4 2098 0 0,-2 0-2246 0 0,4 0 1459 0 0</inkml:trace>
  <inkml:trace contextRef="#ctx0" brushRef="#br0" timeOffset="656.695">237 2 8112 0 0,'0'0'297'0'0,"0"0"-84"0"0,0 0 385 0 0,0 0 187 0 0,0 0 42 0 0,0 0-27 0 0,0 0-135 0 0,0 0-60 0 0,0 0-11 0 0,0 0-24 0 0,0 0-88 0 0,0 0-40 0 0,0 0-8 0 0,0 0-21 0 0,0 0-80 0 0,0 0-39 0 0,0 0-7 0 0,0 0-7 0 0,-1-1-34 0 0,-2 10 2777 0 0,8 60-3060 0 0,11 12 37 0 0,0-18 0 0 0,-6-20 0 0 0,-5 9 0 0 0,7 48 128 0 0,-3-79 72 0 0,-8-8 15 0 0,-1-12-144 0 0,0-1 14 0 0,0 6 44 0 0,1 7-63 0 0,4-6-45 0 0,-15 18 96 0 0,9-1-573 0 0,1-22 224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0.622"/>
    </inkml:context>
    <inkml:brush xml:id="br0">
      <inkml:brushProperty name="width" value="0.05" units="cm"/>
      <inkml:brushProperty name="height" value="0.05" units="cm"/>
      <inkml:brushProperty name="color" value="#E71224"/>
    </inkml:brush>
  </inkml:definitions>
  <inkml:trace contextRef="#ctx0" brushRef="#br0">65 1 11048 0 0,'0'0'324'0'0,"0"0"-4"0"0,0 0-196 0 0,0 0-52 0 0,0 0 0 0 0,0 0 0 0 0,0 0 0 0 0,-7 5 226 0 0,-22 13 4370 0 0,28-17-4435 0 0,1-1-11 0 0,0 0-45 0 0,-1 10 263 0 0,-2-6-415 0 0,2 10 130 0 0,11 31 1426 0 0,-4-9-1077 0 0,-11 36 14 0 0,0-22-361 0 0,4 59-57 0 0,1-34-73 0 0,0-74-78 0 0,0-1 198 0 0,0 0 86 0 0,0 0 20 0 0,4 11 3 0 0,-2 3-164 0 0,-2 2 82 0 0,-2-11-228 0 0,-23 11-1282 0 0,18-11 668 0 0</inkml:trace>
</inkml:ink>
</file>

<file path=ppt/ink/ink4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7:59.915"/>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0,'8'2,"0"-1,0 1,0 0,0 1,0 0,-1 0,1 1,-1 0,0 0,6 5,15 7,-6-4,0-1,1-1,1-1,-1 0,1-2,1-1,0-1,-1-2,1 0,11-1,-5 0,0 2,-1 1,0 1,0 1,19 8,-1-1,44 12,-57-11,0-1,1-2,0-2,1-1,34 10,-38-12,1-2,-1-1,1-1,-1-2,1-2,2-1,40 0,-70 2,1 0,0 0,0-1,0 0,-1-1,1 0,0 0,-1 0,0 0,1-1,-1 0,0-1,-1 1,1-1,0-1,1 0,126-47,-129 50,1-1,-1 0,1 1,-1 0,1 0,0 0,0 1,0 0,0 0,0 0,0 0,0 1,0 0,1 0,3 0</inkml:trace>
</inkml:ink>
</file>

<file path=ppt/ink/ink4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4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4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4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4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2.627"/>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40,'486'0,"-299"16,-102 9,-79-23,-1 0,1 0,0-1,0 0,0 0,0 0,0 0,0-1,0 0,0-1,0 1,0-1,0 0,0-1,0 1,0-1,0 0,-1-1,1 1,-1-1,0 0,0 0,4-4,92-38,-90 37,0 1</inkml:trace>
</inkml:ink>
</file>

<file path=ppt/ink/ink4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4.902"/>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37,'35'-16,"-11"10,0 1,0 1,1 1,-1 1,1 2,-1 0,14 3,20-2,680-1,-724 0</inkml:trace>
</inkml:ink>
</file>

<file path=ppt/ink/ink4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29.28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0,'401'0,"-238"16,217-16,-342-9,-31 2</inkml:trace>
</inkml:ink>
</file>

<file path=ppt/ink/ink4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250"/>
    </inkml:context>
    <inkml:brush xml:id="br0">
      <inkml:brushProperty name="width" value="0.05" units="cm"/>
      <inkml:brushProperty name="height" value="0.05" units="cm"/>
      <inkml:brushProperty name="color" value="#E71224"/>
    </inkml:brush>
  </inkml:definitions>
  <inkml:trace contextRef="#ctx0" brushRef="#br0">180 593 10664 0 0,'0'0'232'0'0,"-2"-1"-14"0"0,-1-1-237 0 0,-23 2 644 0 0,21 5-471 0 0,4-3-129 0 0,1-1-1 0 0,-1 0 1 0 0,0 0-1 0 0,0 0 1 0 0,1 0-1 0 0,-1 0 0 0 0,0 0 1 0 0,0-1-1 0 0,0 1 1 0 0,0 0-1 0 0,0 0 0 0 0,0-1 1 0 0,0 1-1 0 0,0 0 1 0 0,0-1-1 0 0,0 1 1 0 0,-1-1-1 0 0,1 1 0 0 0,0-1 1 0 0,0 0-1 0 0,0 0 1 0 0,-1 1-1 0 0,1-1 1 0 0,0 0-1 0 0,0 0 0 0 0,-1 0 1 0 0,1 0-1 0 0,0 0-24 0 0,-22-9 232 0 0,-6-16 530 0 0,22 17-619 0 0,1 0 1 0 0,0 0 0 0 0,0-1 0 0 0,1 0 0 0 0,0 0 0 0 0,0 0 0 0 0,1-1-1 0 0,0 0 1 0 0,1 0 0 0 0,0 0 0 0 0,1 0 0 0 0,0 0 0 0 0,0-1-1 0 0,1 1 1 0 0,0 0 0 0 0,1-1 0 0 0,0 1 0 0 0,2-10-144 0 0,14-46 608 0 0,8-16-259 0 0,18-18-229 0 0,24 43 77 0 0,34-10 11 0 0,-97 65-201 0 0,-1 1-1 0 0,0-1 1 0 0,1 1-1 0 0,-1 0 1 0 0,1 0-1 0 0,-1 0 1 0 0,1 0-1 0 0,0 0 1 0 0,-1 0-1 0 0,1 0 1 0 0,0 1-1 0 0,-1 0 0 0 0,1-1 1 0 0,0 1-1 0 0,0 0 1 0 0,0 0-1 0 0,-1 1 1 0 0,1-1-1 0 0,0 1 1 0 0,0-1-1 0 0,-1 1 1 0 0,1 0-1 0 0,-1 0 1 0 0,1 0-1 0 0,0 0 0 0 0,-1 0-6 0 0,36 19 0 0 0,9 31 83 0 0,-1 67 24 0 0,-38-108-97 0 0,-6-10-5 0 0,-1 1 0 0 0,0-1-1 0 0,1 1 1 0 0,-1 0 0 0 0,0-1-1 0 0,0 1 1 0 0,1 0-1 0 0,-1 0 1 0 0,0 0 0 0 0,0 0-1 0 0,0 0 1 0 0,0 0 0 0 0,0 0-1 0 0,0 1 1 0 0,0-1 0 0 0,-1 0-1 0 0,1 0 1 0 0,0 1-1 0 0,-1-1 1 0 0,1 0 0 0 0,-1 1-1 0 0,1-1 1 0 0,-1 1 0 0 0,0-1-1 0 0,1 0 1 0 0,-1 1-1 0 0,0-1 1 0 0,0 1 0 0 0,0-1-1 0 0,0 1 1 0 0,0-1 0 0 0,0 1-1 0 0,-1-1 1 0 0,1 1-5 0 0,0 13 34 0 0,0-12-26 0 0,3 16 0 0 0,-1-1 0 0 0,0 0 0 0 0,-2 1 0 0 0,0 0 0 0 0,-2-1 0 0 0,0 0 0 0 0,-1 3-8 0 0,0-9 50 0 0,-1 0 0 0 0,-1-1-1 0 0,0 1 1 0 0,0-1 0 0 0,-1 0-1 0 0,-1 0 1 0 0,0-1-1 0 0,0 0 1 0 0,-9 9-50 0 0,-22 15 367 0 0,-75 24-71 0 0,5-16-80 0 0,105-41-197 0 0,0 0 1 0 0,0-1 0 0 0,0 0 0 0 0,0 0-1 0 0,0 0 1 0 0,0 0 0 0 0,0 0 0 0 0,0 0-1 0 0,0-1 1 0 0,1 0 0 0 0,-1 1-1 0 0,0-1 1 0 0,0 0 0 0 0,0-1 0 0 0,1 1-1 0 0,-1 0 1 0 0,0-1 0 0 0,1 1 0 0 0,0-1-1 0 0,-1 0 1 0 0,1 0 0 0 0,0 0-1 0 0,0 0 1 0 0,-1-1-20 0 0,-46-63 522 0 0,42 55-537 0 0,-3-52-3105 0 0,10 49 1719 0 0</inkml:trace>
</inkml:ink>
</file>

<file path=ppt/ink/ink4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trace contextRef="#ctx0" brushRef="#br0" timeOffset="768.479">38 160 6416 0 0,'0'0'184'0'0,"0"0"-24"0"0,0 0-211 0 0,0 0-33 0 0,0 0 11 0 0,0 0 39 0 0,0 0 165 0 0,0 0 77 0 0,0 0 15 0 0,0 0 18 0 0,0 0 74 0 0,0 0 34 0 0,0 0 10 0 0,0 0-1 0 0,0 0-4 0 0,0 0-2 0 0,0 0 0 0 0,0 0-26 0 0,0 0-106 0 0,0 0-48 0 0,0 0-10 0 0,0 0 11 0 0,0 0 56 0 0,0 0 25 0 0,0 0 2 0 0,0 0-28 0 0,0 0-111 0 0,0 0-12 0 0,0 0 42 0 0,0 0-2 0 0,0 0-7 0 0,0 0 23 0 0,0 0 106 0 0,0 0 42 0 0,0 0 10 0 0,0 0-21 0 0,0 0-90 0 0,-1 1-42 0 0,-1 4-246 0 0,-2 4 908 0 0,1-13-112 0 0,3 2-499 0 0,26 2-174 0 0,49 0 739 0 0,-21-14 135 0 0,7 6-245 0 0,35 15-421 0 0,-76-14-186 0 0,-17 7-17 0 0,19 7-36 0 0,-15-6 0 0 0,-4-2 36 0 0,1-1-25 0 0,-3 1-20 0 0,-1 1-194 0 0,0 0-56 0 0,0 0-1 0 0,0 0-161 0 0,0 0-679 0 0,0 0-294 0 0</inkml:trace>
  <inkml:trace contextRef="#ctx0" brushRef="#br0" timeOffset="1568.447">5 112 11088 0 0,'0'0'234'0'0,"0"0"6"0"0,0-1-149 0 0,-4-34 1240 0 0,4 34-1203 0 0,0 1-22 0 0,16-20-84 0 0,11-18 554 0 0,5 32-322 0 0,-29 4-170 0 0,0 1-1 0 0,0 0 1 0 0,0-1-1 0 0,0 1 1 0 0,0 0-1 0 0,1 1 0 0 0,-1-1 1 0 0,0 0-1 0 0,0 1 1 0 0,1 0-1 0 0,-1 0 1 0 0,0 0-1 0 0,1 0 1 0 0,-1 0-1 0 0,0 1 1 0 0,1-1-1 0 0,1 2-83 0 0,32 0 771 0 0,49 2-397 0 0,-27-3-169 0 0,-21 19-239 0 0,-15-24 196 0 0,-3 12-135 0 0,-9-17-956 0 0,-11 9-312 0 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2.784"/>
    </inkml:context>
    <inkml:brush xml:id="br0">
      <inkml:brushProperty name="width" value="0.05" units="cm"/>
      <inkml:brushProperty name="height" value="0.05" units="cm"/>
      <inkml:brushProperty name="color" value="#E71224"/>
    </inkml:brush>
  </inkml:definitions>
  <inkml:trace contextRef="#ctx0" brushRef="#br0">0 147 8104 0 0,'0'0'170'0'0,"0"-1"6"0"0,0-6-122 0 0,0 6 20 0 0,0 1-4 0 0,0 0-6 0 0,10-29-236 0 0,-10-18 4340 0 0,0 46-4072 0 0,0 1-28 0 0,0-2-4 0 0,0-6-26 0 0,7-21-72 0 0,-2 16 423 0 0,-5 11-133 0 0,0 2-16 0 0,0 0-95 0 0,0 0-45 0 0,0 0-10 0 0,0 0 40 0 0,0 0 180 0 0,3-7 302 0 0,0 7 2217 0 0,23 61-2489 0 0,-16-10 118 0 0,-3 3-6 0 0,-7 119 488 0 0,4-41-486 0 0,-14-60 292 0 0,-5-29-450 0 0,9-32-224 0 0,5-10-152 0 0,1-1-16 0 0,0 0 32 0 0,0 0 134 0 0,0 0 55 0 0,0 0 16 0 0,0 0-138 0 0,0 0-595 0 0,0 0-264 0 0,0 0-51 0 0</inkml:trace>
</inkml:ink>
</file>

<file path=ppt/ink/ink5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9.822"/>
    </inkml:context>
    <inkml:brush xml:id="br0">
      <inkml:brushProperty name="width" value="0.05" units="cm"/>
      <inkml:brushProperty name="height" value="0.05" units="cm"/>
      <inkml:brushProperty name="color" value="#E71224"/>
    </inkml:brush>
  </inkml:definitions>
  <inkml:trace contextRef="#ctx0" brushRef="#br0">0 25 10640 0 0,'0'0'230'0'0,"0"0"37"0"0,0 0 44 0 0,0 0 10 0 0,0 0 6 0 0,0 0-27 0 0,0 0-118 0 0,0 0-48 0 0,0 0-8 0 0,2 1-24 0 0,18 22 38 0 0,-19-23 94 0 0,-1 0 20 0 0,0 0 2 0 0,0 0 1 0 0,0 0 6 0 0,0 0 1 0 0,10-24 1734 0 0,-10 24-1641 0 0,1-2-33 0 0,-1 2-302 0 0,0-1 0 0 0,0 1 0 0 0,0 0 0 0 0,0-1 0 0 0,0 1 0 0 0,1 0 0 0 0,-1-1 0 0 0,0 1-1 0 0,0 0 1 0 0,0 0 0 0 0,0-1 0 0 0,1 1 0 0 0,-1 0 0 0 0,0-1 0 0 0,0 1 0 0 0,1 0 0 0 0,-1 0-1 0 0,0-1 1 0 0,1 1 0 0 0,-1 0 0 0 0,0 0 0 0 0,0 0 0 0 0,1 0 0 0 0,-1-1 0 0 0,0 1 0 0 0,1 0-1 0 0,-1 0 1 0 0,0 0 0 0 0,1 0 0 0 0,-1 0 0 0 0,1 0 0 0 0,-1 0 0 0 0,0 0 0 0 0,1 0-1 0 0,-1 0 1 0 0,0 0 0 0 0,1 0 0 0 0,-1 0 0 0 0,0 0 0 0 0,1 0 0 0 0,-1 0 0 0 0,0 1 0 0 0,1-1-1 0 0,-1 0 1 0 0,0 0 0 0 0,1 0 0 0 0,-1 1 0 0 0,0-1 0 0 0,1 0 0 0 0,-1 0 0 0 0,0 0 0 0 0,0 1-1 0 0,1-1-21 0 0,0 1 146 0 0,42-5 36 0 0,6 9-118 0 0,-2-2 230 0 0,-40-3-284 0 0,36 0 172 0 0,-23 1-268 0 0,5-11-1331 0 0,-16 4-1569 0 0,-5-3 1078 0 0</inkml:trace>
</inkml:ink>
</file>

<file path=ppt/ink/ink5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0.815"/>
    </inkml:context>
    <inkml:brush xml:id="br0">
      <inkml:brushProperty name="width" value="0.05" units="cm"/>
      <inkml:brushProperty name="height" value="0.05" units="cm"/>
      <inkml:brushProperty name="color" value="#E71224"/>
    </inkml:brush>
  </inkml:definitions>
  <inkml:trace contextRef="#ctx0" brushRef="#br0">1 129 12992 0 0,'0'0'381'0'0,"0"0"-6"0"0,0-1-242 0 0,6-15-65 0 0,-5 13-70 0 0,-1 0 1 0 0,1 0-1 0 0,-1 1 1 0 0,1-1-1 0 0,0 0 1 0 0,0 0-1 0 0,0 0 0 0 0,1 1 1 0 0,-1-1-1 0 0,1 1 1 0 0,-1-1-1 0 0,1 1 1 0 0,0-1-1 0 0,0 1 0 0 0,0 0 1 0 0,0 0-1 0 0,0 0 1 0 0,1 0-1 0 0,-1 1 1 0 0,1-1-1 0 0,-1 0 1 0 0,1 1-1 0 0,-1 0 0 0 0,1-1 1 0 0,0 1-1 0 0,0 0 1 0 0,0 1-1 0 0,0-1 1 0 0,1 0 1 0 0,13-8 0 0 0,31-33 221 0 0,-47 42-212 0 0,0 0 0 0 0,-1 0 1 0 0,1 0-1 0 0,0 0 0 0 0,-1 0 0 0 0,1 0 0 0 0,0 0 1 0 0,-1 0-1 0 0,1 0 0 0 0,0 1 0 0 0,-1-1 0 0 0,1 0 1 0 0,0 0-1 0 0,-1 0 0 0 0,1 1 0 0 0,-1-1 0 0 0,1 0 1 0 0,0 1-1 0 0,-1-1 0 0 0,1 1 0 0 0,-1-1 0 0 0,1 0 1 0 0,-1 1-1 0 0,1-1 0 0 0,-1 1 0 0 0,0-1 0 0 0,1 1 1 0 0,-1 0-1 0 0,1-1 0 0 0,-1 1 0 0 0,0-1 0 0 0,0 1 1 0 0,1 0-1 0 0,-1-1 0 0 0,0 1 0 0 0,0 0-9 0 0,4 5 105 0 0,-2-4-58 0 0,-1 0 12 0 0,0-1 1 0 0,0 1 0 0 0,0-1-1 0 0,0 1 1 0 0,1-1-1 0 0,-1 1 1 0 0,1-1-1 0 0,-1 0 1 0 0,1 1 0 0 0,-1-1-1 0 0,1 0 1 0 0,0 0-1 0 0,-1 0 1 0 0,1 0-1 0 0,0-1 1 0 0,0 1 0 0 0,0 0-1 0 0,0-1 1 0 0,0 1-1 0 0,0-1 1 0 0,0 0-1 0 0,0 0 1 0 0,0 0 0 0 0,-1 0-1 0 0,1 0 1 0 0,0 0-1 0 0,0 0 1 0 0,0 0 0 0 0,1-1-60 0 0,67-4 847 0 0,-24 9-407 0 0,-44-4-296 0 0,15-2-292 0 0,-6-18 246 0 0,-7 15-102 0 0,-3 4-68 0 0,10 14-280 0 0,6 6-323 0 0,-8-18 445 0 0</inkml:trace>
</inkml:ink>
</file>

<file path=ppt/ink/ink5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1.316"/>
    </inkml:context>
    <inkml:brush xml:id="br0">
      <inkml:brushProperty name="width" value="0.05" units="cm"/>
      <inkml:brushProperty name="height" value="0.05" units="cm"/>
      <inkml:brushProperty name="color" value="#E71224"/>
    </inkml:brush>
  </inkml:definitions>
  <inkml:trace contextRef="#ctx0" brushRef="#br0">146 1 8352 0 0,'0'0'177'0'0,"0"0"110"0"0,0 0 311 0 0,0 0 136 0 0,0 0 30 0 0,0 0-54 0 0,0 0-239 0 0,0 0-102 0 0,0 0-17 0 0,0 0-30 0 0,0 0-102 0 0,0 0-42 0 0,0 0-8 0 0,0 0-14 0 0,0 0-52 0 0,0 0-28 0 0,0 0-4 0 0,0 0 14 0 0,0 0 64 0 0,0 0 30 0 0,0 0 4 0 0,0 0 4 0 0,0 0 17 0 0,0 0 10 0 0,-5 6 207 0 0,-11 34 331 0 0,5-15-306 0 0,-4 28 60 0 0,-8 13 291 0 0,20-60-740 0 0,0 0-1 0 0,0 0 1 0 0,0 0-1 0 0,1 1 1 0 0,0-1-1 0 0,0 1 1 0 0,0-1-1 0 0,1 1 0 0 0,0 0 1 0 0,1 0-1 0 0,-1 6-57 0 0,-2 15 119 0 0,-19 234 429 0 0,7-166-71 0 0,9-55-459 0 0,1 5 352 0 0,4-18-359 0 0,1-28-458 0 0</inkml:trace>
</inkml:ink>
</file>

<file path=ppt/ink/ink5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5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4.207"/>
    </inkml:context>
    <inkml:brush xml:id="br0">
      <inkml:brushProperty name="width" value="0.05" units="cm"/>
      <inkml:brushProperty name="height" value="0.05" units="cm"/>
      <inkml:brushProperty name="color" value="#E71224"/>
    </inkml:brush>
  </inkml:definitions>
  <inkml:trace contextRef="#ctx0" brushRef="#br0">94 1 8720 0 0,'0'0'398'0'0,"0"0"-3"0"0,0 0-218 0 0,0 0 17 0 0,0 0 35 0 0,0 0 10 0 0,0 0-3 0 0,0 0-18 0 0,0 0-8 0 0,0 0-2 0 0,0 0-7 0 0,0 0-28 0 0,0 0-11 0 0,0 0-2 0 0,0 0 14 0 0,0 0 61 0 0,0 2 21 0 0,-17 58 1735 0 0,11-31-1679 0 0,1 4-99 0 0,0 6-32 0 0,-1 14 225 0 0,-12 227 252 0 0,5-163-189 0 0,-4-12 1059 0 0,11-85-3164 0 0,6-20 473 0 0</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5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5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01.898"/>
    </inkml:context>
    <inkml:brush xml:id="br0">
      <inkml:brushProperty name="width" value="0.05" units="cm"/>
      <inkml:brushProperty name="height" value="0.05" units="cm"/>
      <inkml:brushProperty name="color" value="#E71224"/>
    </inkml:brush>
  </inkml:definitions>
  <inkml:trace contextRef="#ctx0" brushRef="#br0">33 58 9568 0 0,'0'0'202'0'0,"0"0"34"0"0,0 0-28 0 0,0 0-14 0 0,0 0-2 0 0,0 0 9 0 0,0 0 39 0 0,-1-1 15 0 0,-15-3 257 0 0,1 9 1080 0 0,15-5-1211 0 0,0 0-145 0 0,0 0-63 0 0,0 0-11 0 0,0 0 6 0 0,0 0 33 0 0,0 0 14 0 0,0 0 1 0 0,0 0 1 0 0,0 0 7 0 0,0 0 7 0 0,0 0 1 0 0,0 0-4 0 0,0 0-18 0 0,0 0-9 0 0,0 0-1 0 0,0 0-6 0 0,0 0-30 0 0,11-10 261 0 0,37-17-32 0 0,-33 17-259 0 0,-14 9-127 0 0,1 0 1 0 0,-1 0 0 0 0,1 0-1 0 0,-1 0 1 0 0,1 0 0 0 0,-1 0-1 0 0,1 0 1 0 0,0 1-1 0 0,-1-1 1 0 0,1 1 0 0 0,0-1-1 0 0,-1 1 1 0 0,1 0 0 0 0,0-1-1 0 0,0 1 1 0 0,-1 0 0 0 0,1 0-1 0 0,0 1 1 0 0,0-1-1 0 0,-1 0 1 0 0,1 0 0 0 0,0 1-1 0 0,-1-1 1 0 0,1 1 0 0 0,0-1-1 0 0,-1 1 1 0 0,1 0-1 0 0,-1 0 1 0 0,1 0 0 0 0,-1 0-8 0 0,4 1 16 0 0,21 8 37 0 0,-8 0 35 0 0,-3 4 2 0 0,6 13 356 0 0,-20-10-255 0 0,-7 30 414 0 0,-25 15-649 0 0,-35 33 218 0 0,13-37 159 0 0,20-13 62 0 0,17-9 667 0 0,31-25-834 0 0,29 8 226 0 0,4-9-326 0 0,13 0-54 0 0,40 3 353 0 0,3-17-160 0 0,-31-1 271 0 0,-58 3-462 0 0,-1-1-1 0 0,1 0 1 0 0,-1-1-1 0 0,0-1 0 0 0,0 0 1 0 0,-1-1-1 0 0,9-4-75 0 0,-7 4 11 0 0,-11 3 42 0 0,-3 2 11 0 0,-1 1 0 0 0,0 0 6 0 0,0 0 15 0 0,0 0-14 0 0,0 0-1 0 0,0 0 2 0 0,0 0 0 0 0,0 0 3 0 0,0 0 10 0 0,0 0 3 0 0,0 0 0 0 0,0 0 10 0 0,0 0 39 0 0,0 0 20 0 0,0 0 3 0 0,0 0-56 0 0,0 0-234 0 0,0 0-102 0 0,0 0-22 0 0,0 0-130 0 0,0 0-537 0 0,0 0-235 0 0,0 0-47 0 0</inkml:trace>
</inkml:ink>
</file>

<file path=ppt/ink/ink5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05.805"/>
    </inkml:context>
    <inkml:brush xml:id="br0">
      <inkml:brushProperty name="width" value="0.05" units="cm"/>
      <inkml:brushProperty name="height" value="0.05" units="cm"/>
      <inkml:brushProperty name="color" value="#E71224"/>
    </inkml:brush>
  </inkml:definitions>
  <inkml:trace contextRef="#ctx0" brushRef="#br0">22 77 10416 0 0,'0'0'225'0'0,"-1"-1"-8"0"0,-2-6-110 0 0,2 5 202 0 0,1 2 74 0 0,0 0 8 0 0,-12-14 1491 0 0,8 7-1852 0 0,4 5 75 0 0,0 2 116 0 0,0 0 21 0 0,0 0-2 0 0,0 0 4 0 0,0 0 17 0 0,0 0 10 0 0,0 0 1 0 0,0 0-20 0 0,0 0-84 0 0,0 0-38 0 0,5-16 399 0 0,-2 14-491 0 0,0-1-1 0 0,0 1 0 0 0,0 0 1 0 0,0 0-1 0 0,0 0 0 0 0,0 1 1 0 0,0-1-1 0 0,1 1 0 0 0,-1 0 1 0 0,1-1-1 0 0,-1 1 0 0 0,1 1 1 0 0,-1-1-1 0 0,1 1 0 0 0,-1-1 1 0 0,1 1-1 0 0,0 0 0 0 0,0 0-37 0 0,50-5 424 0 0,17 14-424 0 0,-35-2 72 0 0,-8 12-8 0 0,-7 4 0 0 0,-20-17 3 0 0,0 12 3 0 0,-1-17-67 0 0,0 1-1 0 0,1 0 1 0 0,-1-1 0 0 0,0 1 0 0 0,0 0 0 0 0,0 0 0 0 0,0-1-1 0 0,0 1 1 0 0,-1 0 0 0 0,1 0 0 0 0,-1-1 0 0 0,1 1-1 0 0,-1 0 1 0 0,1-1 0 0 0,-1 1 0 0 0,0-1 0 0 0,0 1 0 0 0,0 0-1 0 0,0-1 1 0 0,0 0 0 0 0,0 1 0 0 0,0-1 0 0 0,0 0-1 0 0,-1 1-2 0 0,-41 45 204 0 0,0-6 10 0 0,-20 28 620 0 0,35-22-520 0 0,27-45-373 0 0,-2 1 58 0 0,2 12 307 0 0,1-6-275 0 0,0-8 38 0 0,4 12 567 0 0,7 6-302 0 0,-3-3 63 0 0,2-12-219 0 0,1 0 0 0 0,-1-1 0 0 0,1-1 1 0 0,0 1-1 0 0,0-2 0 0 0,0 0 0 0 0,0 0 0 0 0,9-1-178 0 0,262 0 988 0 0,-213-5-988 0 0,40 0 175 0 0,-10-9-126 0 0,-75 10-38 0 0,-15 3 32 0 0,-1 1-33 0 0,-1 0 2 0 0,-5 0 48 0 0,-2 0 11 0 0,0 0-35 0 0,0 0-116 0 0,0 0-19 0 0,0 0 3 0 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3.787"/>
    </inkml:context>
    <inkml:brush xml:id="br0">
      <inkml:brushProperty name="width" value="0.05" units="cm"/>
      <inkml:brushProperty name="height" value="0.05" units="cm"/>
      <inkml:brushProperty name="color" value="#E71224"/>
    </inkml:brush>
  </inkml:definitions>
  <inkml:trace contextRef="#ctx0" brushRef="#br0">97 115 11024 0 0,'0'0'234'0'0,"0"0"6"0"0,0 0-70 0 0,0 0 247 0 0,0 0 126 0 0,0 0 29 0 0,0 0-39 0 0,0-12 606 0 0,-3-6-932 0 0,1 5 2991 0 0,6-10-2728 0 0,-2 20-452 0 0,0-1-1 0 0,-1 1 1 0 0,1 0-1 0 0,1 0 1 0 0,-1 0-1 0 0,0 0 1 0 0,1 0-1 0 0,0 1 1 0 0,0-1-1 0 0,0 1 1 0 0,0-1-1 0 0,0 1 1 0 0,0 0-1 0 0,0 0 1 0 0,1 1-1 0 0,-1-1 0 0 0,1 1 1 0 0,-1-1-1 0 0,1 1-17 0 0,76 0 256 0 0,-22 10-340 0 0,-47-6-18 0 0,-10-3 99 0 0,0 1-1 0 0,1-1 1 0 0,-1 0-1 0 0,0 0 0 0 0,1 1 1 0 0,-1-1-1 0 0,0 1 0 0 0,0-1 1 0 0,0 1-1 0 0,1 0 1 0 0,-1-1-1 0 0,0 1 0 0 0,0 0 1 0 0,0 0-1 0 0,0 0 1 0 0,0-1-1 0 0,0 1 0 0 0,-1 0 1 0 0,1 1-1 0 0,0-1 0 0 0,0 0 1 0 0,-1 0-1 0 0,1 0 1 0 0,0 0-1 0 0,-1 0 0 0 0,1 2 4 0 0,12 45 64 0 0,-13-43-40 0 0,0 1-1 0 0,-1-1 1 0 0,1 1-1 0 0,-1-1 1 0 0,0 1-1 0 0,0-1 0 0 0,-1 1 1 0 0,0-1-1 0 0,0 0 1 0 0,0 0-1 0 0,-1 0 1 0 0,1 0-1 0 0,-1-1 0 0 0,0 1 1 0 0,-1-1-1 0 0,1 1 1 0 0,-1-1-1 0 0,0 0 0 0 0,0 0-22 0 0,-8 11 391 0 0,-118 104-54 0 0,64-59-284 0 0,19-9 20 0 0,21-27 288 0 0,25-23-252 0 0,0 0 2 0 0,-9 11-13 0 0,10-11-120 0 0,-5 4 681 0 0,10 25-280 0 0,10-17-170 0 0,24 6-130 0 0,15-14 152 0 0,161-5-77 0 0,-112-5-94 0 0,-33 14-358 0 0,-54-5-552 0 0,-16-4 483 0 0</inkml:trace>
</inkml:ink>
</file>

<file path=ppt/ink/ink6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16.109"/>
    </inkml:context>
    <inkml:brush xml:id="br0">
      <inkml:brushProperty name="width" value="0.05" units="cm"/>
      <inkml:brushProperty name="height" value="0.05" units="cm"/>
      <inkml:brushProperty name="color" value="#E71224"/>
    </inkml:brush>
  </inkml:definitions>
  <inkml:trace contextRef="#ctx0" brushRef="#br0">556 441 10184 0 0,'-11'1'872'0'0,"-55"14"528"0"0,-20 17-1272 0 0,22 11 1736 0 0,16-5-235 0 0,36-27-1448 0 0,-25 31 434 0 0,15 25 438 0 0,-10 9-1169 0 0,0 16 351 0 0,16 3 183 0 0,11-17 118 0 0,15 3-338 0 0,7 39-188 0 0,-2-58 65 0 0,28 57 42 0 0,-9-61 75 0 0,-29-48-120 0 0,2-1-1 0 0,-1 0 1 0 0,1 0-1 0 0,1-1 0 0 0,0 1 1 0 0,0-2-1 0 0,0 1 0 0 0,1-1 1 0 0,0-1-1 0 0,1 1 1 0 0,-1-2-1 0 0,1 1 0 0 0,4 0-71 0 0,62 32 440 0 0,15-14-133 0 0,-26-24-62 0 0,12-9 235 0 0,-68 7-449 0 0,1 1 0 0 0,-1-2 0 0 0,0 1 0 0 0,0-1 0 0 0,0 0 0 0 0,0-1 0 0 0,0 0 0 0 0,-1 0 0 0 0,4-3-31 0 0,-11 6 9 0 0,42-12 173 0 0,39-42-44 0 0,-64 42-113 0 0,-1-1 0 0 0,0-1 0 0 0,-1-1-1 0 0,0 0 1 0 0,9-15-25 0 0,-22 28 4 0 0,62-85 60 0 0,-9-28 150 0 0,-42 88-197 0 0,-2 0 0 0 0,-1-1 1 0 0,-1 0-1 0 0,-1-1 0 0 0,4-27-17 0 0,16-66 344 0 0,-25 88-195 0 0,-2 1 0 0 0,-1 0-1 0 0,-2 0 1 0 0,-1 0 0 0 0,-1 0-1 0 0,-5-16-148 0 0,-41-155 432 0 0,46 196-406 0 0,0-1-1 0 0,-1 1 1 0 0,-1 0 0 0 0,0 0-1 0 0,0 0 1 0 0,-1 0-1 0 0,0 1 1 0 0,0 0 0 0 0,-1 1-1 0 0,-2-4-25 0 0,-84-112 2 0 0,19 46 140 0 0,26 34-142 0 0,20 24 0 0 0,18 11 0 0 0,-2 0 0 0 0,1 1 0 0 0,-1 0 0 0 0,0 1 0 0 0,0 1 0 0 0,0-1 0 0 0,-1 2 0 0 0,0 0 0 0 0,-10-2 0 0 0,-52-4 0 0 0,-53 20 0 0 0,52 22 0 0 0,-38 21 0 0 0,46 5 0 0 0,7 14 0 0 0,51-60-25 0 0,1 1-1 0 0,1 0 1 0 0,-1 0 0 0 0,2 0-1 0 0,0 1 1 0 0,-4 13 25 0 0,-19 36-64 0 0,-30 99 64 0 0,49-99 0 0 0,-10 37 0 0 0,-6 63 0 0 0,27 0 0 0 0,3-130 0 0 0,1 0 0 0 0,2 0 0 0 0,1 0 0 0 0,2-1 0 0 0,1 0 0 0 0,1-1 0 0 0,2 0 0 0 0,6 8 0 0 0,18 13 0 0 0,22 35 216 0 0,0-15-216 0 0,53 52 0 0 0,-100-113 0 0 0,0-1 0 0 0,1 0 0 0 0,0-1 0 0 0,0 0 0 0 0,1-1 0 0 0,0 0 0 0 0,13 4 0 0 0,-9-3 0 0 0,-7-5-1 0 0,0-1 0 0 0,0 0 0 0 0,0-1 0 0 0,0-1 0 0 0,1 0-1 0 0,-1 0 1 0 0,0-1 0 0 0,0 0 0 0 0,1-1 0 0 0,-1 0 0 0 0,0-1 0 0 0,0 0 0 0 0,5-3 1 0 0,137-43-1563 0 0,-112 25 36 0 0</inkml:trace>
</inkml:ink>
</file>

<file path=ppt/ink/ink6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23.758"/>
    </inkml:context>
    <inkml:brush xml:id="br0">
      <inkml:brushProperty name="width" value="0.05" units="cm"/>
      <inkml:brushProperty name="height" value="0.05" units="cm"/>
      <inkml:brushProperty name="color" value="#E71224"/>
    </inkml:brush>
  </inkml:definitions>
  <inkml:trace contextRef="#ctx0" brushRef="#br0">249 102 5368 0 0,'5'-24'2465'0'0,"-4"19"-746"0"0,0-2 7774 0 0,-8 6-10661 0 0,7 1 1098 0 0,-2 0 17 0 0,-7 0 42 0 0,-29 17 11 0 0,18-7 0 0 0,-13 25 103 0 0,16-7 170 0 0,-21 24-361 0 0,12 10 342 0 0,-19 20 150 0 0,36-59-291 0 0,3 6 226 0 0,1 20-81 0 0,24 19-91 0 0,-5-35 166 0 0,34 19-193 0 0,-1-4 212 0 0,-29-42-133 0 0,2-1 86 0 0,4-5-77 0 0,23-10 451 0 0,-25-10-428 0 0,-1-4-162 0 0,17-19 18 0 0,17-33 79 0 0,-39 51-170 0 0,-1-3-16 0 0,7-26 15 0 0,-5 12 202 0 0,-2-20 127 0 0,-10 22-254 0 0,-5-31 764 0 0,-10 5-922 0 0,3 49 410 0 0,-2-19 39 0 0,7 35-316 0 0,-6-4-11 0 0,1-3-44 0 0,-7-2-26 0 0,11 9-48 0 0,-22-8 48 0 0,18 4 16 0 0,-3 1 0 0 0,-1 3 0 0 0,-18-4-168 0 0,21 6 152 0 0,-3 2 16 0 0,0-1 0 0 0,4 2 0 0 0,-2 1 0 0 0,2-1 0 0 0,0 0-45 0 0,0 0 0 0 0,0 1 0 0 0,1-1 0 0 0,-1 1 0 0 0,1 1 0 0 0,0-1 0 0 0,0 1 0 0 0,1 0-1 0 0,0 0 1 0 0,0 1 0 0 0,-1 2 45 0 0,-53 78-2394 0 0,52-72 1836 0 0</inkml:trace>
</inkml:ink>
</file>

<file path=ppt/ink/ink6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35.167"/>
    </inkml:context>
    <inkml:brush xml:id="br0">
      <inkml:brushProperty name="width" value="0.05" units="cm"/>
      <inkml:brushProperty name="height" value="0.05" units="cm"/>
      <inkml:brushProperty name="color" value="#E71224"/>
    </inkml:brush>
  </inkml:definitions>
  <inkml:trace contextRef="#ctx0" brushRef="#br0">22 87 4224 0 0,'0'0'259'0'0,"0"0"346"0"0,0 0 149 0 0,0 0 29 0 0,0 0-24 0 0,0 0-134 0 0,0 0-60 0 0,0 0-11 0 0,0 0-41 0 0,0 0-164 0 0,0 0-77 0 0,0 0-14 0 0,0 0-2 0 0,0 0 0 0 0,0 0 0 0 0,0 0 0 0 0,0 0-14 0 0,0 0-55 0 0,0 0-26 0 0,0 0-7 0 0,0 0-6 0 0,0 0-16 0 0,0 0-4 0 0,0 0 0 0 0,0 0 14 0 0,0 0 61 0 0,0 0 21 0 0,0 0 7 0 0,0 0-17 0 0,0 0-74 0 0,0 0-38 0 0,0 0-6 0 0,0 0 20 0 0,0 0 82 0 0,-4 4 103 0 0,4-3 5042 0 0,42-1-4087 0 0,-9 6-1415 0 0,-17-2 31 0 0,36-9 688 0 0,9-10-152 0 0,-24 5-408 0 0,-22 6 1115 0 0,-20-4-1112 0 0,-5 2-46 0 0,0 2 32 0 0,2-1 1 0 0,-30-16-198 0 0,7 13-36 0 0,16 3 168 0 0,12 4 33 0 0,-6 1 32 0 0,-22-9 11 0 0,24 9 0 0 0,-1 0-10 0 0,4 0-33 0 0,-4 0 32 0 0,-14 9 11 0 0,17-5-10 0 0,2-3-33 0 0,-4-1 43 0 0,3 1 43 0 0,-4 3-47 0 0,1 1-55 0 0,-1 0 44 0 0,6 1 15 0 0,-1 1 14 0 0,1-4 39 0 0,-4 1-40 0 0,0 16 47 0 0,2 93 280 0 0,8-42 892 0 0,1-44-1141 0 0,2-1 106 0 0,-5-11-197 0 0,17 29 262 0 0,19-15 18 0 0,-11-20-174 0 0,53-14 286 0 0,-72 5-368 0 0,0-1 0 0 0,0 0 1 0 0,0-1-1 0 0,-1 1 0 0 0,1-1 0 0 0,-1-1 0 0 0,1 0 0 0 0,-1 0 0 0 0,0 0 1 0 0,4-3-25 0 0,32-21 462 0 0,-35 24-1274 0 0,-22 20-913 0 0,4-9 142 0 0</inkml:trace>
</inkml:ink>
</file>

<file path=ppt/ink/ink6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7.301"/>
    </inkml:context>
    <inkml:brush xml:id="br0">
      <inkml:brushProperty name="width" value="0.05" units="cm"/>
      <inkml:brushProperty name="height" value="0.05" units="cm"/>
      <inkml:brushProperty name="color" value="#E71224"/>
    </inkml:brush>
  </inkml:definitions>
  <inkml:trace contextRef="#ctx0" brushRef="#br0">366 42 3368 0 0,'0'0'69'0'0,"0"0"93"0"0,0 0 302 0 0,0 0 133 0 0,0 0 31 0 0,0 0-24 0 0,0 0-118 0 0,0 0-50 0 0,0 0-10 0 0,0 0-25 0 0,0 0-94 0 0,0 0-41 0 0,0 0-8 0 0,0 0 19 0 0,0 0 91 0 0,0 0 43 0 0,0 0 5 0 0,0 0-10 0 0,0 0-38 0 0,0 0-14 0 0,0 0-2 0 0,0 0-26 0 0,0 0-106 0 0,0 0-48 0 0,0 0-10 0 0,0 0-10 0 0,0 0-35 0 0,0 0-18 0 0,-1-1-3 0 0,-13-9 969 0 0,13 8-926 0 0,1 2-41 0 0,0 0-8 0 0,-23-9 514 0 0,18 8-539 0 0,-34-13 1332 0 0,24 19-1274 0 0,-11 4-48 0 0,-16 24-75 0 0,20 0 90 0 0,1-9-21 0 0,-28 57 403 0 0,17-31 396 0 0,3 31-1050 0 0,14-33 406 0 0,1 4 0 0 0,-3 19 336 0 0,17 21 506 0 0,22-6-394 0 0,10-33-256 0 0,-29-51-392 0 0,0 0-1 0 0,-1 0 1 0 0,1 0-1 0 0,0 0 1 0 0,0-1 0 0 0,0 1-1 0 0,0-1 1 0 0,0 0-1 0 0,0 0 1 0 0,0 0-1 0 0,0 0 1 0 0,1 0-1 0 0,-1-1 1 0 0,0 0-1 0 0,1 1 1 0 0,-1-1-1 0 0,3-1-23 0 0,45-23 165 0 0,-37 14-58 0 0,-1 0-29 0 0,0 1 0 0 0,-1-1 0 0 0,-1-1 0 0 0,0 0 0 0 0,0-1 0 0 0,7-11-78 0 0,-15 19-9 0 0,23-50 62 0 0,41-90-229 0 0,-31 63 176 0 0,-25 19 0 0 0,-11-37 271 0 0,-17 23-268 0 0,-3 36-10 0 0,-3-3 124 0 0,19 35-129 0 0,-4 1-128 0 0,-28 4-620 0 0,32 5 667 0 0,0 0-1 0 0,0 1 0 0 0,0 0 1 0 0,1-1-1 0 0,-1 1 1 0 0,1 1-1 0 0,0-1 0 0 0,0 0 1 0 0,0 1-1 0 0,0 0 0 0 0,0 0 1 0 0,1 0-1 0 0,0 0 0 0 0,0 0 1 0 0,-1 2 93 0 0,-6 10-566 0 0,-1 3 56 0 0</inkml:trace>
</inkml:ink>
</file>

<file path=ppt/ink/ink6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8.521"/>
    </inkml:context>
    <inkml:brush xml:id="br0">
      <inkml:brushProperty name="width" value="0.05" units="cm"/>
      <inkml:brushProperty name="height" value="0.05" units="cm"/>
      <inkml:brushProperty name="color" value="#E71224"/>
    </inkml:brush>
  </inkml:definitions>
  <inkml:trace contextRef="#ctx0" brushRef="#br0">49 5 9928 0 0,'0'0'210'0'0,"2"0"0"0"0,23-5 254 0 0,-10 10 2109 0 0,-13-5-2302 0 0,-2 0 1 0 0,0 0 24 0 0,0 0 101 0 0,5 11 3381 0 0,5 34-2767 0 0,-10-44-891 0 0,5 8 165 0 0,-3 34-301 0 0,-25 30 240 0 0,12-30-80 0 0,-5 20-232 0 0,-4 4 88 0 0,2 29 182 0 0,-2-15-252 0 0,13-42 134 0 0,13-12-64 0 0,-5-21 0 0 0,-1 0 15 0 0,0 0 57 0 0,0-5-27 0 0,0-1-153 0 0,0 0-69 0 0,0 0-14 0 0,0 0-99 0 0,0 0-416 0 0,0 0-182 0 0,0 0-36 0 0</inkml:trace>
</inkml:ink>
</file>

<file path=ppt/ink/ink6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39.298"/>
    </inkml:context>
    <inkml:brush xml:id="br0">
      <inkml:brushProperty name="width" value="0.05" units="cm"/>
      <inkml:brushProperty name="height" value="0.05" units="cm"/>
      <inkml:brushProperty name="color" value="#E71224"/>
    </inkml:brush>
  </inkml:definitions>
  <inkml:trace contextRef="#ctx0" brushRef="#br0">38 164 9936 0 0,'-6'-6'2464'0'0,"3"4"-2235"0"0,1-1 1 0 0,-1 0-1 0 0,1 0 1 0 0,0 0-1 0 0,0-1 1 0 0,0 1-1 0 0,0 0 1 0 0,0-1-1 0 0,1 0 1 0 0,0 1-1 0 0,0-1 1 0 0,0 0-1 0 0,0 1 1 0 0,0-1-1 0 0,1 0 1 0 0,-1-3-230 0 0,13-24 777 0 0,-11 28-663 0 0,0 0 1 0 0,0 0-1 0 0,1 0 0 0 0,-1 0 1 0 0,1 0-1 0 0,-1 0 1 0 0,1 0-1 0 0,0 0 0 0 0,0 1 1 0 0,1-1-1 0 0,-1 1 0 0 0,1 0 1 0 0,-1-1-1 0 0,1 1 1 0 0,-1 0-1 0 0,1 1 0 0 0,0-1 1 0 0,0 0-1 0 0,1 0-114 0 0,131-13 417 0 0,-132 15-433 0 0,0 0 0 0 0,0 1-1 0 0,0 0 1 0 0,-1-1 0 0 0,1 1-1 0 0,0 0 1 0 0,0 0 0 0 0,-1 0-1 0 0,1 1 1 0 0,-1-1-1 0 0,1 1 1 0 0,-1-1 0 0 0,1 1-1 0 0,-1 0 1 0 0,0 0 0 0 0,0 0-1 0 0,0 0 1 0 0,0 0 0 0 0,0 1-1 0 0,-1-1 1 0 0,1 0-1 0 0,-1 1 17 0 0,16 30-280 0 0,-15-25 272 0 0,0-1-1 0 0,-1 1 1 0 0,1 0-1 0 0,-1 0 1 0 0,-1 1-1 0 0,0-1 1 0 0,0 0-1 0 0,-1 0 1 0 0,1 0-1 0 0,-2 0 1 0 0,1 0-1 0 0,-1 0 1 0 0,0-1-1 0 0,-1 1 0 0 0,-1 3 9 0 0,-22 42 160 0 0,-35 18 328 0 0,-14-9-144 0 0,62-49-260 0 0,0 1 0 0 0,1 0 0 0 0,0 1 0 0 0,1 0 0 0 0,1 0 0 0 0,-7 14-84 0 0,16-28 36 0 0,0 0 0 0 0,1 1 0 0 0,-1-1 0 0 0,0 1 0 0 0,0-1 0 0 0,1 1 0 0 0,-1-1 0 0 0,0 1 0 0 0,1-1 0 0 0,0 1 0 0 0,-1-1 0 0 0,1 1 0 0 0,0 0 0 0 0,0-1 0 0 0,0 1 0 0 0,0 0 0 0 0,0-1 0 0 0,0 1 0 0 0,0-1 0 0 0,1 1 0 0 0,-1 0 0 0 0,1-1 0 0 0,-1 1 0 0 0,1-1 0 0 0,0 1 0 0 0,-1-1 0 0 0,1 1 0 0 0,0-1 0 0 0,0 0 0 0 0,0 1 0 0 0,0-1 0 0 0,0 0 0 0 0,0 0 0 0 0,0 0 0 0 0,1 0 0 0 0,-1 1 0 0 0,0-2 0 0 0,1 1 0 0 0,-1 0 0 0 0,2 1-36 0 0,60 16 840 0 0,-7-13-813 0 0,77-23 152 0 0,-19-1-169 0 0,-23 14-10 0 0,0 5-758 0 0,-90 0 395 0 0,-1 0-12 0 0</inkml:trace>
</inkml:ink>
</file>

<file path=ppt/ink/ink6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0.650"/>
    </inkml:context>
    <inkml:brush xml:id="br0">
      <inkml:brushProperty name="width" value="0.05" units="cm"/>
      <inkml:brushProperty name="height" value="0.05" units="cm"/>
      <inkml:brushProperty name="color" value="#E71224"/>
    </inkml:brush>
  </inkml:definitions>
  <inkml:trace contextRef="#ctx0" brushRef="#br0">108 9 8360 0 0,'0'0'304'0'0,"0"0"-128"0"0,0 0 221 0 0,0-8 378 0 0,-1 8 5547 0 0,-1 4-6198 0 0,1 1 1 0 0,0 0-1 0 0,-1 0 0 0 0,1 0 0 0 0,1 0 0 0 0,-1 0 1 0 0,1 0-1 0 0,0 0 0 0 0,0 0 0 0 0,0 0 0 0 0,1 0 1 0 0,0 0-1 0 0,0 3-124 0 0,-6 106 10 0 0,-15-43-10 0 0,-46 97 395 0 0,55-126-14 0 0,13-21-1255 0 0,8-21 428 0 0</inkml:trace>
</inkml:ink>
</file>

<file path=ppt/ink/ink6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1.687"/>
    </inkml:context>
    <inkml:brush xml:id="br0">
      <inkml:brushProperty name="width" value="0.05" units="cm"/>
      <inkml:brushProperty name="height" value="0.05" units="cm"/>
      <inkml:brushProperty name="color" value="#E71224"/>
    </inkml:brush>
  </inkml:definitions>
  <inkml:trace contextRef="#ctx0" brushRef="#br0">136 102 8904 0 0,'0'0'325'0'0,"0"0"-108"0"0,-6-6 1866 0 0,-19-14 705 0 0,11 11-2505 0 0,7 3-219 0 0,6 4 0 0 0,1 2 29 0 0,0 0 123 0 0,0 0 52 0 0,0 0 11 0 0,0 0-27 0 0,0 0-118 0 0,0 0-50 0 0,0-1-10 0 0,9-16 51 0 0,-3 12-97 0 0,1 1 0 0 0,0 0 0 0 0,0 1 1 0 0,0 0-1 0 0,0 0 0 0 0,1 1 0 0 0,-1-1 1 0 0,1 2-1 0 0,0-1 0 0 0,-1 1 0 0 0,7 0-28 0 0,-9 0 1 0 0,82-4 133 0 0,-80 4-145 0 0,0 0-1 0 0,1 1 1 0 0,-1-1 0 0 0,0 2-1 0 0,1-1 1 0 0,-1 1-1 0 0,0 0 1 0 0,1 0 0 0 0,-1 1-1 0 0,0 0 1 0 0,3 2 11 0 0,-8-3-1 0 0,0 1 1 0 0,0 0-1 0 0,0 0 0 0 0,-1 0 1 0 0,1 0-1 0 0,-1 0 1 0 0,1 0-1 0 0,-1 0 0 0 0,0 0 1 0 0,0 1-1 0 0,0-1 1 0 0,0 0-1 0 0,0 1 0 0 0,0-1 1 0 0,-1 1-1 0 0,1-1 1 0 0,-1 1-1 0 0,1-1 0 0 0,-1 1 1 0 0,0-1-1 0 0,0 1 1 0 0,-1-1-1 0 0,2 5 37 0 0,-1-1-1 0 0,-1 0 1 0 0,1 1-1 0 0,-1-1 1 0 0,0 0-1 0 0,-1 1 0 0 0,0-1 1 0 0,0 0-1 0 0,0 0 1 0 0,0 0-1 0 0,-1-1 1 0 0,0 1-1 0 0,0-1 0 0 0,-2 2-35 0 0,-22 41 296 0 0,-59 38 616 0 0,-34 0-429 0 0,67-66-416 0 0,-13 27 103 0 0,58-42-132 0 0,6-4 148 0 0,2-1 38 0 0,0 27 1112 0 0,3-24-1268 0 0,-1 0-1 0 0,1 0 0 0 0,0-1 1 0 0,0 1-1 0 0,0-1 1 0 0,0 1-1 0 0,0-1 0 0 0,0 0 1 0 0,1 0-1 0 0,-1-1 0 0 0,1 1 1 0 0,-1-1-1 0 0,1 1 1 0 0,0-1-1 0 0,0 0 0 0 0,-1-1 1 0 0,1 1-1 0 0,0-1 0 0 0,2 1-67 0 0,38 4 0 0 0,97 5 0 0 0,-60-11-80 0 0,-44 6 134 0 0,6 1-2657 0 0,-37-3 720 0 0</inkml:trace>
</inkml:ink>
</file>

<file path=ppt/ink/ink6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2.346"/>
    </inkml:context>
    <inkml:brush xml:id="br0">
      <inkml:brushProperty name="width" value="0.05" units="cm"/>
      <inkml:brushProperty name="height" value="0.05" units="cm"/>
      <inkml:brushProperty name="color" value="#E71224"/>
    </inkml:brush>
  </inkml:definitions>
  <inkml:trace contextRef="#ctx0" brushRef="#br0">72 158 7224 0 0,'-7'-5'770'0'0,"-17"-12"-239"0"0,16 8 648 0 0,-23-16 2755 0 0,31 24-3468 0 0,0 1-21 0 0,0 0-80 0 0,0 0-39 0 0,0 0-6 0 0,0-2-173 0 0,-1 1-127 0 0,1-1 1 0 0,0 1-1 0 0,0 0 0 0 0,0-1 1 0 0,-1 1-1 0 0,1 0 1 0 0,1-1-1 0 0,-1 1 1 0 0,0 0-1 0 0,0-1 0 0 0,0 1 1 0 0,1 0-1 0 0,-1-1 1 0 0,1 1-1 0 0,-1 0 1 0 0,1 0-1 0 0,-1 0 0 0 0,1 0 1 0 0,0-1-1 0 0,0 1 1 0 0,-1 0-1 0 0,1 0 1 0 0,0 0-1 0 0,0 0 0 0 0,0 0 1 0 0,0 1-1 0 0,0-1 1 0 0,0 0-1 0 0,0 0 1 0 0,1 1-21 0 0,20-21 117 0 0,38-8 537 0 0,-16 15 193 0 0,9 19-552 0 0,-11 11-497 0 0,-30-3 202 0 0,-9-10 3 0 0,-1 0 0 0 0,1 1 0 0 0,-1-1 0 0 0,1 1 0 0 0,-1 0-1 0 0,0-1 1 0 0,0 1 0 0 0,-1 0 0 0 0,1 0 0 0 0,-1 0 0 0 0,0 1-1 0 0,0-1 1 0 0,0 0 0 0 0,-1 0 0 0 0,1 1 0 0 0,-1-1 0 0 0,0 0-1 0 0,0 1 1 0 0,-1-1 0 0 0,1 0 0 0 0,-1 0 0 0 0,0 1 0 0 0,0-1-1 0 0,-1 1-2 0 0,-24 39 564 0 0,-30-7-31 0 0,20-19-446 0 0,-23 8 27 0 0,54-22-81 0 0,4-3 84 0 0,1-1 39 0 0,0 0 4 0 0,0 0-56 0 0,0 0-234 0 0,0 0-102 0 0,18 0-278 0 0,73 28 538 0 0,-18 15 168 0 0,-65-37-215 0 0,0 0-1 0 0,0 0 0 0 0,-1 0 0 0 0,1 1 0 0 0,-2 0 0 0 0,1 1 0 0 0,-1 0 1 0 0,0-1-1 0 0,1 4 20 0 0,-4-3 42 0 0,0-1 0 0 0,0 1 0 0 0,-1 0 1 0 0,0 0-1 0 0,-1 0 0 0 0,0 0 0 0 0,0 0 1 0 0,0 0-1 0 0,-2 8-42 0 0,1-13 47 0 0,0-1 0 0 0,-1 1 0 0 0,0 0 0 0 0,0 0 1 0 0,0-1-1 0 0,0 1 0 0 0,0 0 0 0 0,0-1 0 0 0,-1 1 0 0 0,1-1 0 0 0,-1 1 1 0 0,0-1-1 0 0,1 0 0 0 0,-1 0 0 0 0,0 0 0 0 0,0 0 0 0 0,-1 0 1 0 0,1 0-1 0 0,0-1 0 0 0,-1 1 0 0 0,-1 0-47 0 0,-19 19 440 0 0,-38 21 639 0 0,-19-9-534 0 0,44-22-403 0 0,-20 2-510 0 0,29-7-351 0 0,17-2 304 0 0</inkml:trace>
</inkml:ink>
</file>

<file path=ppt/ink/ink6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5.036"/>
    </inkml:context>
    <inkml:brush xml:id="br0">
      <inkml:brushProperty name="width" value="0.05" units="cm"/>
      <inkml:brushProperty name="height" value="0.05" units="cm"/>
      <inkml:brushProperty name="color" value="#E71224"/>
    </inkml:brush>
  </inkml:definitions>
  <inkml:trace contextRef="#ctx0" brushRef="#br0">469 35 11720 0 0,'0'0'532'0'0,"0"0"-4"0"0,0 0-284 0 0,-7-6 764 0 0,0 3-778 0 0,-2-1 8 0 0,0 0 1 0 0,0 0-1 0 0,-1 1 0 0 0,1 0 1 0 0,-1 1-1 0 0,0 0 0 0 0,0 0 1 0 0,-7 1-239 0 0,-49 5 1542 0 0,-14 1-534 0 0,38 5-278 0 0,19-5-89 0 0,-11 5-520 0 0,15-6-242 0 0,13-2 110 0 0,2 3 11 0 0,-2 8-225 0 0,5-13 57 0 0,-4 34-183 0 0,-7 19 351 0 0,12-41 8 0 0,-1-1 0 0 0,0 1 0 0 0,-1 0 0 0 0,0-1 0 0 0,-1 1 0 0 0,0-1 0 0 0,-1 0 0 0 0,-1 1-8 0 0,-5 23 24 0 0,-6 6 576 0 0,10-35-600 0 0,1 0 0 0 0,32-7-425 0 0,3-15 156 0 0,-25 12 220 0 0,0 1 0 0 0,0 0-1 0 0,1 0 1 0 0,-1 1-1 0 0,1-1 1 0 0,0 1 0 0 0,-1 0-1 0 0,1 1 1 0 0,0 0-1 0 0,0 0 1 0 0,5-1 49 0 0,-6 2-7 0 0,1 1-1 0 0,-1-1 0 0 0,0 1 1 0 0,1 0-1 0 0,-1 0 1 0 0,0 0-1 0 0,1 1 0 0 0,-1 0 1 0 0,0 0-1 0 0,0 0 1 0 0,-1 1-1 0 0,1-1 1 0 0,0 1-1 0 0,-1 0 0 0 0,1 1 1 0 0,-1-1-1 0 0,0 1 1 0 0,0 0-1 0 0,-1 0 8 0 0,80 48 815 0 0,-63-37-460 0 0,-13-11-346 0 0,0 0 1 0 0,0 1-1 0 0,0 1 1 0 0,-1-1-1 0 0,1 1 1 0 0,-1 0-1 0 0,-1 0 1 0 0,1 1-1 0 0,-1-1 1 0 0,0 1-1 0 0,-1 0 1 0 0,0 1-1 0 0,1 1-9 0 0,4 14 0 0 0,-7-19 0 0 0,0-1 0 0 0,0 1 0 0 0,-1 0 0 0 0,1 0 0 0 0,-1 0 0 0 0,0 0 0 0 0,0 0 0 0 0,-1 0 0 0 0,1 0 0 0 0,-1 0 0 0 0,0 0 0 0 0,0 0 0 0 0,0 0 0 0 0,-1 0 0 0 0,1 1 0 0 0,-43 71 664 0 0,0-38 448 0 0,6-13-384 0 0,-36 8 695 0 0,33-18-854 0 0,10 0-268 0 0,24-11-259 0 0,0 0 0 0 0,-1-1 0 0 0,1 0 0 0 0,-1 0 0 0 0,0 0 0 0 0,1-1-1 0 0,-1 0 1 0 0,0-1 0 0 0,0 1 0 0 0,-4-1-42 0 0,1-1 12 0 0,7 0-37 0 0,0-1-1 0 0,0 1 1 0 0,0 0 0 0 0,0 0 0 0 0,0 1 0 0 0,0-1 0 0 0,0 0 0 0 0,0 1-1 0 0,1 0 1 0 0,-1 0 0 0 0,0 0 0 0 0,0 0 0 0 0,1 0 0 0 0,-1 1 0 0 0,0-1-1 0 0,1 1 1 0 0,-1-1 25 0 0,-20 9-1717 0 0,15-14 858 0 0</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5.202"/>
    </inkml:context>
    <inkml:brush xml:id="br0">
      <inkml:brushProperty name="width" value="0.05" units="cm"/>
      <inkml:brushProperty name="height" value="0.05" units="cm"/>
      <inkml:brushProperty name="color" value="#E71224"/>
    </inkml:brush>
  </inkml:definitions>
  <inkml:trace contextRef="#ctx0" brushRef="#br0">59 104 9664 0 0,'0'0'208'0'0,"-1"-2"54"0"0,-14-11 1572 0 0,-1-1-1156 0 0,-9-9 858 0 0,23 23-1141 0 0,2 0 12 0 0,0 0 1 0 0,0 0-27 0 0,0 0-112 0 0,0 0-49 0 0,0 0-10 0 0,0 0 12 0 0,0 0 63 0 0,0 0 31 0 0,0 0 4 0 0,0 0-34 0 0,38-29 60 0 0,48 10-282 0 0,28 15 0 0 0,-106 6-64 0 0,3-1 0 0 0,0 1 0 0 0,0 1 0 0 0,0-1 0 0 0,-1 2 0 0 0,1 0 0 0 0,-1 0 0 0 0,0 1 0 0 0,0 0 0 0 0,0 1 0 0 0,44 36 118 0 0,-52-40-103 0 0,0 0 0 0 0,-1-1 1 0 0,1 1-1 0 0,0 0 0 0 0,-1 0 0 0 0,1 1 1 0 0,-1-1-1 0 0,0 0 0 0 0,1 0 0 0 0,-1 1 1 0 0,0-1-1 0 0,-1 1 0 0 0,1-1 0 0 0,0 1 1 0 0,-1-1-1 0 0,1 1 0 0 0,-1-1 1 0 0,0 1-1 0 0,0-1 0 0 0,0 1 0 0 0,0 0 1 0 0,0-1-1 0 0,0 1 0 0 0,-1-1 0 0 0,0 1 1 0 0,1-1-1 0 0,-1 1 0 0 0,0-1 0 0 0,-1 3-15 0 0,-30 31 699 0 0,-33-5-104 0 0,-30-3-401 0 0,47-13-194 0 0,20-6 11 0 0,19-6 39 0 0,17-2-124 0 0,1-3 74 0 0,1 1 1 0 0,0 1-1 0 0,0-1 1 0 0,0 1-1 0 0,0 1 1 0 0,0 0-1 0 0,0 0 0 0 0,8 3 0 0 0,-9-2-14 0 0,63 13-39 0 0,8 27-32 0 0,-77-39 88 0 0,0-1 4 0 0,-1 0 0 0 0,1 0 0 0 0,0 0 0 0 0,-1 1 0 0 0,1-1 0 0 0,-1 1 0 0 0,0-1 0 0 0,0 1 0 0 0,0 0 0 0 0,0 0-1 0 0,-1 0 1 0 0,1 0 0 0 0,-1 0 0 0 0,1 1 0 0 0,-1-1 0 0 0,0 0 0 0 0,-1 1 0 0 0,1 1-7 0 0,-2 0 73 0 0,-1 0 1 0 0,0 0-1 0 0,0 1 1 0 0,0-2-1 0 0,0 1 1 0 0,-1 0 0 0 0,0 0-1 0 0,0-1 1 0 0,-1 0-1 0 0,1 0 1 0 0,-1 0-1 0 0,0 0 1 0 0,0 0 0 0 0,0-1-1 0 0,0 1 1 0 0,-1-1-1 0 0,1 0 1 0 0,-1-1-1 0 0,0 1 1 0 0,0-1-1 0 0,0 0 1 0 0,0 0 0 0 0,0 0-1 0 0,0-1 1 0 0,-1 0-1 0 0,-1 0-73 0 0,-24 12 164 0 0,-81 34 482 0 0,63-32-884 0 0,19-5-1566 0 0,19-6-438 0 0,9-3 974 0 0</inkml:trace>
</inkml:ink>
</file>

<file path=ppt/ink/ink7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7:43.367"/>
    </inkml:context>
    <inkml:brush xml:id="br0">
      <inkml:brushProperty name="width" value="0.05" units="cm"/>
      <inkml:brushProperty name="height" value="0.05" units="cm"/>
      <inkml:brushProperty name="color" value="#E71224"/>
    </inkml:brush>
  </inkml:definitions>
  <inkml:trace contextRef="#ctx0" brushRef="#br0">216 1 8360 0 0,'0'0'304'0'0,"0"0"-86"0"0,0 0 401 0 0,0 0 197 0 0,0 0 43 0 0,0 0-58 0 0,0 0-262 0 0,0 0-113 0 0,0 0-18 0 0,0 0-28 0 0,0 0-90 0 0,0 0-40 0 0,0 0-8 0 0,0 0 3 0 0,0 0 23 0 0,0 0 11 0 0,0 0 1 0 0,-2 1-11 0 0,-2 1-103 0 0,0 0-1 0 0,0 0 1 0 0,0 0 0 0 0,1 1 0 0 0,-1 0 0 0 0,1 0-1 0 0,-1 0 1 0 0,1 0 0 0 0,0 0 0 0 0,0 1 0 0 0,0-1 0 0 0,1 1-1 0 0,-1 0 1 0 0,-1 3-166 0 0,-14 21 361 0 0,-20 30-190 0 0,-8 27 202 0 0,2 41 251 0 0,29-74-304 0 0,14 9 456 0 0,6-31 414 0 0,10-7-1084 0 0,-12-20-92 0 0,-1-1 0 0 0,1 0 0 0 0,-1 0 0 0 0,1 0 0 0 0,0 0 1 0 0,0-1-1 0 0,0 1 0 0 0,0-1 0 0 0,0 0 0 0 0,1 0 0 0 0,-1 0 0 0 0,0 0 0 0 0,0 0 0 0 0,1-1 0 0 0,-1 0 0 0 0,0 1 0 0 0,1-1 0 0 0,-1 0 0 0 0,0-1 0 0 0,1 1 0 0 0,-1 0 0 0 0,3-2-14 0 0,8 2 22 0 0,44-11 223 0 0,2 2-106 0 0,69-8 114 0 0,-115 12-159 0 0,21 9-89 0 0,-26-2 814 0 0,-9-2-2303 0 0,1 2-6468 0 0,-1-2 6015 0 0</inkml:trace>
  <inkml:trace contextRef="#ctx0" brushRef="#br0" timeOffset="884.511">335 202 17687 0 0,'0'0'382'0'0,"0"0"-6"0"0,6 10-200 0 0,8 48 592 0 0,-13-53-777 0 0,0 0 0 0 0,-1 0 1 0 0,0 0-1 0 0,0 1 0 0 0,0-1 0 0 0,-1 0 1 0 0,0 0-1 0 0,0 0 0 0 0,0 0 1 0 0,-1 0-1 0 0,1 0 0 0 0,-1-1 0 0 0,0 1 1 0 0,0 0-1 0 0,-2 0 9 0 0,-7 25 208 0 0,-5 28 951 0 0,3 2-1 0 0,-5 57-1158 0 0,12-55 256 0 0,5 38 38 0 0,17-57-1781 0 0,-11-38-542 0 0,2 0 267 0 0</inkml:trace>
</inkml:ink>
</file>

<file path=ppt/ink/ink7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4.129"/>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1,'92'1,"1"4,-1 4,11 7,470 82,-207-13,-61-11,188 15,-345-65,70 0,-40 2,-105 3,-57-18,-14-10,0 0,0 0,0 0,0 0,-1 1,1-1,-1 0,1 1,-1-1,1 1,-1 0,0-1,0 1,1 0,-1 0,-1 0,1 0,0 0,0 0,-1 0,1 0,-1 0,2 21,-3-21,1 0,-1-1,1 1,0-1,-1 1,1 0,0-1,0 1,0 0,0-1,0 1,0-1,1 1,-1 0,0-1,1 1,0-1,-1 1,1-1,0 1,-1-1,1 1,0-1,0 0,0 1,0-1,1 0,-1 0,0 0,0 0,1 0,-1 0,1 0,-1 0,1-1,-1 1,1-1,-1 1,1-1,-1 1,1-1,0 0,-1 0,1 0,0 0,-1 0,1 0,-1 0,1 0,0-1,4-1,1-1,-1 0,0-1,0 1,-1-1,1 0,-1 0,0-1,0 0,0 0,-1 0,1 0,1-4,-2 2,1 1,0 1,0-1,1 0,0 1,0 0,0 1,0-1,1 1,-1 1,2-1,19-4,-17 8</inkml:trace>
</inkml:ink>
</file>

<file path=ppt/ink/ink7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05.886"/>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0,'57'4,"-1"1,0 4,41 12,-33-8,193 31,118 25,236 71,-597-138,69 15,1-4,0-3,0-5,17-3,-59-5,71 5,-19 21,82 13,147-32,-233 10,-77-13</inkml:trace>
</inkml:ink>
</file>

<file path=ppt/ink/ink7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6.079"/>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0,'246'24,"256"15,182-37,-574 5,1 4,71 19,-77-15,2-4,15-6,83 9,301 52,70 6,-486-62,-48-3,0-3,1-2,0-1,16-3,36-13,0-5,-2-3,18-10,-15 5,-48 15,1 3,1 1,0 3,0 2,0 2,11 3,78 7,-1 6,0 6,40 15,-153-30,41 11,1-3,0-2,1-4,15-2,411-7,-464 0,-1-2,0 0,0-2,-1-1,8-4,56-13,38 2,-115 21</inkml:trace>
</inkml:ink>
</file>

<file path=ppt/ink/ink7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8:18.925"/>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43,'567'-1,"-261"-38,-208 37,0 4,0 5,28 8,-63-6,0-4,0-2,0-3,0-2,17-6,-10-1,1 2,0 4,-1 3,1 3,39 7,14 2,1-7,27-5,-100 0,154 33,5-33,-100 16,-80-16,-17 0</inkml:trace>
</inkml:ink>
</file>

<file path=ppt/ink/ink7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8:56.198"/>
    </inkml:context>
    <inkml:brush xml:id="br0">
      <inkml:brushProperty name="width" value="0.05" units="cm"/>
      <inkml:brushProperty name="height" value="0.05" units="cm"/>
      <inkml:brushProperty name="color" value="#E71224"/>
    </inkml:brush>
  </inkml:definitions>
  <inkml:trace contextRef="#ctx0" brushRef="#br0">22 199 1848 0 0,'0'0'77'0'0,"0"0"-43"0"0,0 0-132 0 0,0 0-10 0 0,0 0 38 0 0,0 0 108 0 0,0 0 33 0 0,0 0-26 0 0,0 0-106 0 0</inkml:trace>
</inkml:ink>
</file>

<file path=ppt/ink/ink7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2.810"/>
    </inkml:context>
    <inkml:brush xml:id="br0">
      <inkml:brushProperty name="width" value="0.05" units="cm"/>
      <inkml:brushProperty name="height" value="0.05" units="cm"/>
      <inkml:brushProperty name="color" value="#E71224"/>
    </inkml:brush>
  </inkml:definitions>
  <inkml:trace contextRef="#ctx0" brushRef="#br0">1 0 12992 0 0,'0'0'381'0'0,"0"0"-6"0"0,0 0-262 0 0,0 0-205 0 0,0 0-61 0 0,0 0-9 0 0,0 0 12 0 0,2 0 74 0 0,38 5 536 0 0,-10-5 1660 0 0,54 0 701 0 0,-13 15-2731 0 0,32-5-107 0 0,-82-14-404 0 0,-10 3-1839 0 0,-11 1 759 0 0</inkml:trace>
</inkml:ink>
</file>

<file path=ppt/ink/ink7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9:03.783"/>
    </inkml:context>
    <inkml:brush xml:id="br0">
      <inkml:brushProperty name="width" value="0.05" units="cm"/>
      <inkml:brushProperty name="height" value="0.05" units="cm"/>
      <inkml:brushProperty name="color" value="#E71224"/>
    </inkml:brush>
  </inkml:definitions>
  <inkml:trace contextRef="#ctx0" brushRef="#br0">1 92 13128 0 0,'0'0'282'0'0,"0"0"-2"0"0,1-1-181 0 0,30-19-8 0 0,87-22 277 0 0,-28 13-347 0 0,105 55 1598 0 0,-76-18-1315 0 0,-39 1-1430 0 0,-72-10 33 0 0,1-3-312 0 0</inkml:trace>
</inkml:ink>
</file>

<file path=ppt/ink/ink7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27.570"/>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1 100,'370'6,"-244"2,-67-6,0 2,-1 3,48 13,-67-12,0-2,0-2,39 0,38 3,207 47,-301-48,-1-2,1 0,0-1,0-2,0 0,0-1,14-2,234-41,-92 33,79 11,33-1,104-45,21 42,-287-19,-38 3,274 6,297 3,-437 11,369-1,-342 14,-102-7,-61-1,1-4,0-4,15-5,305-27,-101 31,-180-28,-106 26,0 0,0 1,0 2,1 0,15 2,49-5,17-4,1 5,23 6,-15-1,13 24,-29-2,-81-21</inkml:trace>
</inkml:ink>
</file>

<file path=ppt/ink/ink7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6:59:35.542"/>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0 82,'257'0,"-61"39,118-17,123-13,-87 1,-202-5,44-27,-49 6,72-21,-85 27,-51 9,29-39,-75 23,34-6,140 24,-193-1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8.296"/>
    </inkml:context>
    <inkml:brush xml:id="br0">
      <inkml:brushProperty name="width" value="0.05" units="cm"/>
      <inkml:brushProperty name="height" value="0.05" units="cm"/>
      <inkml:brushProperty name="color" value="#E71224"/>
    </inkml:brush>
  </inkml:definitions>
  <inkml:trace contextRef="#ctx0" brushRef="#br0">449 10 8360 0 0,'0'0'304'0'0,"0"0"-98"0"0,0 0 349 0 0,0 0 169 0 0,0 0 39 0 0,0 0-86 0 0,0 0-378 0 0,0 0-161 0 0,0 0-36 0 0,0 0 3 0 0,0 0 39 0 0,0 0 15 0 0,0 0 1 0 0,0 0 24 0 0,0 0 101 0 0,0 0 47 0 0,0 0 11 0 0,0 0 11 0 0,0 0 45 0 0,0 0 17 0 0,0 0 7 0 0,0 0-35 0 0,-2-1-152 0 0,-101-3 2549 0 0,-45 4-339 0 0,83-5-2030 0 0,32 14-54 0 0,24-8-470 0 0,7-1 0 0 0,2 0 48 0 0,0 0 146 0 0,-6 6 189 0 0,-3 7-70 0 0,7-11-167 0 0,-2 5-56 0 0,3-5 61 0 0,-3 1-14 0 0,4-2 47 0 0,0-1-1 0 0,0 0-10 0 0,0 2-11 0 0,-1 4-44 0 0,-6 49 51 0 0,8-38 22 0 0,6 37 413 0 0,2 19-704 0 0,-9-38 1464 0 0,0-34-1164 0 0,0-1-17 0 0,0 0-10 0 0,-5 7 191 0 0,1 10-128 0 0,19-17-34 0 0,6-19-84 0 0,19-8 118 0 0,28-8-192 0 0,-34 17-64 0 0,25-6 0 0 0,-50 19 128 0 0,0 1 0 0 0,0 1 0 0 0,1-1 0 0 0,-1 2 0 0 0,1-1 0 0 0,0 1 0 0 0,0 1 0 0 0,-1 0 0 0 0,1 0 0 0 0,0 1 0 0 0,0 0 0 0 0,6 1 0 0 0,4-1 0 0 0,61 21 0 0 0,-77-20-6 0 0,-1 1 0 0 0,1 0-1 0 0,-1 0 1 0 0,0 0-1 0 0,1 1 1 0 0,-1-1 0 0 0,0 1-1 0 0,-1 0 1 0 0,1 0 0 0 0,0 0-1 0 0,-1 0 1 0 0,1 0 0 0 0,-1 0-1 0 0,0 1 1 0 0,0-1 0 0 0,-1 1-1 0 0,1-1 1 0 0,-1 1 0 0 0,1 0-1 0 0,-1 0 1 0 0,0 1 6 0 0,9 18-283 0 0,-9 3 207 0 0,-8 60 135 0 0,-30-21 206 0 0,-6-18-137 0 0,-32 25 602 0 0,-2-12-18 0 0,29-23-423 0 0,43-33-252 0 0,0 0 0 0 0,0 0 0 0 0,0-1 0 0 0,-1 0 0 0 0,1 0 1 0 0,-1 0-1 0 0,0-1 0 0 0,0 0 0 0 0,0 0 0 0 0,0 0 0 0 0,0-1 0 0 0,-3 0-37 0 0,6 0 6 0 0,0-1 1 0 0,0 1-1 0 0,0-1 0 0 0,0 1 1 0 0,0 0-1 0 0,0 0 0 0 0,0 0 0 0 0,0 1 1 0 0,0-1-1 0 0,0 1 0 0 0,1-1 0 0 0,-1 1 1 0 0,1 0-1 0 0,-1 0 0 0 0,1 0 1 0 0,0 0-1 0 0,-1 1 0 0 0,1-1 0 0 0,0 1 1 0 0,1-1-1 0 0,-1 1 0 0 0,-1 2-6 0 0,1-2 0 0 0,0 0-1 0 0,0 0 0 0 0,0 0 1 0 0,-1 0-1 0 0,1 0 1 0 0,-1-1-1 0 0,0 1 0 0 0,1-1 1 0 0,-1 1-1 0 0,0-1 1 0 0,-1 0-1 0 0,1 0 1 0 0,0-1-1 0 0,-1 1 0 0 0,1-1 1 0 0,0 0-1 0 0,-3 1 1 0 0,2-2-14 0 0,0 0 0 0 0,0 0 0 0 0,0-1-1 0 0,0 1 1 0 0,1-1 0 0 0,-1 0 0 0 0,0 0-1 0 0,0 0 1 0 0,1-1 0 0 0,-1 1 0 0 0,1-1 0 0 0,-1 0-1 0 0,1 0 1 0 0,0 0 0 0 0,0 0 14 0 0,-41-17-395 0 0,27 18 219 0 0</inkml:trace>
</inkml:ink>
</file>

<file path=ppt/ink/ink8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5:37.259"/>
    </inkml:context>
    <inkml:brush xml:id="br0">
      <inkml:brushProperty name="width" value="0.05" units="cm"/>
      <inkml:brushProperty name="height" value="0.05" units="cm"/>
      <inkml:brushProperty name="color" value="#E71224"/>
    </inkml:brush>
  </inkml:definitions>
  <inkml:trace contextRef="#ctx0" brushRef="#br0">174 196 3464 0 0,'0'0'192'0'0,"0"0"201"0"0,0 0 89 0 0,0 0 19 0 0,0 0-28 0 0,0 0-129 0 0,0 0-59 0 0,0 0-11 0 0,0 0-1 0 0,0 0 6 0 0,0 0 1 0 0,0 0 0 0 0,0 0-7 0 0,-7-6 695 0 0,-33 11 2157 0 0,18 5-1491 0 0,0 9-1314 0 0,5 6-104 0 0,6-11-8 0 0,-16 25 192 0 0,6 14-144 0 0,19-42-137 0 0,0 1 1 0 0,0 0 0 0 0,2-1 0 0 0,-1 1 0 0 0,1 0 0 0 0,1 0 0 0 0,0 0-1 0 0,1-1 1 0 0,0 1 0 0 0,4 10-120 0 0,4 46 593 0 0,2 7 463 0 0,11-24 235 0 0,-15-39-926 0 0,-5-10-321 0 0,0-1 0 0 0,0 1-1 0 0,0-1 1 0 0,0 0 0 0 0,0 0-1 0 0,0 0 1 0 0,0 0-1 0 0,0 0 1 0 0,0-1 0 0 0,0 1-1 0 0,1-1 1 0 0,-1 0-1 0 0,0 0 1 0 0,0 0 0 0 0,1 0-1 0 0,-1-1 1 0 0,0 1 0 0 0,0-1-1 0 0,0 0 1 0 0,0 0-1 0 0,0 0 1 0 0,0 0 0 0 0,0 0-1 0 0,0-1 1 0 0,0 0 0 0 0,0 1-1 0 0,-1-1 1 0 0,3-2-44 0 0,3 0-2 0 0,1-1 35 0 0,0-1 0 0 0,-1 0 0 0 0,0 0-1 0 0,0-1 1 0 0,-1 0 0 0 0,1-1 0 0 0,-2 0-1 0 0,1 0 1 0 0,5-8-33 0 0,20-23 152 0 0,37-69-83 0 0,-46 57-69 0 0,-2-5 0 0 0,-17 24 262 0 0,-13-30-604 0 0,-15-16 758 0 0,-2 15 164 0 0,6 40-568 0 0,-14-27-268 0 0,14 33 104 0 0,13 11 99 0 0,-18-8 42 0 0,18 10 22 0 0,-20-5 106 0 0,16 9-106 0 0,6 2-49 0 0,1 1-1 0 0,-1 0 1 0 0,1 0 0 0 0,-1 0-1 0 0,1 1 1 0 0,0 0 0 0 0,0 0-1 0 0,1 0 1 0 0,-1 0 0 0 0,1 0-1 0 0,0 1 1 0 0,0-1 0 0 0,0 1-1 0 0,1 0 1 0 0,-1 0 0 0 0,1 0 0 0 0,0 0-1 0 0,1 1 1 0 0,-1-1 0 0 0,0 4 38 0 0,-4 9-74 0 0,-11 30-731 0 0,7-20 343 0 0</inkml:trace>
</inkml:ink>
</file>

<file path=ppt/ink/ink8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0.834"/>
    </inkml:context>
    <inkml:brush xml:id="br0">
      <inkml:brushProperty name="width" value="0.05" units="cm"/>
      <inkml:brushProperty name="height" value="0.05" units="cm"/>
      <inkml:brushProperty name="color" value="#E71224"/>
    </inkml:brush>
  </inkml:definitions>
  <inkml:trace contextRef="#ctx0" brushRef="#br0">7 149 1968 0 0,'0'0'104'0'0,"0"0"-17"0"0,0 0 51 0 0,0 0 21 0 0,0 0 1 0 0,0 0-9 0 0,0 0-39 0 0,0 0-15 0 0,0 0-1 0 0,0 0 9 0 0,0 0 39 0 0,0 0 15 0 0,0 0 1 0 0,0 0 43 0 0,0 0 181 0 0,0 0 85 0 0,0 0 12 0 0,0 0-25 0 0,0 0-128 0 0,0 0-59 0 0,0 0-11 0 0,0 0-4 0 0,0 0-6 0 0,0 0-6 0 0,0 0-2 0 0,0 0 2 0 0,0 0 12 0 0,0 0 2 0 0,0 0 0 0 0,0 0 25 0 0,0 0 107 0 0,0 0 48 0 0,0 0 11 0 0,0 0-5 0 0,0 0-20 0 0,0 0-6 0 0,0 0 0 0 0,0 0-4 0 0,0 0-18 0 0,0 0-8 0 0,0 0-2 0 0,0 0-26 0 0,0 0-106 0 0,0 0-48 0 0,0 0-10 0 0,0 0-24 0 0,0 0-82 0 0,0 0-8 0 0,0 0 14 0 0,0 0 2 0 0,0 0 5 0 0,0 0 16 0 0,0 0-17 0 0,0 0-10 0 0,0 0 0 0 0,0 0 13 0 0,0 0 8 0 0,0 0 1 0 0,0 0 0 0 0,0 0 0 0 0,0 0 0 0 0,0 0 0 0 0,0 0 5 0 0,0 0 23 0 0,0 0 10 0 0,0 0 2 0 0,0 0 2 0 0,0 0 4 0 0,0 0 2 0 0,0 0 0 0 0,0 0 3 0 0,0 0 12 0 0,0 0 7 0 0,0 0 2 0 0,0 0-9 0 0,0 0-38 0 0,0 0-10 0 0,0 0-6 0 0,0 0-2 0 0,0 0-6 0 0,0 0-1 0 0,0 0 0 0 0,0 0-8 0 0,0 0-32 0 0,0 0-2 0 0,0 0 19 0 0,0 0-1 0 0,0 0-7 0 0,0 0-1 0 0,0 0 6 0 0,0 0 22 0 0,0 0 10 0 0,0 0 2 0 0,0 0 2 0 0,0 0 6 0 0,0 0 6 0 0,0 0 2 0 0,1 1-5 0 0,20 21 416 0 0,5-7-185 0 0,3-10 110 0 0,-14-1-360 0 0,12-4-112 0 0,59-19 352 0 0,-40-8-98 0 0,-21-8-188 0 0,-16 13 65 0 0,-8 9 13 0 0,-2 5-131 0 0,-2-2-13 0 0,2 1 0 0 0,1 0 11 0 0,0 8 42 0 0,0 1 11 0 0,0 0 0 0 0,-2-2 0 0 0,-7-5-24 0 0,2-1-82 0 0,-2 2 28 0 0,2 1 14 0 0,-1 1 15 0 0,6 3 57 0 0,0 0-4 0 0,-6-3-55 0 0,-22-1 105 0 0,22 6-96 0 0,-1 2 42 0 0,-18 2 264 0 0,24-4-280 0 0,-6 0-25 0 0,-2 7 42 0 0,-17 20 193 0 0,12-12-117 0 0,-4 3-48 0 0,8 6-93 0 0,6-17 0 0 0,-20 25 11 0 0,24-31 32 0 0,-1 6-33 0 0,-13 29 684 0 0,9 3-1002 0 0,8-7 234 0 0,-1-32 74 0 0,0 5 14 0 0,0 0 0 0 0,0 0 0 0 0,0 0 0 0 0,1 0-1 0 0,0 0 1 0 0,0 0 0 0 0,0 0 0 0 0,1-1 0 0 0,0 1-1 0 0,0 0 1 0 0,3 4-14 0 0,1 19 206 0 0,7 6 427 0 0,17 3-618 0 0,8-13 225 0 0,-15-16-174 0 0,19-4-66 0 0,39-1 0 0 0,20-14 190 0 0,-88 2-126 0 0,12 7-43 0 0,-20-2 85 0 0,-5 1-3032 0 0,-10 2 1383 0 0</inkml:trace>
</inkml:ink>
</file>

<file path=ppt/ink/ink8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08:57.439"/>
    </inkml:context>
    <inkml:brush xml:id="br0">
      <inkml:brushProperty name="width" value="0.05" units="cm"/>
      <inkml:brushProperty name="height" value="0.05" units="cm"/>
      <inkml:brushProperty name="color" value="#E71224"/>
    </inkml:brush>
  </inkml:definitions>
  <inkml:trace contextRef="#ctx0" brushRef="#br0">814 787 5864 0 0,'0'0'314'0'0,"0"0"282"0"0,0 0 127 0 0,0 0 21 0 0,0 0-25 0 0,0 0-134 0 0,0 0-60 0 0,0 0-11 0 0,0 0-13 0 0,0 0-46 0 0,0 0-27 0 0,0 0-4 0 0,0 0-18 0 0,0 0-71 0 0,0 0-30 0 0,0 0-7 0 0,0 0-12 0 0,0 0-39 0 0,0 0-20 0 0,0 0-3 0 0,0 0 1 0 0,0 0 6 0 0,0 0 1 0 0,0 0 0 0 0,0 0-2 0 0,0 0-6 0 0,0 0-6 0 0,0 0-3 0 0,0 0 13 0 0,0 0 50 0 0,0 0 18 0 0,0 0 6 0 0,0 0-12 0 0,0 0-64 0 0,0 0-30 0 0,0 0-4 0 0,0 0 12 0 0,0 0 51 0 0,0 0 22 0 0,0 0 3 0 0,0 0-9 0 0,0 0-38 0 0,1-2-10 0 0,13-10 694 0 0,-12 11-663 0 0,-2 1 8 0 0,0 0-26 0 0,6 8-28 0 0,-6-8-201 0 0,0 0 0 0 0,0-1 1 0 0,0 1-1 0 0,0 0 0 0 0,0 0 1 0 0,0-1-1 0 0,0 1 0 0 0,0 0 0 0 0,0 0 1 0 0,0 0-1 0 0,0-1 0 0 0,1 1 0 0 0,-1 0 1 0 0,0 0-1 0 0,0 0 0 0 0,0-1 0 0 0,0 1 1 0 0,0 0-1 0 0,0 0 0 0 0,1 0 0 0 0,-1-1 1 0 0,0 1-1 0 0,0 0 0 0 0,0 0 0 0 0,1 0 1 0 0,-1 0-1 0 0,0 0 0 0 0,0 0 1 0 0,0-1-1 0 0,1 1 0 0 0,-1 0 0 0 0,0 0 1 0 0,0 0-1 0 0,1 0 0 0 0,-1 0 0 0 0,0 0 1 0 0,0 0-1 0 0,0 0 0 0 0,1 0 0 0 0,-1 0 1 0 0,0 0-1 0 0,0 0 0 0 0,1 0 0 0 0,-1 0 1 0 0,0 0-1 0 0,0 0 0 0 0,1 0 0 0 0,-1 1 1 0 0,0-1-1 0 0,0 0 0 0 0,0 0 1 0 0,1 0-1 0 0,-1 0 0 0 0,0 0 0 0 0,0 0 1 0 0,0 1-1 0 0,0-1 0 0 0,1 0 0 0 0,-1 0-7 0 0,5-22 231 0 0,-5 21-134 0 0,0 1-1 0 0,10-26 1026 0 0,-9 24-1053 0 0,-1 2-4 0 0,0 0-1 0 0,0-1-10 0 0,0-2-33 0 0,0 2 32 0 0,0 1 11 0 0,-16-54 832 0 0,14 53-842 0 0,-5-2-60 0 0,-22-12 634 0 0,3 1-584 0 0,-27-14-258 0 0,30 22 355 0 0,-42-27-52 0 0,38 15-89 0 0,-16-12 288 0 0,21 12-288 0 0,7 7 64 0 0,-24-31 0 0 0,33 36-64 0 0,-3 0 0 0 0,-40-36 192 0 0,-15-25-128 0 0,37 43 128 0 0,20 18-138 0 0,-26-29-44 0 0,-15 0-10 0 0,-5 3 192 0 0,25 11-128 0 0,19 16-64 0 0,3 0 0 0 0,0 1 0 0 0,-41-21 0 0 0,40 20 0 0 0,-3 2-14 0 0,-17-12 4 0 0,22 11 0 0 0,3 2-33 0 0,-1-1 22 0 0,2 2-33 0 0,0 0 1 0 0,-4-7 42 0 0,-4 3 11 0 0,2 0 0 0 0,-2 1-13 0 0,7 3-51 0 0,2 1-3 0 0,0 1 14 0 0,-5 3 42 0 0,-2 11-42 0 0,3 17 42 0 0,4-12 11 0 0,5 5-10 0 0,7 7-44 0 0,6 14 54 0 0,6 34-64 0 0,-18-48 64 0 0,-1 8 0 0 0,-1-21 0 0 0,3 5 0 0 0,-6-15 0 0 0,-1 0 0 0 0,5-4 0 0 0,-1-1 11 0 0,2-22-24 0 0,-5-54 47 0 0,-1-129-178 0 0,5 138 80 0 0,-5 50 64 0 0,-16-64 0 0 0,11 57 64 0 0,5 12-74 0 0,0 6-49 0 0,0 2-26 0 0,0 0 37 0 0,0 1 80 0 0,5 3-22 0 0,0 1-10 0 0,23 9 0 0 0,-9-8 0 0 0,47 21 0 0 0,68 8 0 0 0,-8-11 0 0 0,-107-24-50 0 0,-18 0 143 0 0,-1 0-17 0 0,0 0-11 0 0,-1-1-11 0 0,-4-2-44 0 0,-5 1-10 0 0,-22-7 12 0 0,-11 0 102 0 0,-1 13-168 0 0,29-4 54 0 0,-38-28-1557 0 0,28 26 3050 0 0,-27-11-1477 0 0,41 12-16 0 0,0-1 0 0 0,3 1 12 0 0,5 0 36 0 0,-1-2-49 0 0,1 2-52 0 0,-4 3 39 0 0,-10 19 14 0 0,17-21 0 0 0,0 0 0 0 0,0-1 0 0 0,0 1 0 0 0,0 0 0 0 0,0 0 0 0 0,0 0 0 0 0,0-1 0 0 0,-1 1 0 0 0,1 0 0 0 0,0 0 0 0 0,0 0 0 0 0,0-1 0 0 0,0 1 0 0 0,-1 0 0 0 0,1 0 0 0 0,0 0 0 0 0,0 0 0 0 0,0 0 0 0 0,-1-1 0 0 0,1 1 0 0 0,0 0 0 0 0,0 0 0 0 0,-1 0 0 0 0,1 0 0 0 0,0 0 0 0 0,0 0 0 0 0,-1 0 0 0 0,1 0 0 0 0,0 0 0 0 0,0 0 0 0 0,-1 0 0 0 0,1 0 0 0 0,0 0 0 0 0,0 0 0 0 0,-1 0 0 0 0,1 0 0 0 0,0 0 0 0 0,0 0 0 0 0,-1 1 0 0 0,1-1 0 0 0,0 0 0 0 0,0 0 0 0 0,0 0 0 0 0,-1 0 0 0 0,1 0 0 0 0,0 0 0 0 0,0 1 0 0 0,0-1 0 0 0,-1 0 0 0 0,1 0 0 0 0,0 0 0 0 0,0 1 0 0 0,0-1 0 0 0,0 0 0 0 0,0 0 0 0 0,0 1 0 0 0,-1-1 0 0 0,1 0 0 0 0,0 0 0 0 0,0 1 0 0 0,0-1 0 0 0,0 0 0 0 0,0 0 0 0 0,0 1 0 0 0,0-1 0 0 0,0 0 0 0 0,-6-11 0 0 0,-9-7 11 0 0,14 17 16 0 0,1 1-93 0 0,0 0-8 0 0,0 0 8 0 0,-1 1 13 0 0,-2 2 32 0 0,0 0-94 0 0,1 0 1 0 0,0 0-1 0 0,0 0 1 0 0,0 0-1 0 0,0 0 1 0 0,0 1-1 0 0,1-1 1 0 0,0 0-1 0 0,0 1 1 0 0,-1-1-1 0 0,2 1 1 0 0,-1-1-1 0 0,0 1 1 0 0,1 0-1 0 0,0 3 115 0 0,-16 13-662 0 0,-6 14-116 0 0,11-20-2879 0 0,11-4 2818 0 0</inkml:trace>
</inkml:ink>
</file>

<file path=ppt/ink/ink8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12.940"/>
    </inkml:context>
    <inkml:brush xml:id="br0">
      <inkml:brushProperty name="width" value="0.5" units="cm"/>
      <inkml:brushProperty name="height" value="1" units="cm"/>
      <inkml:brushProperty name="color" value="#FFFC00"/>
      <inkml:brushProperty name="tip" value="rectangle"/>
      <inkml:brushProperty name="rasterOp" value="maskPen"/>
      <inkml:brushProperty name="ignorePressure" value="1"/>
    </inkml:brush>
  </inkml:definitions>
  <inkml:trace contextRef="#ctx0" brushRef="#br0">1 1,'16'0,"3"-1,0 2,-1-1,1 2,0 1,-1 0,15 5,62 10,-14-3,46 1,150-16,-268 1,0 1,0 0,0 1,0 0,0 0,-1 1,1 0,-1 0,1 2,59 23,27 4,4-10,-74-16,1-1,0-1,1-1,25 1,60 11,-97-16,-2 1</inkml:trace>
</inkml:ink>
</file>

<file path=ppt/ink/ink8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1.808"/>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1 0,'144'10,"78"4,100 11,-109 5,7 5,-16-8,71 30,-237-51,0-2,-1-1,1-2,34-4,0 2,122-15,131 16,-298-4,-1 0,-1-1,1-2,-1-1,13-5,75-21,95-4,-197 37,1 1,0 0,0 1,0 0,0 0,-1 2,1-1,0 2,5 2,180 48,-45 7,-140-56</inkml:trace>
</inkml:ink>
</file>

<file path=ppt/ink/ink8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9-21T17:09:24.886"/>
    </inkml:context>
    <inkml:brush xml:id="br0">
      <inkml:brushProperty name="width" value="0.5" units="cm"/>
      <inkml:brushProperty name="height" value="1" units="cm"/>
      <inkml:brushProperty name="color" value="#A9D8FF"/>
      <inkml:brushProperty name="tip" value="rectangle"/>
      <inkml:brushProperty name="rasterOp" value="maskPen"/>
      <inkml:brushProperty name="ignorePressure" value="1"/>
    </inkml:brush>
  </inkml:definitions>
  <inkml:trace contextRef="#ctx0" brushRef="#br0">0 1,'548'0,"-408"31,59-14,-194-18,1 2,-1-1,1 0,-1 1,1 0,-1 0,0 1,0 0,1-1,-1 2,0-1,3 3,1-1,0-1,1 0,-1-1,0 0,1 0,0-1,-1 0,1-1,0 0,-1 0,1-1,1-1,24 1,-33 1,3-1,-1 1,1-1,0 1,0 0,-1 1,1-1,0 1,-1 0,1 0,-1 1,1-1,-1 1,0 0,0 0,1 0,-1 1,-1-1,3 3,-1 3</inkml:trace>
</inkml:ink>
</file>

<file path=ppt/ink/ink8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4.229"/>
    </inkml:context>
    <inkml:brush xml:id="br0">
      <inkml:brushProperty name="width" value="0.05" units="cm"/>
      <inkml:brushProperty name="height" value="0.05" units="cm"/>
      <inkml:brushProperty name="color" value="#E71224"/>
    </inkml:brush>
  </inkml:definitions>
  <inkml:trace contextRef="#ctx0" brushRef="#br0">59 202 3224 0 0,'0'0'143'0'0,"0"0"54"0"0,0 0 124 0 0,0 0 51 0 0,0 0 11 0 0,0 0 28 0 0,0 0 112 0 0,0 0 56 0 0,0 0 12 0 0,0 0-1 0 0,0 0-4 0 0,0 0-2 0 0,0 0 0 0 0,0 0-56 0 0,0 0-236 0 0,0 0-107 0 0,0 0-22 0 0,0 0-14 0 0,0 0-46 0 0,0 0-27 0 0,0 0-4 0 0,0 0 36 0 0,0 0 152 0 0,0 0 69 0 0,0 0 14 0 0,0 0-21 0 0,0 0-88 0 0,-7-6 1664 0 0,-11-15 272 0 0,17 19-2074 0 0,1 2-1 0 0,0 0 3 0 0,-7-6 299 0 0,3-1-369 0 0,3 4 15 0 0,18-53 230 0 0,9 29 168 0 0,22-17 131 0 0,3 34-378 0 0,0-9-109 0 0,-39 18 32 0 0,-11 1-53 0 0,1 0-10 0 0,5 1-44 0 0,5 8-10 0 0,-3 10 0 0 0,-2 6 0 0 0,-6 18-24 0 0,-1 9 24 0 0,-8-29 0 0 0,-5 7 0 0 0,-42 108 0 0 0,28-94 54 0 0,-10 23-44 0 0,3-18-10 0 0,7 4 54 0 0,-20 17 134 0 0,31-46 234 0 0,15-23-346 0 0,1-1 51 0 0,0 0 22 0 0,0 0 3 0 0,0 0-14 0 0,0 0-58 0 0,0 0-6 0 0,0 0 14 0 0,0 0-13 0 0,0 0-10 0 0,0 0-1 0 0,0 0 0 0 0,0 0 0 0 0,0 0 0 0 0,0 0 3 0 0,0 0 10 0 0,17 14 17 0 0,3-4 84 0 0,46-9 798 0 0,9-11-448 0 0,59-5 268 0 0,-31 5-288 0 0,-59 5-561 0 0,46-4 117 0 0,-84 4-200 0 0,-6 5-1107 0 0</inkml:trace>
</inkml:ink>
</file>

<file path=ppt/ink/ink8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7.555"/>
    </inkml:context>
    <inkml:brush xml:id="br0">
      <inkml:brushProperty name="width" value="0.05" units="cm"/>
      <inkml:brushProperty name="height" value="0.05" units="cm"/>
      <inkml:brushProperty name="color" value="#E71224"/>
    </inkml:brush>
  </inkml:definitions>
  <inkml:trace contextRef="#ctx0" brushRef="#br0">1 95 11760 0 0,'0'0'429'0'0,"0"0"-261"0"0,0 0-45 0 0,0 0 5 0 0,0 0 0 0 0,0 0 1 0 0,1-2 7 0 0,8-19 295 0 0,27-37 219 0 0,-35 57-284 0 0,-1 1 76 0 0,27-12 796 0 0,65 11-557 0 0,-50 9-267 0 0,-14-12-100 0 0,38 9 132 0 0,-40-1-459 0 0,1-8-64 0 0,-5 8-682 0 0,-22-4 424 0 0</inkml:trace>
</inkml:ink>
</file>

<file path=ppt/ink/ink8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8.327"/>
    </inkml:context>
    <inkml:brush xml:id="br0">
      <inkml:brushProperty name="width" value="0.05" units="cm"/>
      <inkml:brushProperty name="height" value="0.05" units="cm"/>
      <inkml:brushProperty name="color" value="#E71224"/>
    </inkml:brush>
  </inkml:definitions>
  <inkml:trace contextRef="#ctx0" brushRef="#br0">0 68 12216 0 0,'37'-4'1224'0'0,"13"-7"-347"0"0,4-11-712 0 0,-1 7-151 0 0,-21 6-14 0 0,11 3 0 0 0,-40 8 63 0 0,0-1 0 0 0,0 0-1 0 0,1 0 1 0 0,-1-1 0 0 0,0 1 0 0 0,0-1 0 0 0,0 1 0 0 0,0-1 0 0 0,1 0 0 0 0,-1 0 0 0 0,0 0 0 0 0,0-1 0 0 0,0 1 0 0 0,1-1 0 0 0,-1 0 0 0 0,0 0 0 0 0,2-1-63 0 0,-5 2 3 0 0,1 0-1 0 0,0 0 1 0 0,-1-1-1 0 0,1 1 1 0 0,-1 0-1 0 0,1 0 1 0 0,0 0-1 0 0,-1 0 1 0 0,1 0 0 0 0,0 0-1 0 0,-1 0 1 0 0,1 0-1 0 0,0 0 1 0 0,-1 0-1 0 0,1 0 1 0 0,0 1-1 0 0,-1-1 1 0 0,1 0-1 0 0,0 0 1 0 0,-1 1-1 0 0,1-1 1 0 0,-1 0-1 0 0,1 1 1 0 0,-1-1 0 0 0,1 0-1 0 0,-1 1 1 0 0,1-1-1 0 0,-1 1 1 0 0,1-1-1 0 0,-1 1 1 0 0,1-1-1 0 0,-1 1 1 0 0,0-1-1 0 0,1 1 1 0 0,-1 0-1 0 0,0-1 1 0 0,0 1-1 0 0,1-1 1 0 0,-1 1 0 0 0,0 0-3 0 0,7 7-268 0 0,-7-8 148 0 0</inkml:trace>
</inkml:ink>
</file>

<file path=ppt/ink/ink8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19.501"/>
    </inkml:context>
    <inkml:brush xml:id="br0">
      <inkml:brushProperty name="width" value="0.05" units="cm"/>
      <inkml:brushProperty name="height" value="0.05" units="cm"/>
      <inkml:brushProperty name="color" value="#E71224"/>
    </inkml:brush>
  </inkml:definitions>
  <inkml:trace contextRef="#ctx0" brushRef="#br0">76 126 8712 0 0,'0'0'185'0'0,"0"-1"-1"0"0,0-69 4575 0 0,4 58-2767 0 0,-8-6-1615 0 0,9-5-11 0 0,-5 22-235 0 0,0 1 12 0 0,0 0 7 0 0,0 0 2 0 0,0 0 2 0 0,0 0 6 0 0,0 0 6 0 0,0 0 2 0 0,0 0-5 0 0,0 0-23 0 0,0 0-11 0 0,0 0-1 0 0,0 0-4 0 0,0 0-17 0 0,0 0-10 0 0,0 0-1 0 0,0 0-29 0 0,0 0-115 0 0,-5 19-19 0 0,9 88 67 0 0,2-9 75 0 0,-4-85-41 0 0,-1-1-1 0 0,0 0 1 0 0,-1 1 0 0 0,-1-1-1 0 0,0 0 1 0 0,-1 1 0 0 0,0-1-1 0 0,-1 2-33 0 0,-7 42 118 0 0,-12 57 508 0 0,7-59-284 0 0,15-53-252 0 0,-22 26 380 0 0,21-26-366 0 0,1-1 9 0 0,0 0-8 0 0,-9 14 14 0 0,8-13-50 0 0,1-1-23 0 0,0 0-116 0 0,2-1-107 0 0,5-3-42 0 0,0-1-5 0 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6:50:26.096"/>
    </inkml:context>
    <inkml:brush xml:id="br0">
      <inkml:brushProperty name="width" value="0.05" units="cm"/>
      <inkml:brushProperty name="height" value="0.05" units="cm"/>
      <inkml:brushProperty name="color" value="#E71224"/>
    </inkml:brush>
  </inkml:definitions>
  <inkml:trace contextRef="#ctx0" brushRef="#br0">118 40 10120 0 0,'0'0'298'0'0,"0"0"-4"0"0,0 0-148 0 0,0 0 98 0 0,0 0 63 0 0,0 0 12 0 0,0 0-31 0 0,0-12 62 0 0,5-14 3453 0 0,-3 25-3728 0 0,-2 1 7 0 0,0 0 0 0 0,0 0-3 0 0,0 0 1 0 0,17 0 276 0 0,-1 10-102 0 0,-14 28 806 0 0,-5-19-843 0 0,-8 32 446 0 0,-10 14-509 0 0,-28 54 582 0 0,10-18-376 0 0,28-73-156 0 0,-9 19-128 0 0,15-19 1356 0 0,5-27-1352 0 0,0-1 15 0 0,0 1-20 0 0,2 1-66 0 0,0-1 1 0 0,1 0 0 0 0,-1 0-1 0 0,0 1 1 0 0,0-1 0 0 0,1-1 0 0 0,-1 1-1 0 0,1 0 1 0 0,-1 0 0 0 0,0-1-1 0 0,1 0 1 0 0,-1 1 0 0 0,1-1 0 0 0,-1 0-1 0 0,1 0 1 0 0,-1 0 0 0 0,1-1-1 0 0,-1 1 1 0 0,3-1-10 0 0,8 0 105 0 0,48-14-20 0 0,-9 10-85 0 0,25 1 0 0 0,57-2 0 0 0,-113 11-216 0 0,0-4-841 0 0,-20-1 674 0 0,-1 0-9 0 0,0 0-34 0 0,0 0-20 0 0,0 0-2 0 0,0 0-16 0 0,0 0-69 0 0,0 0-38 0 0,0 0-5 0 0,0 0-8 0 0,0 0-34 0 0,0-2-19 0 0,0-5-3 0 0</inkml:trace>
  <inkml:trace contextRef="#ctx0" brushRef="#br0" timeOffset="759.04">366 206 13824 0 0,'0'0'298'0'0,"0"0"-3"0"0,0 0-172 0 0,0 0-31 0 0,0 0 4 0 0,0 0 0 0 0,0 2 21 0 0,-10 59 846 0 0,4-22-571 0 0,-4 18 817 0 0,-1 39 1201 0 0,16-10-1976 0 0,5-4-360 0 0,-5-45-74 0 0,-4-13-16 0 0,-1-11-166 0 0,0-10-2242 0 0,0-3 1158 0 0</inkml:trace>
</inkml:ink>
</file>

<file path=ppt/ink/ink9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35.697"/>
    </inkml:context>
    <inkml:brush xml:id="br0">
      <inkml:brushProperty name="width" value="0.05" units="cm"/>
      <inkml:brushProperty name="height" value="0.05" units="cm"/>
      <inkml:brushProperty name="color" value="#E71224"/>
    </inkml:brush>
  </inkml:definitions>
  <inkml:trace contextRef="#ctx0" brushRef="#br0">2297 1765 7384 0 0,'-8'5'538'0'0,"-61"-24"996"0"0,38 3-222 0 0,-24-22 1878 0 0,51 35-3094 0 0,-7-6 89 0 0,0 0 1 0 0,1-1 0 0 0,1-1-1 0 0,0 1 1 0 0,0-2-1 0 0,1 1 1 0 0,-5-10-186 0 0,-9-14 641 0 0,20 33-565 0 0,-8-7 58 0 0,2 2 1 0 0,-1-1 0 0 0,2 0 1 0 0,-1-1-1 0 0,1 0 0 0 0,0 0 1 0 0,1-1-1 0 0,0 0 1 0 0,0 0-1 0 0,1 0 0 0 0,1-1 1 0 0,-1 0-1 0 0,2 0 0 0 0,-2-5-135 0 0,2 3 109 0 0,0 0-1 0 0,1 0 0 0 0,0 0 1 0 0,1 0-1 0 0,0 0 0 0 0,1 0 0 0 0,1-1 1 0 0,0 1-1 0 0,1 0 0 0 0,0-1-108 0 0,4-43 199 0 0,15-63 259 0 0,-5 59-314 0 0,18-45-12 0 0,30-38-109 0 0,-33 82 46 0 0,-8 27 60 0 0,42-47 190 0 0,70-32-23 0 0,-82 76-216 0 0,27 4-80 0 0,-35 21 33 0 0,24 1-2 0 0,-31 18-31 0 0,21 15 0 0 0,32 40 0 0 0,-25-14 0 0 0,-30-13 74 0 0,-20-19-59 0 0,-1 0 1 0 0,0 1 0 0 0,-2 1 0 0 0,0 0 0 0 0,0 0-1 0 0,-2 1 1 0 0,0 1 0 0 0,-1 0 0 0 0,-2 1 0 0 0,1 0-1 0 0,-2 0 1 0 0,-1 0 0 0 0,0 1 0 0 0,-2 0 0 0 0,2 20-16 0 0,-1-22 60 0 0,10 76 57 0 0,-9 2-3 0 0,5 24 388 0 0,-11-7-502 0 0,-18 1 184 0 0,15-99-94 0 0,-2 1-1 0 0,0-1 0 0 0,-1-1 1 0 0,0 1-1 0 0,-1-1 0 0 0,-7 9-89 0 0,-38 44 648 0 0,-3-5 0 0 0,-5-11-16 0 0,-43 5 354 0 0,27-38-108 0 0,-63-39-286 0 0,-82-26-556 0 0,207 47-244 0 0,0-1 1 0 0,0 2-1 0 0,0 0 0 0 0,0 1 0 0 0,0 0 0 0 0,1 1 1 0 0,-2 1 207 0 0,-9 4-866 0 0,-2 1-34 0 0</inkml:trace>
  <inkml:trace contextRef="#ctx0" brushRef="#br0" timeOffset="33139.619">27 792 4456 0 0,'0'0'95'0'0,"0"0"101"0"0,0 0 321 0 0,0 0 143 0 0,0 0 32 0 0,0 0-2 0 0,0 0-22 0 0,0 0-10 0 0,0 0-2 0 0,1-1-51 0 0,-6-25 2686 0 0,4 24-2979 0 0,1 2-34 0 0,0 0-139 0 0,0 0-62 0 0,0 0-11 0 0,0 0-1 0 0,0 0 6 0 0,0 0 1 0 0,0 0 0 0 0,0 0 8 0 0,0 0 33 0 0,-6-11 982 0 0,-4-11-531 0 0,5-9-492 0 0,10 1 23 0 0,16-11 97 0 0,6 9-180 0 0,16-22-12 0 0,-27 38 0 0 0,0 1 0 0 0,1 0 0 0 0,0 2 0 0 0,1 0 0 0 0,17-9 0 0 0,73-47 0 0 0,-11 26 0 0 0,76-13 0 0 0,-130 45 0 0 0,55-17 203 0 0,-18 14 62 0 0,75 6 59 0 0,-100 3-324 0 0,67 0-234 0 0,-25-5 404 0 0,-40 5-42 0 0,34 0 192 0 0,-34 0-56 0 0,35-5-56 0 0,16 5-208 0 0,21 9 147 0 0,27-8 174 0 0,-63-11 53 0 0,-75 16-298 0 0,-12-1-65 0 0,-1 1-1 0 0,1-1 1 0 0,-1 0-1 0 0,1 0 0 0 0,-1-1 1 0 0,0 0-1 0 0,1 0 1 0 0,-1 0-1 0 0,0 0 1 0 0,1-1-1 0 0,-1 0 0 0 0,0 0 1 0 0,4-3-11 0 0,40-27 10 0 0,16-20 44 0 0,-50 36 44 0 0,-10 2 454 0 0,-5 13-626 0 0,0 1-28 0 0,1-2 22 0 0,4-8 86 0 0,-4 8 96 0 0,-1 2 5 0 0,0 0-36 0 0,0 0-115 0 0,0 0-55 0 0,0 0-12 0 0,0 0-5 0 0,0 0-17 0 0,0 0-10 0 0,0-2-1 0 0,0-5 14 0 0,0 6 78 0 0,47 50 114 0 0,57 8-62 0 0,-34-37 0 0 0,16 12-72 0 0,-28-16 72 0 0,66 13 64 0 0,-63-15-64 0 0,234-14 60 0 0,-230-5-48 0 0,-22 0-12 0 0,39 0 0 0 0,-34 0 11 0 0,15-9 42 0 0,19 9-53 0 0,-40 0 91 0 0,-14 0-38 0 0,-21 4-53 0 0,24-7 568 0 0,27 7-860 0 0,-25 1 659 0 0,11 15-667 0 0,-17-5 621 0 0,-7-1-261 0 0,80 0 112 0 0,-15-13-172 0 0,-25 8 0 0 0,-11-2 114 0 0,69 35-60 0 0,-98-32-54 0 0,6 0 0 0 0,19 10 14 0 0,36 27 212 0 0,-15-33-236 0 0,-23-4-130 0 0,14 11 122 0 0,-19-3 18 0 0,48 16 0 0 0,-33 5 0 0 0,-44-31 0 0 0,0 1 0 0 0,-1 0 0 0 0,1 0 0 0 0,-1 1 0 0 0,0 0 0 0 0,0 0 0 0 0,0 1 0 0 0,-1 0 0 0 0,0 1 0 0 0,1 1 0 0 0,40 41 64 0 0,12-2-64 0 0,3 5 64 0 0,1 20-64 0 0,-19-18 0 0 0,-30-18-342 0 0,-14-34-640 0 0,-1-2-318 0 0</inkml:trace>
</inkml:ink>
</file>

<file path=ppt/ink/ink9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10.542"/>
    </inkml:context>
    <inkml:brush xml:id="br0">
      <inkml:brushProperty name="width" value="0.05" units="cm"/>
      <inkml:brushProperty name="height" value="0.05" units="cm"/>
      <inkml:brushProperty name="color" value="#E71224"/>
    </inkml:brush>
  </inkml:definitions>
  <inkml:trace contextRef="#ctx0" brushRef="#br0">32 182 9808 0 0,'-24'-33'2106'0'0,"22"32"-1899"0"0,2 1 8 0 0,0 0 19 0 0,0 0 80 0 0,0 0 35 0 0,-1-1 10 0 0,0 0-277 0 0,1 0 0 0 0,-1 0 0 0 0,1 0 1 0 0,-1 0-1 0 0,1 0 0 0 0,-1 0 0 0 0,1 0 0 0 0,0 0 1 0 0,0 0-1 0 0,-1-1 0 0 0,1 1 0 0 0,0 0 1 0 0,0 0-1 0 0,0 0 0 0 0,0 0 0 0 0,0 0 1 0 0,1 0-1 0 0,-1 0 0 0 0,0 0 0 0 0,0 0 1 0 0,1-1-1 0 0,-1 1 0 0 0,0 0 0 0 0,1 0 0 0 0,-1 0 1 0 0,1 1-1 0 0,0-1 0 0 0,0-1-82 0 0,47-38 793 0 0,6 11-303 0 0,-5 10-305 0 0,3 5 402 0 0,18 0-921 0 0,-11 38 548 0 0,-55-22-211 0 0,-1 0 0 0 0,1 0 1 0 0,-1 1-1 0 0,0-1 0 0 0,0 1 0 0 0,0 0 1 0 0,0 0-1 0 0,0 0 0 0 0,-1 0 0 0 0,0 0 0 0 0,1 1 1 0 0,-1-1-1 0 0,0 1 0 0 0,-1-1 0 0 0,1 1 1 0 0,0 0-1 0 0,-1-1 0 0 0,0 1 0 0 0,0 0 1 0 0,0 0-1 0 0,-1 0 0 0 0,1 0 0 0 0,-1 3-3 0 0,-10 52 16 0 0,-55 49-192 0 0,36-68 230 0 0,-25 12 10 0 0,-45 53 330 0 0,86-90-394 0 0,-8 8-198 0 0,15-3 388 0 0,6-11-190 0 0,1-3 0 0 0,4 3 11 0 0,44 29 682 0 0,-22-24-85 0 0,-18-11-506 0 0,0 0-1 0 0,1-1 0 0 0,-1 0 0 0 0,1-1 1 0 0,0 0-1 0 0,-1 0 0 0 0,1-1 0 0 0,0 0 0 0 0,8-2-101 0 0,14 1 272 0 0,122 1 369 0 0,-61-15-362 0 0,-9 1 8 0 0,-3 9-173 0 0,-64 1-98 0 0,27-9 360 0 0,-34 12-300 0 0,-4 0 4 0 0,0-2-22 0 0,3 2-48 0 0,-4 1 1 0 0,-3 0 44 0 0,2 0-7 0 0,-3 0-91 0 0,-1 0-28 0 0,0 0-33 0 0,0 0-134 0 0,0 0-61 0 0,0 0-12 0 0,0 0-161 0 0,0 0-672 0 0,0 0-288 0 0</inkml:trace>
</inkml:ink>
</file>

<file path=ppt/ink/ink9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0:20.019"/>
    </inkml:context>
    <inkml:brush xml:id="br0">
      <inkml:brushProperty name="width" value="0.05" units="cm"/>
      <inkml:brushProperty name="height" value="0.05" units="cm"/>
      <inkml:brushProperty name="color" value="#E71224"/>
    </inkml:brush>
  </inkml:definitions>
  <inkml:trace contextRef="#ctx0" brushRef="#br0">17 646 13616 0 0,'0'0'297'0'0,"0"0"-9"0"0,0 0-176 0 0,0 0-41 0 0,0 0 1 0 0,0 0 0 0 0,0 0-2 0 0,0 0-4 0 0,0-3-2 0 0,5-30 74 0 0,-5 31-84 0 0,6 13 20 0 0,4 7-20 0 0,-7-16-59 0 0,9 5-4 0 0,43-7 2682 0 0,26-6-1621 0 0,-12 21-604 0 0,-66-14-443 0 0,-1-1-1 0 0,0 0 1 0 0,0 0-1 0 0,0 0 0 0 0,0 0 1 0 0,1 0-1 0 0,-1 0 0 0 0,0-1 1 0 0,0 1-1 0 0,0-1 1 0 0,0 1-1 0 0,0-1 0 0 0,0 0 1 0 0,0 0-1 0 0,0 0 0 0 0,0 0 1 0 0,0 0-1 0 0,0 0 1 0 0,-1-1-1 0 0,1 1 0 0 0,0-1 1 0 0,-1 1-1 0 0,1-1 0 0 0,-1 1 1 0 0,0-1-1 0 0,1 0 1 0 0,-1 0-1 0 0,0 0 0 0 0,0 0 1 0 0,0 0-1 0 0,0 0-4 0 0,12-13 167 0 0,-12 15-149 0 0,1 0 0 0 0,-1 0-1 0 0,0 0 1 0 0,1 0 0 0 0,-1 1-1 0 0,1-1 1 0 0,-1 1 0 0 0,1-1 0 0 0,-1 1-1 0 0,0-1 1 0 0,1 1 0 0 0,-1 0-1 0 0,0-1 1 0 0,0 1 0 0 0,1 0 0 0 0,-1 0-1 0 0,0 0 1 0 0,0 0 0 0 0,0 0 0 0 0,0 0-1 0 0,0 0 1 0 0,0 1 0 0 0,-1-1-1 0 0,1 0-17 0 0,1 1-74 0 0,10 21-158 0 0,-12-22 30 0 0,5 8 668 0 0,-5-5-3022 0 0,0-4 915 0 0</inkml:trace>
  <inkml:trace contextRef="#ctx0" brushRef="#br0" timeOffset="298.924">0 388 15400 0 0,'0'0'333'0'0,"0"0"0"0"0,1-2-213 0 0,4-15-106 0 0,6 8-14 0 0,31 8-15 0 0,11 10 38 0 0,13-24 1434 0 0,5 11 131 0 0,-60 4-1538 0 0,-1 2 0 0 0,1-1 0 0 0,-1 2 0 0 0,0-1 1 0 0,1 1-1 0 0,-1 1 0 0 0,-1 0 0 0 0,1 0 0 0 0,0 1 0 0 0,-1 0 0 0 0,0 1 1 0 0,0 0-1 0 0,1 2-50 0 0,18-13-712 0 0,-18 6 357 0 0,0 3-12 0 0</inkml:trace>
  <inkml:trace contextRef="#ctx0" brushRef="#br0" timeOffset="63714.43">874 450 15288 0 0,'0'0'432'0'0</inkml:trace>
  <inkml:trace contextRef="#ctx0" brushRef="#br0" timeOffset="64839.898">944 138 9144 0 0,'-11'-22'444'0'0,"10"21"-348"0"0,1 1 2 0 0,1-2-8 0 0,15-33 780 0 0,-16 33-531 0 0,0 2 12 0 0,0 0-10 0 0,0 0-42 0 0,0 0-13 0 0,-6-16 1284 0 0,-20 12-641 0 0,25 4-722 0 0,-16 10 263 0 0,-20 25 289 0 0,-10 65-628 0 0,23-35 30 0 0,19-56-120 0 0,0 0 0 0 0,0 0 0 0 0,1 0 1 0 0,0 0-1 0 0,1 1 0 0 0,0 0 0 0 0,0 0 0 0 0,1-1 1 0 0,0 2-1 0 0,1 1-41 0 0,-16 54 925 0 0,12 40-586 0 0,22-34 167 0 0,-5-43 160 0 0,7-5-135 0 0,-17-21-539 0 0,0 1 0 0 0,0-1 1 0 0,1 0-1 0 0,-1 0 0 0 0,1 0 1 0 0,0 0-1 0 0,0 0 1 0 0,0 0-1 0 0,0-1 0 0 0,0 1 1 0 0,0-1-1 0 0,1 0 0 0 0,-1 0 1 0 0,1 0-1 0 0,-1-1 0 0 0,1 1 1 0 0,0-1-1 0 0,3 1 8 0 0,68 33 224 0 0,-71-35-208 0 0,0 0 1 0 0,0 0-1 0 0,0-1 0 0 0,-1 1 1 0 0,1-1-1 0 0,0 1 0 0 0,0-1 1 0 0,-1-1-1 0 0,1 1 0 0 0,-1 0 0 0 0,1-1 1 0 0,-1 0-1 0 0,1 0 0 0 0,-1 0 1 0 0,0 0-1 0 0,0 0 0 0 0,0 0 1 0 0,0-1-1 0 0,0-1-16 0 0,14-7 143 0 0,59-65 292 0 0,-66 67-400 0 0,-1-1 0 0 0,0 0 0 0 0,0 0 0 0 0,-1-1 0 0 0,-1 0 0 0 0,0 0 0 0 0,0-1 0 0 0,-1 0 0 0 0,0 0 0 0 0,-1-1 0 0 0,2-7-35 0 0,-6 16 12 0 0,3-8 101 0 0,-1 0 0 0 0,-1 0 0 0 0,0-1 0 0 0,-1 1 0 0 0,0-1 0 0 0,-1 0 0 0 0,0 1 0 0 0,-2-6-113 0 0,1-16 91 0 0,1 15-78 0 0,-5 4-13 0 0,-39-106 11 0 0,28 89 17 0 0,-42-70-91 0 0,49 92 14 0 0,7 7 46 0 0,0 0 0 0 0,1 0-1 0 0,-1 0 1 0 0,-1 1 0 0 0,1-1 0 0 0,0 1-1 0 0,-1-1 1 0 0,1 1 0 0 0,-1 0 0 0 0,0 0-1 0 0,1 0 1 0 0,-1 0 0 0 0,0 1 0 0 0,0-1-1 0 0,0 1 1 0 0,-1 0 0 0 0,1 0 0 0 0,0 0-1 0 0,0 0 1 0 0,-1 0 0 0 0,1 1 0 0 0,0-1-1 0 0,-3 1 4 0 0,-58 19-228 0 0,-23 29-76 0 0,-5 13-320 0 0,56-36 336 0 0</inkml:trace>
</inkml:ink>
</file>

<file path=ppt/ink/ink9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27.875"/>
    </inkml:context>
    <inkml:brush xml:id="br0">
      <inkml:brushProperty name="width" value="0.05" units="cm"/>
      <inkml:brushProperty name="height" value="0.05" units="cm"/>
      <inkml:brushProperty name="color" value="#E71224"/>
    </inkml:brush>
  </inkml:definitions>
  <inkml:trace contextRef="#ctx0" brushRef="#br0">64 11 5744 0 0,'0'0'124'0'0,"0"0"20"0"0,0 0 21 0 0,0 0 10 0 0,0 0 1 0 0,0 0 24 0 0,0 0 100 0 0,5-4 205 0 0,-3 1 3754 0 0,-2-1 991 0 0,1 13-4164 0 0,2 16-1255 0 0,-3 42 681 0 0,-4-13-48 0 0,-8 73 120 0 0,-5 24 246 0 0,8-91-673 0 0,2-12 3 0 0,3 7 53 0 0,-8 1-186 0 0,7-33 38 0 0,5-21-6 0 0,-4 10 6 0 0,3-7-315 0 0,6-10 104 0 0,5-10-95 0 0,-9 14 190 0 0,0 0-133 0 0</inkml:trace>
</inkml:ink>
</file>

<file path=ppt/ink/ink9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33.988"/>
    </inkml:context>
    <inkml:brush xml:id="br0">
      <inkml:brushProperty name="width" value="0.05" units="cm"/>
      <inkml:brushProperty name="height" value="0.05" units="cm"/>
      <inkml:brushProperty name="color" value="#E71224"/>
    </inkml:brush>
  </inkml:definitions>
  <inkml:trace contextRef="#ctx0" brushRef="#br0">1 131 6776 0 0,'0'0'198'0'0,"0"0"14"0"0,0 0-50 0 0,0 0-30 0 0,0 0-4 0 0,0 0-7 0 0,0 0-25 0 0,0 0 0 0 0,0 0 7 0 0,0 0 37 0 0,0 0 149 0 0,0 0 60 0 0,0 0 17 0 0,0 0 27 0 0,0 0 107 0 0,0 0 48 0 0,0 0 11 0 0,0 0-53 0 0,0 0-223 0 0,0 0-99 0 0,0 0-21 0 0,0 0-1 0 0,0 0 12 0 0,0 0 2 0 0,0 0 0 0 0,0 0-3 0 0,0 0-10 0 0,0 0-3 0 0,0 0 0 0 0,0 0-12 0 0,6-6 16 0 0,20-14 268 0 0,13 7 441 0 0,75-35-282 0 0,14 10-311 0 0,-121 36-276 0 0,-4 1-1 0 0,0 0-1 0 0,0 1 1 0 0,0-1-1 0 0,0 1 1 0 0,0-1-1 0 0,0 1 1 0 0,0 0 0 0 0,0 0-1 0 0,0 0 1 0 0,0 1-1 0 0,0-1 1 0 0,-1 1-1 0 0,1 0 1 0 0,0-1 0 0 0,0 1-1 0 0,0 0 1 0 0,0 1-1 0 0,-1-1 1 0 0,2 1-3 0 0,13 9 64 0 0,-15-10-8 0 0,0 0 0 0 0,0 1 0 0 0,0-1 0 0 0,0 1 0 0 0,-1-1 0 0 0,1 1 0 0 0,-1 0 0 0 0,1 0 0 0 0,-1 0 0 0 0,0 0 1 0 0,1 0-1 0 0,-1 0 0 0 0,0 0 0 0 0,0 0 0 0 0,-1 0 0 0 0,1 1 0 0 0,0-1 0 0 0,-1 0 0 0 0,1 0 0 0 0,-1 1 0 0 0,0-1 0 0 0,0 0 0 0 0,0 1 0 0 0,0-1 0 0 0,0 1 0 0 0,0-1 0 0 0,-1 0 1 0 0,1 1-57 0 0,0 7 219 0 0,-26 25 394 0 0,15-25-562 0 0,-76 53 1361 0 0,28-40-945 0 0,26-8-106 0 0,21-10-83 0 0,14-5 335 0 0,6-2-636 0 0,0 0 0 0 0,0 1-1 0 0,1 0 1 0 0,-1 1 0 0 0,0-1 0 0 0,1 2 0 0 0,-1-1 0 0 0,0 1 0 0 0,0 0 0 0 0,2 1 23 0 0,26 4-463 0 0,73 28 318 0 0,-98-29 123 0 0,-1 0 0 0 0,1 1 0 0 0,-1 1-1 0 0,-1 0 1 0 0,1 0 0 0 0,-1 1 0 0 0,0 0 0 0 0,4 5 22 0 0,13 25-70 0 0,-10 2 70 0 0,-10-7 0 0 0,-12-18 0 0 0,3-10 77 0 0,-1 0 1 0 0,0 0-1 0 0,0 0 0 0 0,0-1 0 0 0,-1 0 0 0 0,0 0 0 0 0,0 0 0 0 0,0 0 0 0 0,0-1 0 0 0,0 0 0 0 0,-5 2-77 0 0,-23 15 471 0 0,8-10-203 0 0,18-7-223 0 0,-1 0 1 0 0,1 0-1 0 0,0-1 0 0 0,-1 1 0 0 0,1-2 0 0 0,-1 1 0 0 0,0-1 0 0 0,1 0 0 0 0,-1-1 0 0 0,0 0 0 0 0,0 0 0 0 0,0 0-45 0 0,-98 4 1307 0 0,8 2-974 0 0,87-6-333 0 0,1 0-14 0 0,9 0-98 0 0,-14 9-1454 0 0,14-5 297 0 0,-5 1-306 0 0</inkml:trace>
</inkml:ink>
</file>

<file path=ppt/ink/ink9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50.530"/>
    </inkml:context>
    <inkml:brush xml:id="br0">
      <inkml:brushProperty name="width" value="0.05" units="cm"/>
      <inkml:brushProperty name="height" value="0.05" units="cm"/>
      <inkml:brushProperty name="color" value="#E71224"/>
    </inkml:brush>
  </inkml:definitions>
  <inkml:trace contextRef="#ctx0" brushRef="#br0">1 601 4400 0 0,'0'0'93'0'0,"0"0"67"0"0,0 0 196 0 0,0 0 86 0 0,0 0 19 0 0,0 0-20 0 0,0 0-94 0 0,0 0-41 0 0,0 0-8 0 0,0 0-25 0 0,0 0-96 0 0,0 0-45 0 0,0 0-10 0 0,0 0 7 0 0,0 0 40 0 0,0 0 21 0 0,8-4 2360 0 0,-3 6-2567 0 0,-7-11 7686 0 0,-3-23-7320 0 0,5 31-269 0 0,0-2 3 0 0,0-8 10 0 0,0 3 1 0 0,6-13 68 0 0,5-7-98 0 0,4 3-52 0 0,7 3 192 0 0,0 5-14 0 0,-18 14-169 0 0,3 1 22 0 0,2-2-33 0 0,-2 0-10 0 0,2 4 0 0 0,-3 4 0 0 0,0 1 0 0 0,-1 1 0 0 0,0 2 0 0 0,1-2 11 0 0,-1-1 32 0 0,1 0-33 0 0,20 35 161 0 0,-25-38-118 0 0,-1 21 210 0 0,4-6 65 0 0,-8 3 81 0 0,-16 10 399 0 0,-8-14-408 0 0,-5 11-244 0 0,32-26-96 0 0,1-1 12 0 0,0 0 0 0 0,0 0 0 0 0,0 0 0 0 0,0 0 7 0 0,0 0 28 0 0,0 0 11 0 0,-1-1 2 0 0,-6-2-5 0 0,6 2-23 0 0,-1 0-24 0 0,-8-3-55 0 0,1 0-2 0 0,5 2 32 0 0,-4-5-33 0 0,2-3-10 0 0,1 2 11 0 0,0-25-254 0 0,5 30 155 0 0,0 3-32 0 0,0 0-9 0 0,0-14-249 0 0,0 10-3917 0 0,0 4 2353 0 0</inkml:trace>
  <inkml:trace contextRef="#ctx0" brushRef="#br0" timeOffset="1473.331">195 79 2064 0 0,'0'0'132'0'0,"0"0"184"0"0,0 0 79 0 0,0 0 18 0 0,0 0 12 0 0,0 0 39 0 0,0-8 211 0 0,0 4 7154 0 0,-3-17-3710 0 0,1 1-4249 0 0,2 19 199 0 0,0 1-1 0 0,0 0-4 0 0,0 0 3 0 0,0 0 10 0 0,0 0 3 0 0,0 0 0 0 0,0 0 20 0 0,0 0 84 0 0,0 0 38 0 0,0 0 8 0 0,0 0-15 0 0,0 0-72 0 0,0 0-30 0 0,0 0-8 0 0,0-2-7 0 0,0-7-24 0 0,0 6 6 0 0,0 0-8 0 0,0 2 11 0 0,0 1 2 0 0,0 0 11 0 0,0 0-13 0 0,1-7 1027 0 0,2 15 419 0 0,-1-1-1919 0 0,2 1 413 0 0,-3 8 498 0 0,4 67-225 0 0,0-7-232 0 0,-9 52-13 0 0,-1-83 170 0 0,-2 98 659 0 0,13-120-416 0 0,-6 11-304 0 0,5-11-146 0 0,-5-21 50 0 0,0-2 2 0 0,0 0-2 0 0,0 0-24 0 0,0 0-72 0 0,0 0 74 0 0,0 0 28 0 0,0 0 6 0 0,0 1 16 0 0,0 2-1 0 0,0 26-4071 0 0,0-15 2269 0 0</inkml:trace>
</inkml:ink>
</file>

<file path=ppt/ink/ink9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1:42.801"/>
    </inkml:context>
    <inkml:brush xml:id="br0">
      <inkml:brushProperty name="width" value="0.05" units="cm"/>
      <inkml:brushProperty name="height" value="0.05" units="cm"/>
      <inkml:brushProperty name="color" value="#E71224"/>
    </inkml:brush>
  </inkml:definitions>
  <inkml:trace contextRef="#ctx0" brushRef="#br0">108 2 7320 0 0,'0'0'158'0'0,"0"0"68"0"0,0 0 174 0 0,0 0 74 0 0,0 0 20 0 0,0 0-34 0 0,0 0-152 0 0,0 0-70 0 0,0 0-12 0 0,0 0 11 0 0,0 0 56 0 0,0 0 25 0 0,0 0 2 0 0,0 0-6 0 0,0 0-20 0 0,0 0-6 0 0,0 0 0 0 0,0 0 4 0 0,0 0 16 0 0,0 0 4 0 0,0 0 0 0 0,0 0 1 0 0,0 0 6 0 0,0 0 1 0 0,0 0 0 0 0,0 0-11 0 0,0 0-45 0 0,0 0-21 0 0,0 0-3 0 0,0 0-6 0 0,0 0-22 0 0,0 0-11 0 0,0 0-1 0 0,0 0-10 0 0,0 0-45 0 0,0 0-17 0 0,0 0-7 0 0,1-2-10 0 0,-1 2-35 0 0,0 0 1 0 0,0 1-1 0 0,0-1 0 0 0,0 0 1 0 0,0 0-1 0 0,0 0 0 0 0,0 0 1 0 0,0 0-1 0 0,0 1 0 0 0,1-1 1 0 0,-1 0-1 0 0,0 0 0 0 0,0 0 1 0 0,0 0-1 0 0,0 0 0 0 0,0 0 1 0 0,0 0-1 0 0,1 1 0 0 0,-1-1 1 0 0,0 0-1 0 0,0 0 0 0 0,0 0 1 0 0,0 0-1 0 0,0 0 0 0 0,1 0 1 0 0,-1 0-1 0 0,0 0 0 0 0,0 0 1 0 0,0 0-1 0 0,0 0 0 0 0,0 0 1 0 0,1 0-1 0 0,-1 0 0 0 0,0 0 1 0 0,0 0-1 0 0,0 0 0 0 0,0 0 1 0 0,1 0-1 0 0,-1 0 0 0 0,0 0 1 0 0,0 0-1 0 0,0 0 0 0 0,0-1 1 0 0,0 1-1 0 0,0 0 0 0 0,1 0-76 0 0,3 14 53 0 0,0 10 210 0 0,-14 92 495 0 0,-6-44-743 0 0,15-53 50 0 0,1 0 0 0 0,0 0 0 0 0,1 0-1 0 0,1 0 1 0 0,1-1 0 0 0,3 12-65 0 0,-2-7 20 0 0,8 38 47 0 0,-3-7 120 0 0,-4 12 450 0 0,-5-66-651 0 0,0-1-1 0 0,-1 1 1 0 0,1 0 0 0 0,0 0 0 0 0,-1 0-1 0 0,1 0 1 0 0,0 0 0 0 0,-1 0 0 0 0,1 0-1 0 0,0 0 1 0 0,-1 0 0 0 0,1 0 0 0 0,0 0-1 0 0,-1 0 1 0 0,1 0 0 0 0,0 0 0 0 0,-1 0-1 0 0,1 0 1 0 0,0 1 0 0 0,0-1 0 0 0,-1 0-1 0 0,1 0 1 0 0,0 0 0 0 0,-1 0 0 0 0,1 1-1 0 0,0-1 1 0 0,0 0 0 0 0,-1 0 0 0 0,1 0-1 0 0,0 1 1 0 0,0-1 0 0 0,0 0 0 0 0,-1 0-1 0 0,1 1 1 0 0,0-1 0 0 0,0 0 0 0 0,0 1-1 0 0,0-1 1 0 0,0 0 0 0 0,0 1 0 0 0,-1-1-1 0 0,1 0 1 0 0,0 1 0 0 0,0-1 0 0 0,0 0-1 0 0,0 1 1 0 0,0-1 0 0 0,0 0 0 0 0,0 1-1 0 0,0-1 1 0 0,0 0 0 0 0,1 0 0 0 0,-1 1-1 0 0,0-1 1 0 0,0 0 0 0 0,0 1 0 0 0,0-1-1 0 0,0 0 1 0 0,1 1 0 0 0,-1-1 0 0 0,0 0 14 0 0,-11-5-2062 0 0</inkml:trace>
  <inkml:trace contextRef="#ctx0" brushRef="#br0" timeOffset="17543.518">75 49 8480 0 0,'0'0'248'0'0,"0"0"-6"0"0,0 0-108 0 0,0 0 98 0 0,0 0 65 0 0,0 0 14 0 0,0 0-19 0 0,0 0-83 0 0,0 0-32 0 0,0 0-7 0 0,0 0 3 0 0,0 0 23 0 0,0 0 11 0 0,0 0 1 0 0,1-11 524 0 0,8-24 2146 0 0,-9 34-2824 0 0,0 1-16 0 0,0 0-96 0 0,0 0-10 0 0,0 0 4 0 0,0 0 21 0 0,0 0 90 0 0,0 0 34 0 0,0 0-8 0 0,-1 0-7 0 0,-33 14 530 0 0,31-6-530 0 0,-12 11 288 0 0,9-13-354 0 0,1 0 0 0 0,-6 16 16 0 0,6-7 895 0 0,5-7-899 0 0,0-7 48 0 0,0-1 16 0 0,0 0 22 0 0,0 0 20 0 0,0 0-11 0 0,0 0-10 0 0,0 0 5 0 0,0 0 20 0 0,0 0 6 0 0,0 0 0 0 0,0 0-6 0 0,0 0-29 0 0,0 0-12 0 0,0 0-1 0 0,0 0 0 0 0,0 0 0 0 0,0-2-13 0 0,1-9-43 0 0,2 1 19 0 0,9-22 43 0 0,-11 29-38 0 0,3 0-24 0 0,9-19 782 0 0,-13 24-813 0 0,-2 8-78 0 0,-26 43-1339 0 0,19-40 858 0 0</inkml:trace>
</inkml:ink>
</file>

<file path=ppt/ink/ink9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2.892"/>
    </inkml:context>
    <inkml:brush xml:id="br0">
      <inkml:brushProperty name="width" value="0.05" units="cm"/>
      <inkml:brushProperty name="height" value="0.05" units="cm"/>
      <inkml:brushProperty name="color" value="#E71224"/>
    </inkml:brush>
  </inkml:definitions>
  <inkml:trace contextRef="#ctx0" brushRef="#br0">56 143 6624 0 0,'0'0'149'0'0,"0"0"23"0"0,0 0 11 0 0,0 0-14 0 0,0 0-62 0 0,0 0-31 0 0,0 0-4 0 0,0 0 0 0 0,0 0 0 0 0,-2 0 0 0 0,-12-4 2713 0 0,13 3-2502 0 0,1 1 33 0 0,0 0 4 0 0,0 0-31 0 0,0 0-128 0 0,0 0-53 0 0,0 0-10 0 0,0 0-2 0 0,0 0 0 0 0,0 0 0 0 0,0 0 0 0 0,0 0-30 0 0,0 0-91 0 0,0 0 90 0 0,0 0 97 0 0,0 0 2 0 0,0 0-4 0 0,0 0 2 0 0,-2 1 12 0 0,-2 12 1962 0 0,11 4-1706 0 0,24 2-175 0 0,-14-13-13 0 0,45-7-34 0 0,5-24-80 0 0,-8-5-53 0 0,-2-19 106 0 0,-56 48-165 0 0,1 1-1 0 0,-1-1 1 0 0,0 0-1 0 0,0 0 1 0 0,0 1-1 0 0,0-1 1 0 0,0 0-1 0 0,0 0 0 0 0,-1 0 1 0 0,1 0-1 0 0,0 0 1 0 0,0 0-1 0 0,-1 0 1 0 0,1-1-1 0 0,0 1 1 0 0,-1 0-1 0 0,1 0 0 0 0,-1 0 1 0 0,0-1-1 0 0,1 1 1 0 0,-1 0-1 0 0,0-1 1 0 0,0 1-1 0 0,0 0 1 0 0,0 0-1 0 0,0-1 0 0 0,0 1 1 0 0,0-1-16 0 0,-1-6 287 0 0,-4-22-152 0 0,-7 22-380 0 0,5 6 249 0 0,0 0 0 0 0,0 0 1 0 0,0 0-1 0 0,-1 1 0 0 0,1 0 1 0 0,-1 1-1 0 0,1 0 0 0 0,0 0 0 0 0,-1 0 1 0 0,1 1-1 0 0,-1 0 0 0 0,1 1 1 0 0,0 0-1 0 0,0 0 0 0 0,0 0 1 0 0,0 1-1 0 0,0 0 0 0 0,-2 1-4 0 0,-73 40 153 0 0,72-35-137 0 0,-47 38 0 0 0,42-34 134 0 0,-3 10 27 0 0,8 37 235 0 0,10-55-407 0 0,0 0-1 0 0,0 0 0 0 0,0 0 1 0 0,1-1-1 0 0,0 1 1 0 0,0 0-1 0 0,0 0 1 0 0,1-1-1 0 0,-1 1 1 0 0,1-1-1 0 0,0 1 0 0 0,3 3-4 0 0,18 32 75 0 0,14-1 154 0 0,8-16-149 0 0,-23-13-80 0 0,11 10 0 0 0,2-9 80 0 0,-21-7-112 0 0,-13-3-145 0 0,-1-1-823 0 0,1 0-3400 0 0,4 0-1454 0 0</inkml:trace>
</inkml:ink>
</file>

<file path=ppt/ink/ink9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4.484"/>
    </inkml:context>
    <inkml:brush xml:id="br0">
      <inkml:brushProperty name="width" value="0.05" units="cm"/>
      <inkml:brushProperty name="height" value="0.05" units="cm"/>
      <inkml:brushProperty name="color" value="#E71224"/>
    </inkml:brush>
  </inkml:definitions>
  <inkml:trace contextRef="#ctx0" brushRef="#br0">0 114 8840 0 0,'0'0'197'0'0,"0"0"24"0"0,0 0 19 0 0,0 0 2 0 0,0 0-50 0 0,0 0-28 0 0,0 0-4 0 0,0 0-10 0 0,0 0-38 0 0,0 0-16 0 0,0 0-6 0 0,0 0 20 0 0,0 0 97 0 0,0 0 45 0 0,0 0 11 0 0,2-1-43 0 0,25 1 166 0 0,-26 1-347 0 0,30 29 1858 0 0,14 2-151 0 0,-13-16-739 0 0,3-1-111 0 0,15-10-672 0 0,-13-10-224 0 0,6 0 0 0 0,-41 5 1 0 0,0-1-1 0 0,0 1 0 0 0,0-1 0 0 0,0 0 0 0 0,0 0 0 0 0,0 0 0 0 0,0 0 0 0 0,0 0 0 0 0,-1 0 1 0 0,1 0-1 0 0,0-1 0 0 0,-1 1 0 0 0,1-1 0 0 0,-1 1 0 0 0,1-1 0 0 0,-1 0 0 0 0,0 1 0 0 0,0-1 0 0 0,1-2 1 0 0,10-10-70 0 0,10-14 62 0 0,-11-3 72 0 0,-10 21-65 0 0,-13-38 0 0 0,-10 24-218 0 0,-32 4-438 0 0,34 23 290 0 0,4-3 350 0 0,-5 1-48 0 0,4 4 64 0 0,-6 18-100 0 0,8 5-19 0 0,14-24 127 0 0,0 0 0 0 0,0 0 1 0 0,0 0-1 0 0,0 0 1 0 0,1 0-1 0 0,0 1 1 0 0,0-1-1 0 0,0 0 1 0 0,0 0-1 0 0,1 1 1 0 0,-1-1-1 0 0,1 0 1 0 0,0 0-1 0 0,0 0 0 0 0,1 0 1 0 0,-1 0-1 0 0,1 0 1 0 0,0 0-1 0 0,0-1 1 0 0,1 2-9 0 0,8 45 90 0 0,-6 19 13 0 0,-10-39-39 0 0,0-2 777 0 0,5-7-569 0 0,1 12-272 0 0,3-24 0 0 0,23 23 0 0 0,7-3 0 0 0,-12-20 0 0 0,50 11 0 0 0,-27-16-500 0 0,-30-4 184 0 0,-3-4-4 0 0</inkml:trace>
</inkml:ink>
</file>

<file path=ppt/ink/ink9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09-21T17:19:15.481"/>
    </inkml:context>
    <inkml:brush xml:id="br0">
      <inkml:brushProperty name="width" value="0.05" units="cm"/>
      <inkml:brushProperty name="height" value="0.05" units="cm"/>
      <inkml:brushProperty name="color" value="#E71224"/>
    </inkml:brush>
  </inkml:definitions>
  <inkml:trace contextRef="#ctx0" brushRef="#br0">120 560 6272 0 0,'-1'2'182'0'0,"-9"15"28"0"0,0-12-104 0 0,-13 11 2578 0 0,10-22-1046 0 0,-10-11-746 0 0,21 15-624 0 0,2 2-84 0 0,0 0-38 0 0,-18-17 1064 0 0,7-38 110 0 0,11 53-1256 0 0,2 1-11 0 0,14-23-32 0 0,5 1 33 0 0,-18 18-63 0 0,1 1 0 0 0,-1 0 1 0 0,1 0-1 0 0,0 0 0 0 0,0 0 1 0 0,0 1-1 0 0,0-1 1 0 0,1 1-1 0 0,0 0 0 0 0,-1 1 1 0 0,1-1-1 0 0,0 1 1 0 0,0 0-1 0 0,0 0 0 0 0,1 0 1 0 0,-1 1-1 0 0,0 0 0 0 0,1 0 1 0 0,3 0 8 0 0,-4 0-39 0 0,-2 0 32 0 0,0 0 1 0 0,1 0-1 0 0,-1 1 1 0 0,0 0-1 0 0,0-1 1 0 0,1 1-1 0 0,-1 0 1 0 0,0 1-1 0 0,0-1 1 0 0,0 1-1 0 0,1-1 0 0 0,-1 1 1 0 0,0 0-1 0 0,0 0 1 0 0,0 0-1 0 0,0 1 1 0 0,0-1-1 0 0,0 1 1 0 0,-1-1-1 0 0,3 2 7 0 0,6 12 54 0 0,14 42-54 0 0,-1 23-64 0 0,-29-13 808 0 0,-18-20 159 0 0,22-44-885 0 0,-1 0-1 0 0,0 0 0 0 0,0 0 1 0 0,0 0-1 0 0,0 0 0 0 0,0-1 1 0 0,-1 1-1 0 0,1 0 0 0 0,-1-1 1 0 0,0 0-1 0 0,0 0 0 0 0,0 0 1 0 0,0 0-1 0 0,0 0 0 0 0,0 0 1 0 0,0-1-1 0 0,0 0 0 0 0,-3 1-17 0 0,-31 12 430 0 0,-24-14 247 0 0,1-11 112 0 0,56 7-823 0 0,0 0 0 0 0,0-1 0 0 0,1 0 0 0 0,0 1 0 0 0,0-1 0 0 0,0-1 0 0 0,1 1-1 0 0,0 0 1 0 0,0-1 0 0 0,0 1 0 0 0,0-1 0 0 0,1 1 0 0 0,0-1 0 0 0,0 0 0 0 0,1 0 0 0 0,0 1-1 0 0,0-1 1 0 0,0 0 0 0 0,0 0 0 0 0,1 1 0 0 0,0-1 0 0 0,1-4 34 0 0,19-53-1883 0 0,-5 32 493 0 0,-10 17 686 0 0</inkml:trace>
  <inkml:trace contextRef="#ctx0" brushRef="#br0" timeOffset="713.93">379 1 9184 0 0,'0'0'208'0'0,"0"0"33"0"0,0 0 14 0 0,0 0 30 0 0,0 0 124 0 0,0 0 58 0 0,0 0 12 0 0,0 0-59 0 0,-5 7-228 0 0,1-2-120 0 0,3-4 57 0 0,-13 19 247 0 0,0 6-221 0 0,-2 8 801 0 0,15-27-858 0 0,-16 79 832 0 0,-4-8 210 0 0,-13 26-936 0 0,7-21-204 0 0,16-39 0 0 0,6 50-88 0 0,0-32 256 0 0,-1-53-15 0 0,1 72 645 0 0,4-24-902 0 0,1-55 136 0 0,17 26-2619 0 0,-17-26-2713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10</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11</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1440750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12</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13</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extLst>
      <p:ext uri="{BB962C8B-B14F-4D97-AF65-F5344CB8AC3E}">
        <p14:creationId xmlns:p14="http://schemas.microsoft.com/office/powerpoint/2010/main" val="40106870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15</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A60D3EC-72E2-4134-90E5-D6BE3168049B}" type="slidenum">
              <a:rPr kumimoji="0" 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extLst>
      <p:ext uri="{BB962C8B-B14F-4D97-AF65-F5344CB8AC3E}">
        <p14:creationId xmlns:p14="http://schemas.microsoft.com/office/powerpoint/2010/main" val="6567505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17</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a:t>Count-based vs Neural</a:t>
            </a:r>
            <a:r>
              <a:rPr lang="en-CA" baseline="0" dirty="0"/>
              <a:t> language Models</a:t>
            </a:r>
            <a:endParaRPr lang="en-CA"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18</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a:t>Mental confusions</a:t>
            </a:r>
          </a:p>
          <a:p>
            <a:pPr lvl="1" eaLnBrk="1" hangingPunct="1"/>
            <a:r>
              <a:rPr lang="en-US"/>
              <a:t>Their/they’re/there  To/too/two Weather/whether</a:t>
            </a:r>
          </a:p>
          <a:p>
            <a:pPr eaLnBrk="1" hangingPunct="1"/>
            <a:r>
              <a:rPr lang="en-US"/>
              <a:t>Typos that result in real words Lave for Have</a:t>
            </a:r>
          </a:p>
          <a:p>
            <a:pPr eaLnBrk="1" hangingPunct="1"/>
            <a:r>
              <a:rPr lang="en-US"/>
              <a:t>Similar process for non-word errors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19</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a:t>Why would you want to assign a probability to a sentence or…</a:t>
            </a:r>
          </a:p>
          <a:p>
            <a:pPr eaLnBrk="1" hangingPunct="1"/>
            <a:r>
              <a:rPr lang="en-US"/>
              <a:t>Why would you want to predict the next word…</a:t>
            </a:r>
          </a:p>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20</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a:solidFill>
                  <a:schemeClr val="tx1"/>
                </a:solidFill>
                <a:latin typeface="Times New Roman" pitchFamily="18" charset="0"/>
                <a:ea typeface="+mn-ea"/>
                <a:cs typeface="+mn-cs"/>
              </a:rPr>
              <a:t>from spelling correction to speech recognition to </a:t>
            </a:r>
            <a:r>
              <a:rPr lang="en-CA" sz="1200" b="0" i="0" u="none" strike="noStrike" kern="1200" baseline="0" dirty="0" err="1">
                <a:solidFill>
                  <a:schemeClr val="tx1"/>
                </a:solidFill>
                <a:latin typeface="Times New Roman" pitchFamily="18" charset="0"/>
                <a:ea typeface="+mn-ea"/>
                <a:cs typeface="+mn-cs"/>
              </a:rPr>
              <a:t>coreference</a:t>
            </a:r>
            <a:r>
              <a:rPr lang="en-CA" sz="1200" b="0" i="0" u="none" strike="noStrike" kern="1200" baseline="0" dirty="0">
                <a:solidFill>
                  <a:schemeClr val="tx1"/>
                </a:solidFill>
                <a:latin typeface="Times New Roman" pitchFamily="18" charset="0"/>
                <a:ea typeface="+mn-ea"/>
                <a:cs typeface="+mn-cs"/>
              </a:rPr>
              <a:t> resolution.</a:t>
            </a:r>
          </a:p>
          <a:p>
            <a:r>
              <a:rPr lang="en-CA" sz="1200" b="0" i="0" u="none" strike="noStrike" kern="1200" baseline="0" dirty="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a:solidFill>
                  <a:schemeClr val="tx1"/>
                </a:solidFill>
                <a:latin typeface="Times New Roman" pitchFamily="18" charset="0"/>
                <a:ea typeface="+mn-ea"/>
                <a:cs typeface="+mn-cs"/>
              </a:rPr>
              <a:t>CKY algorithm for parsing (Chapter 11).</a:t>
            </a:r>
            <a:endParaRPr lang="en-CA"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22</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extLst>
      <p:ext uri="{BB962C8B-B14F-4D97-AF65-F5344CB8AC3E}">
        <p14:creationId xmlns:p14="http://schemas.microsoft.com/office/powerpoint/2010/main" val="13724777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23</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24</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extLst>
      <p:ext uri="{BB962C8B-B14F-4D97-AF65-F5344CB8AC3E}">
        <p14:creationId xmlns:p14="http://schemas.microsoft.com/office/powerpoint/2010/main" val="130508728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25</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26</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a:t>That doesn’t help since its unlikely we’ll ever gather the right statistics for the prefixes.</a:t>
            </a:r>
          </a:p>
          <a:p>
            <a:pPr eaLnBrk="1" hangingPunct="1"/>
            <a:r>
              <a:rPr lang="en-US"/>
              <a:t>Markov Assumption</a:t>
            </a:r>
          </a:p>
          <a:p>
            <a:pPr eaLnBrk="1" hangingPunct="1"/>
            <a:r>
              <a:rPr lang="en-US"/>
              <a:t>Assume that the entire prefix history isn’t necessary.</a:t>
            </a:r>
          </a:p>
          <a:p>
            <a:pPr eaLnBrk="1" hangingPunct="1"/>
            <a:r>
              <a:rPr lang="en-US"/>
              <a:t>In other words, an event doesn’t depend on all of its history, just a fixed length near history</a:t>
            </a:r>
          </a:p>
          <a:p>
            <a:pPr eaLnBrk="1" hangingPunct="1"/>
            <a:r>
              <a:rPr lang="en-US"/>
              <a:t>So for each component in the product replace each with its with the approximation (assuming a prefix of N)</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27</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28</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29</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30</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31</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Berkley Restaurant Project 1994</a:t>
            </a:r>
          </a:p>
          <a:p>
            <a:pPr eaLnBrk="1" hangingPunct="1"/>
            <a:r>
              <a:rPr lang="en-US"/>
              <a:t>~10000 sentences</a:t>
            </a:r>
          </a:p>
          <a:p>
            <a:pPr eaLnBrk="1" hangingPunct="1"/>
            <a:r>
              <a:rPr lang="en-US"/>
              <a:t>Notice that majority of values is 0</a:t>
            </a:r>
          </a:p>
          <a:p>
            <a:pPr eaLnBrk="1" hangingPunct="1"/>
            <a:r>
              <a:rPr lang="en-US"/>
              <a:t>But the full matrix would be even more sparse</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32</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33</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34</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a:t>I want : Because the application is a question answering systems</a:t>
            </a:r>
          </a:p>
          <a:p>
            <a:pPr eaLnBrk="1" hangingPunct="1"/>
            <a:r>
              <a:rPr lang="en-US"/>
              <a:t>Want to: Want often subcategorize for an infinitive</a:t>
            </a:r>
          </a:p>
          <a:p>
            <a:pPr eaLnBrk="1" hangingPunct="1"/>
            <a:r>
              <a:rPr lang="en-US"/>
              <a:t>To eat: the systems is about eating out</a:t>
            </a:r>
          </a:p>
          <a:p>
            <a:pPr eaLnBrk="1" hangingPunct="1"/>
            <a:r>
              <a:rPr lang="en-US"/>
              <a:t>Chinese food: application/cultural</a:t>
            </a:r>
          </a:p>
          <a:p>
            <a:pPr eaLnBrk="1" hangingPunct="1"/>
            <a:r>
              <a:rPr lang="en-US"/>
              <a:t>Eat lunch: semantics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35</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36</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a:t>You can generate the most likely sentences….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37</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0 for unseen</a:t>
            </a:r>
          </a:p>
          <a:p>
            <a:pPr eaLnBrk="1" hangingPunct="1"/>
            <a:r>
              <a:rPr lang="en-US"/>
              <a:t>This is qualitatively wrong as a prior model because it would never allow n-gram,</a:t>
            </a:r>
          </a:p>
          <a:p>
            <a:pPr eaLnBrk="1" hangingPunct="1"/>
            <a:r>
              <a:rPr lang="en-US"/>
              <a:t>While clearly some of the unseen ngrams will appear in other texts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38</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39</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a:t>Let’s assume we’re using N-grams</a:t>
            </a:r>
          </a:p>
          <a:p>
            <a:pPr eaLnBrk="1" hangingPunct="1">
              <a:lnSpc>
                <a:spcPct val="90000"/>
              </a:lnSpc>
            </a:pPr>
            <a:r>
              <a:rPr lang="en-US"/>
              <a:t>How can we assign a probability to a sequence where one of the component n-grams has a value of zero</a:t>
            </a:r>
          </a:p>
          <a:p>
            <a:pPr eaLnBrk="1" hangingPunct="1">
              <a:lnSpc>
                <a:spcPct val="90000"/>
              </a:lnSpc>
            </a:pPr>
            <a:r>
              <a:rPr lang="en-US"/>
              <a:t>Assume all the words are known and have been seen</a:t>
            </a:r>
          </a:p>
          <a:p>
            <a:pPr lvl="1" eaLnBrk="1" hangingPunct="1">
              <a:lnSpc>
                <a:spcPct val="90000"/>
              </a:lnSpc>
            </a:pPr>
            <a:r>
              <a:rPr lang="en-US"/>
              <a:t>Go to a lower order n-gram</a:t>
            </a:r>
          </a:p>
          <a:p>
            <a:pPr lvl="1" eaLnBrk="1" hangingPunct="1">
              <a:lnSpc>
                <a:spcPct val="90000"/>
              </a:lnSpc>
            </a:pPr>
            <a:r>
              <a:rPr lang="en-US"/>
              <a:t>Back off from bigrams to unigrams</a:t>
            </a:r>
          </a:p>
          <a:p>
            <a:pPr lvl="1" eaLnBrk="1" hangingPunct="1">
              <a:lnSpc>
                <a:spcPct val="90000"/>
              </a:lnSpc>
            </a:pPr>
            <a:r>
              <a:rPr lang="en-US"/>
              <a:t>Replace the zero with something else</a:t>
            </a:r>
          </a:p>
          <a:p>
            <a:pPr lvl="1" eaLnBrk="1" hangingPunct="1">
              <a:lnSpc>
                <a:spcPct val="90000"/>
              </a:lnSpc>
            </a:pPr>
            <a:r>
              <a:rPr lang="en-US"/>
              <a:t>SOME USEFUL OBSERVATIONS</a:t>
            </a:r>
          </a:p>
          <a:p>
            <a:pPr eaLnBrk="1" hangingPunct="1">
              <a:lnSpc>
                <a:spcPct val="90000"/>
              </a:lnSpc>
            </a:pPr>
            <a:r>
              <a:rPr lang="en-US"/>
              <a:t>A small number of events occur with high frequency</a:t>
            </a:r>
          </a:p>
          <a:p>
            <a:pPr lvl="1" eaLnBrk="1" hangingPunct="1">
              <a:lnSpc>
                <a:spcPct val="90000"/>
              </a:lnSpc>
            </a:pPr>
            <a:r>
              <a:rPr lang="en-US">
                <a:solidFill>
                  <a:schemeClr val="accent2"/>
                </a:solidFill>
              </a:rPr>
              <a:t>You can collect reliable statistics on these events with relatively small samples</a:t>
            </a:r>
          </a:p>
          <a:p>
            <a:pPr eaLnBrk="1" hangingPunct="1">
              <a:lnSpc>
                <a:spcPct val="90000"/>
              </a:lnSpc>
            </a:pPr>
            <a:r>
              <a:rPr lang="en-US"/>
              <a:t>A large number of events occur with small frequency</a:t>
            </a:r>
          </a:p>
          <a:p>
            <a:pPr lvl="1" eaLnBrk="1" hangingPunct="1">
              <a:lnSpc>
                <a:spcPct val="90000"/>
              </a:lnSpc>
            </a:pPr>
            <a:r>
              <a:rPr lang="en-US">
                <a:solidFill>
                  <a:schemeClr val="accent2"/>
                </a:solidFill>
              </a:rPr>
              <a:t>You might have to wait a long time to gather statistics on the low frequency events</a:t>
            </a:r>
            <a:endParaRPr lang="en-US"/>
          </a:p>
          <a:p>
            <a:pPr lvl="1" eaLnBrk="1" hangingPunct="1">
              <a:lnSpc>
                <a:spcPct val="90000"/>
              </a:lnSpc>
            </a:pPr>
            <a:endParaRPr lang="en-US"/>
          </a:p>
          <a:p>
            <a:pPr eaLnBrk="1" hangingPunct="1">
              <a:lnSpc>
                <a:spcPct val="90000"/>
              </a:lnSpc>
            </a:pPr>
            <a:r>
              <a:rPr lang="en-US"/>
              <a:t>Some zeroes are really zeroes</a:t>
            </a:r>
          </a:p>
          <a:p>
            <a:pPr lvl="1" eaLnBrk="1" hangingPunct="1">
              <a:lnSpc>
                <a:spcPct val="90000"/>
              </a:lnSpc>
            </a:pPr>
            <a:r>
              <a:rPr lang="en-US">
                <a:solidFill>
                  <a:srgbClr val="A50021"/>
                </a:solidFill>
              </a:rPr>
              <a:t>Meaning that they represent events that can’t or shouldn’t occur</a:t>
            </a:r>
          </a:p>
          <a:p>
            <a:pPr eaLnBrk="1" hangingPunct="1">
              <a:lnSpc>
                <a:spcPct val="90000"/>
              </a:lnSpc>
            </a:pPr>
            <a:r>
              <a:rPr lang="en-US"/>
              <a:t>On the other hand, some zeroes aren’t really zeroes</a:t>
            </a:r>
          </a:p>
          <a:p>
            <a:pPr lvl="1" eaLnBrk="1" hangingPunct="1">
              <a:lnSpc>
                <a:spcPct val="90000"/>
              </a:lnSpc>
            </a:pPr>
            <a:r>
              <a:rPr lang="en-US">
                <a:solidFill>
                  <a:srgbClr val="A50021"/>
                </a:solidFill>
              </a:rPr>
              <a:t>They represent low frequency events that simply didn’t occur in the corpus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40</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41</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extLst>
      <p:ext uri="{BB962C8B-B14F-4D97-AF65-F5344CB8AC3E}">
        <p14:creationId xmlns:p14="http://schemas.microsoft.com/office/powerpoint/2010/main" val="34428355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42</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Sum up for all the wN and it must add to 1</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43</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0.18</a:t>
            </a:r>
          </a:p>
          <a:p>
            <a:pPr eaLnBrk="1" hangingPunct="1"/>
            <a:endParaRPr lang="en-US"/>
          </a:p>
          <a:p>
            <a:pPr eaLnBrk="1" hangingPunct="1"/>
            <a:r>
              <a:rPr lang="en-US"/>
              <a:t>Factor of 8 for Chinese food</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44</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a:t>Reduce the problem by adding smaller values 0.5  … 0.2</a:t>
            </a:r>
          </a:p>
          <a:p>
            <a:pPr eaLnBrk="1" hangingPunct="1"/>
            <a:endParaRPr lang="en-US"/>
          </a:p>
          <a:p>
            <a:pPr eaLnBrk="1" hangingPunct="1"/>
            <a:endParaRPr lang="en-US"/>
          </a:p>
          <a:p>
            <a:pPr eaLnBrk="1" hangingPunct="1"/>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45</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a:t>The probability of such an event can be measured in a corpus by just looking at how often it happens.</a:t>
            </a:r>
          </a:p>
          <a:p>
            <a:pPr eaLnBrk="1" hangingPunct="1"/>
            <a:r>
              <a:rPr lang="en-US" dirty="0"/>
              <a:t>Just take the single word case first.</a:t>
            </a:r>
          </a:p>
          <a:p>
            <a:pPr eaLnBrk="1" hangingPunct="1"/>
            <a:r>
              <a:rPr lang="en-US" dirty="0"/>
              <a:t>Assume a corpus of N tokens and T types.</a:t>
            </a:r>
          </a:p>
          <a:p>
            <a:pPr eaLnBrk="1" hangingPunct="1"/>
            <a:r>
              <a:rPr lang="en-US" dirty="0"/>
              <a:t>How many times was an as yet unseen type encountered?</a:t>
            </a:r>
          </a:p>
          <a:p>
            <a:r>
              <a:rPr lang="en-US" b="1" dirty="0" err="1"/>
              <a:t>Backoff</a:t>
            </a:r>
            <a:r>
              <a:rPr lang="en-US" b="1" dirty="0"/>
              <a:t>:</a:t>
            </a:r>
            <a:r>
              <a:rPr lang="en-US" b="1" baseline="0" dirty="0"/>
              <a:t> </a:t>
            </a:r>
            <a:r>
              <a:rPr lang="en-CA" sz="1200" b="0" i="0" u="none" strike="noStrike" kern="1200" baseline="0" dirty="0">
                <a:solidFill>
                  <a:schemeClr val="tx1"/>
                </a:solidFill>
                <a:latin typeface="Times New Roman" pitchFamily="18" charset="0"/>
                <a:ea typeface="+mn-ea"/>
                <a:cs typeface="+mn-cs"/>
              </a:rPr>
              <a:t>In order for a </a:t>
            </a:r>
            <a:r>
              <a:rPr lang="en-CA" sz="1200" b="0" i="0" u="none" strike="noStrike" kern="1200" baseline="0" dirty="0" err="1">
                <a:solidFill>
                  <a:schemeClr val="tx1"/>
                </a:solidFill>
                <a:latin typeface="Times New Roman" pitchFamily="18" charset="0"/>
                <a:ea typeface="+mn-ea"/>
                <a:cs typeface="+mn-cs"/>
              </a:rPr>
              <a:t>backoff</a:t>
            </a:r>
            <a:r>
              <a:rPr lang="en-CA" sz="1200" b="0" i="0" u="none" strike="noStrike" kern="1200" baseline="0" dirty="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a:solidFill>
                  <a:schemeClr val="tx1"/>
                </a:solidFill>
                <a:latin typeface="Times New Roman" pitchFamily="18" charset="0"/>
                <a:ea typeface="+mn-ea"/>
                <a:cs typeface="+mn-cs"/>
              </a:rPr>
              <a:t>lower order N-grams.</a:t>
            </a:r>
          </a:p>
          <a:p>
            <a:pPr eaLnBrk="1" hangingPunct="1"/>
            <a:endParaRPr lang="en-US"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46</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47</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a:t>Google language model</a:t>
            </a:r>
          </a:p>
          <a:p>
            <a:r>
              <a:rPr lang="en-US" b="1" dirty="0"/>
              <a:t>Update (22 Sept. 2006):</a:t>
            </a:r>
            <a:r>
              <a:rPr lang="en-US" dirty="0"/>
              <a:t> The LDC now has the </a:t>
            </a:r>
            <a:r>
              <a:rPr lang="en-US" dirty="0">
                <a:hlinkClick r:id="rId3"/>
              </a:rPr>
              <a:t>data available</a:t>
            </a:r>
            <a:r>
              <a:rPr lang="en-US" dirty="0"/>
              <a:t> in their catalog. The counts are as follows:</a:t>
            </a:r>
            <a:br>
              <a:rPr lang="en-US" dirty="0"/>
            </a:br>
            <a:r>
              <a:rPr lang="en-US" dirty="0"/>
              <a:t>File sizes: approx. 24 GB compressed (</a:t>
            </a:r>
            <a:r>
              <a:rPr lang="en-US" dirty="0" err="1"/>
              <a:t>gzip'ed</a:t>
            </a:r>
            <a:r>
              <a:rPr lang="en-US" dirty="0"/>
              <a:t>) text files</a:t>
            </a:r>
            <a:br>
              <a:rPr lang="en-US" dirty="0"/>
            </a:br>
            <a:br>
              <a:rPr lang="en-US" dirty="0"/>
            </a:br>
            <a:r>
              <a:rPr lang="en-US" dirty="0"/>
              <a:t>Number of tokens: 1,024,908,267,229</a:t>
            </a:r>
            <a:br>
              <a:rPr lang="en-US" dirty="0"/>
            </a:br>
            <a:r>
              <a:rPr lang="en-US" dirty="0"/>
              <a:t>Number of sentences: 95,119,665,584</a:t>
            </a:r>
            <a:br>
              <a:rPr lang="en-US" dirty="0"/>
            </a:br>
            <a:r>
              <a:rPr lang="en-US" dirty="0"/>
              <a:t>Number of unigrams: 13,588,391</a:t>
            </a:r>
            <a:br>
              <a:rPr lang="en-US" dirty="0"/>
            </a:br>
            <a:r>
              <a:rPr lang="en-US" dirty="0"/>
              <a:t>Number of bigrams: 314,843,401</a:t>
            </a:r>
            <a:br>
              <a:rPr lang="en-US" dirty="0"/>
            </a:br>
            <a:r>
              <a:rPr lang="en-US" dirty="0"/>
              <a:t>Number of trigrams: 977,069,902</a:t>
            </a:r>
            <a:br>
              <a:rPr lang="en-US" dirty="0"/>
            </a:br>
            <a:r>
              <a:rPr lang="en-US" dirty="0"/>
              <a:t>Number of </a:t>
            </a:r>
            <a:r>
              <a:rPr lang="en-US" dirty="0" err="1"/>
              <a:t>fourgrams</a:t>
            </a:r>
            <a:r>
              <a:rPr lang="en-US" dirty="0"/>
              <a:t>: 1,313,818,354</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49</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50</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a:sym typeface="Symbol" pitchFamily="18" charset="2"/>
              </a:rPr>
              <a:t>A model is  a function that given a sequence of words</a:t>
            </a:r>
            <a:r>
              <a:rPr lang="en-US" sz="1400" baseline="0" dirty="0">
                <a:sym typeface="Symbol" pitchFamily="18" charset="2"/>
              </a:rPr>
              <a:t> returns its probability</a:t>
            </a:r>
            <a:endParaRPr lang="en-US" dirty="0">
              <a:sym typeface="Symbol" pitchFamily="18" charset="2"/>
            </a:endParaRPr>
          </a:p>
          <a:p>
            <a:pPr eaLnBrk="1" hangingPunct="1"/>
            <a:endParaRPr lang="en-US" dirty="0">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51</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52</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a:t>X not limited to numbers ranges over a set of basic elements</a:t>
            </a:r>
          </a:p>
          <a:p>
            <a:pPr eaLnBrk="1" hangingPunct="1"/>
            <a:r>
              <a:rPr lang="en-US"/>
              <a:t>Can be words part-of-speech</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33721663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53</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a:sym typeface="Symbol" pitchFamily="18" charset="2"/>
              </a:rPr>
              <a:t>Def.</a:t>
            </a:r>
            <a:r>
              <a:rPr lang="en-US" dirty="0">
                <a:sym typeface="Symbol" pitchFamily="18" charset="2"/>
              </a:rPr>
              <a:t> The relative entropy is a </a:t>
            </a:r>
            <a:r>
              <a:rPr lang="en-US" b="1" dirty="0"/>
              <a:t>non-symmetric</a:t>
            </a:r>
            <a:r>
              <a:rPr lang="en-US" dirty="0"/>
              <a:t> </a:t>
            </a:r>
            <a:r>
              <a:rPr lang="en-US" dirty="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a:sym typeface="Symbol" pitchFamily="18" charset="2"/>
              </a:rPr>
              <a:t>I(X,Y) = D(p(</a:t>
            </a:r>
            <a:r>
              <a:rPr lang="en-US" dirty="0" err="1">
                <a:sym typeface="Symbol" pitchFamily="18" charset="2"/>
              </a:rPr>
              <a:t>x,y</a:t>
            </a:r>
            <a:r>
              <a:rPr lang="en-US" dirty="0">
                <a:sym typeface="Symbol" pitchFamily="18" charset="2"/>
              </a:rPr>
              <a:t>)||p(x)p(y))</a:t>
            </a:r>
          </a:p>
          <a:p>
            <a:pPr eaLnBrk="1" hangingPunct="1"/>
            <a:r>
              <a:rPr lang="en-US" dirty="0">
                <a:sym typeface="Symbol" pitchFamily="18" charset="2"/>
              </a:rPr>
              <a:t>0*log0/q=0; p*</a:t>
            </a:r>
            <a:r>
              <a:rPr lang="en-US" dirty="0" err="1">
                <a:sym typeface="Symbol" pitchFamily="18" charset="2"/>
              </a:rPr>
              <a:t>logp</a:t>
            </a:r>
            <a:r>
              <a:rPr lang="en-US" dirty="0">
                <a:sym typeface="Symbol" pitchFamily="18" charset="2"/>
              </a:rPr>
              <a:t>/0=inf.</a:t>
            </a:r>
          </a:p>
          <a:p>
            <a:pPr eaLnBrk="1" hangingPunct="1"/>
            <a:endParaRPr lang="en-US" dirty="0">
              <a:sym typeface="Symbol" pitchFamily="18" charset="2"/>
            </a:endParaRPr>
          </a:p>
          <a:p>
            <a:pPr eaLnBrk="1" hangingPunct="1"/>
            <a:r>
              <a:rPr lang="en-US" dirty="0">
                <a:sym typeface="Symbol" pitchFamily="18" charset="2"/>
              </a:rPr>
              <a:t>P ¼ ¾</a:t>
            </a:r>
          </a:p>
          <a:p>
            <a:pPr eaLnBrk="1" hangingPunct="1"/>
            <a:r>
              <a:rPr lang="en-US" dirty="0">
                <a:sym typeface="Symbol" pitchFamily="18" charset="2"/>
              </a:rPr>
              <a:t>Q ½ ½</a:t>
            </a:r>
          </a:p>
          <a:p>
            <a:pPr eaLnBrk="1" hangingPunct="1"/>
            <a:r>
              <a:rPr lang="en-US" dirty="0">
                <a:sym typeface="Symbol" pitchFamily="18" charset="2"/>
              </a:rPr>
              <a:t>Distance (¼ * log ¼ / ½)  + ( ¾ * log ¾ / ½)   (log 3/2 = ~0.6)</a:t>
            </a:r>
          </a:p>
          <a:p>
            <a:pPr eaLnBrk="1" hangingPunct="1"/>
            <a:r>
              <a:rPr lang="en-US" dirty="0"/>
              <a:t>is a non-symmetric measure of the difference between two probability distributions </a:t>
            </a:r>
            <a:r>
              <a:rPr lang="en-US" i="1" dirty="0"/>
              <a:t>P</a:t>
            </a:r>
            <a:r>
              <a:rPr lang="en-US" dirty="0"/>
              <a:t> and </a:t>
            </a:r>
            <a:r>
              <a:rPr lang="en-US" i="1" dirty="0"/>
              <a:t>Q</a:t>
            </a:r>
            <a:r>
              <a:rPr lang="en-US" dirty="0"/>
              <a:t>. KL measures the expected number of extra bits required to code samples from </a:t>
            </a:r>
            <a:r>
              <a:rPr lang="en-US" i="1" dirty="0"/>
              <a:t>P</a:t>
            </a:r>
            <a:r>
              <a:rPr lang="en-US" dirty="0"/>
              <a:t> when using a code based on </a:t>
            </a:r>
            <a:r>
              <a:rPr lang="en-US" i="1" dirty="0"/>
              <a:t>Q</a:t>
            </a:r>
            <a:r>
              <a:rPr lang="en-US" dirty="0"/>
              <a:t>, rather than using a code based on </a:t>
            </a:r>
            <a:r>
              <a:rPr lang="en-US" i="1" dirty="0"/>
              <a:t>P</a:t>
            </a:r>
            <a:r>
              <a:rPr lang="en-US" dirty="0"/>
              <a:t>. Typically </a:t>
            </a:r>
            <a:r>
              <a:rPr lang="en-US" i="1" dirty="0"/>
              <a:t>P</a:t>
            </a:r>
            <a:r>
              <a:rPr lang="en-US" dirty="0"/>
              <a:t> represents the "true" distribution of data, observations, or a precise calculated theoretical distribution. The measure </a:t>
            </a:r>
            <a:r>
              <a:rPr lang="en-US" i="1" dirty="0"/>
              <a:t>Q</a:t>
            </a:r>
            <a:r>
              <a:rPr lang="en-US" dirty="0"/>
              <a:t> typically represents a theory, model, description, or approximation of </a:t>
            </a:r>
            <a:r>
              <a:rPr lang="en-US" i="1" dirty="0"/>
              <a:t>P</a:t>
            </a:r>
            <a:r>
              <a:rPr lang="en-US" dirty="0"/>
              <a:t>.</a:t>
            </a:r>
            <a:endParaRPr lang="en-US" dirty="0">
              <a:sym typeface="Symbol" pitchFamily="18" charset="2"/>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54</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 without summing up over all possible sequences</a:t>
            </a:r>
          </a:p>
          <a:p>
            <a:pPr eaLnBrk="1" hangingPunct="1"/>
            <a:r>
              <a:rPr lang="en-US"/>
              <a:t>Let’s try to find an alternative measure</a:t>
            </a:r>
          </a:p>
          <a:p>
            <a:pPr eaLnBrk="1" hangingPunct="1"/>
            <a:r>
              <a:rPr lang="en-US" b="1"/>
              <a:t>Shannon-McMillan-Breiman theorem</a:t>
            </a:r>
          </a:p>
          <a:p>
            <a:pPr eaLnBrk="1" hangingPunct="1"/>
            <a:r>
              <a:rPr lang="en-US"/>
              <a:t>Ergotic process: for each state there is a non-zero probability to end up in any other state</a:t>
            </a:r>
          </a:p>
          <a:p>
            <a:pPr eaLnBrk="1" hangingPunct="1"/>
            <a:r>
              <a:rPr lang="en-US"/>
              <a:t>Stationary probability distributions on words/sequences-of-words are time invariant</a:t>
            </a:r>
          </a:p>
          <a:p>
            <a:pPr eaLnBrk="1" hangingPunct="1"/>
            <a:r>
              <a:rPr lang="en-US"/>
              <a:t>(for bigram if it depends only from previous word at time t </a:t>
            </a:r>
          </a:p>
          <a:p>
            <a:pPr eaLnBrk="1" hangingPunct="1"/>
            <a:r>
              <a:rPr lang="en-US"/>
              <a:t>it will depend only on previous word at any other future time)</a:t>
            </a:r>
          </a:p>
          <a:p>
            <a:pPr eaLnBrk="1" hangingPunct="1"/>
            <a:r>
              <a:rPr lang="en-US" b="1">
                <a:solidFill>
                  <a:schemeClr val="accent2"/>
                </a:solidFill>
              </a:rPr>
              <a:t>Assumptions</a:t>
            </a:r>
            <a:r>
              <a:rPr lang="en-US">
                <a:solidFill>
                  <a:schemeClr val="accent2"/>
                </a:solidFill>
              </a:rPr>
              <a:t>: </a:t>
            </a:r>
            <a:r>
              <a:rPr lang="en-US"/>
              <a:t>language is generated by a stationary and ergodic process</a:t>
            </a:r>
          </a:p>
          <a:p>
            <a:pPr eaLnBrk="1" hangingPunct="1"/>
            <a:r>
              <a:rPr lang="en-US"/>
              <a:t>NL is not stationary the probability of upcoming words can be dependent on events </a:t>
            </a:r>
          </a:p>
          <a:p>
            <a:pPr eaLnBrk="1" hangingPunct="1"/>
            <a:r>
              <a:rPr lang="en-US"/>
              <a:t>that were arbitrary distant and time dependent – new expressions regularly enter the language</a:t>
            </a:r>
          </a:p>
          <a:p>
            <a:pPr eaLnBrk="1" hangingPunct="1"/>
            <a:r>
              <a:rPr lang="en-US"/>
              <a:t>While other die out… but if we take a snapshot of text from a certain period it may be</a:t>
            </a:r>
          </a:p>
          <a:p>
            <a:pPr eaLnBrk="1" hangingPunct="1"/>
            <a:r>
              <a:rPr lang="en-US"/>
              <a:t>a   good approximation</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55</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We could not use the kl divergence (relative entropy)</a:t>
            </a:r>
          </a:p>
          <a:p>
            <a:pPr eaLnBrk="1" hangingPunct="1"/>
            <a:r>
              <a:rPr lang="en-US"/>
              <a:t>But we’ll see that we can use a related measure of distance called cross-entropy</a:t>
            </a:r>
          </a:p>
          <a:p>
            <a:pPr eaLnBrk="1" hangingPunct="1"/>
            <a:endParaRPr lang="en-US"/>
          </a:p>
          <a:p>
            <a:pPr eaLnBrk="1" hangingPunct="1"/>
            <a:r>
              <a:rPr lang="en-US"/>
              <a:t>The bigger the probability Q w(n,1) the smaller the cross entropy</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56</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a:sym typeface="Symbol" pitchFamily="18" charset="2"/>
              </a:rPr>
              <a:t>Higher probability -&gt; Lower</a:t>
            </a:r>
            <a:r>
              <a:rPr lang="en-US" baseline="0" dirty="0">
                <a:sym typeface="Symbol" pitchFamily="18" charset="2"/>
              </a:rPr>
              <a:t> perplexity -&gt; BETTER MODEL</a:t>
            </a:r>
            <a:endParaRPr lang="en-US" dirty="0">
              <a:sym typeface="Symbol" pitchFamily="18" charset="2"/>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57</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sym typeface="Symbol" pitchFamily="18" charset="2"/>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58</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6</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7</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7462160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8</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13724706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9</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extLst>
      <p:ext uri="{BB962C8B-B14F-4D97-AF65-F5344CB8AC3E}">
        <p14:creationId xmlns:p14="http://schemas.microsoft.com/office/powerpoint/2010/main" val="2568903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9BFE4115-9BE0-4933-95F9-E88C5310BDD3}" type="datetime1">
              <a:rPr lang="en-US" smtClean="0"/>
              <a:t>9/21/2021</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E9FD6E43-8C67-4CC8-8688-54AED2F732AF}" type="datetime1">
              <a:rPr lang="en-US" smtClean="0"/>
              <a:t>9/21/2021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A96501-5860-4C62-9C87-FE5457064452}" type="datetime1">
              <a:rPr lang="en-US" smtClean="0"/>
              <a:t>9/21/2021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82719594-AB54-4C47-9BF2-22D37D7C846C}" type="datetime1">
              <a:rPr lang="en-US" smtClean="0"/>
              <a:t>9/21/2021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573170C2-E774-4E91-897C-435B1C65DF04}" type="datetime1">
              <a:rPr lang="en-US" smtClean="0"/>
              <a:t>9/21/2021</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5BB174DD-27EB-47C0-B863-EA00A9043D36}" type="datetime1">
              <a:rPr lang="en-US" smtClean="0"/>
              <a:t>9/21/2021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753B97DF-8E83-410C-909B-90E2915A5B1C}" type="datetime1">
              <a:rPr lang="en-US" smtClean="0"/>
              <a:t>9/21/2021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26F9A169-C41F-4F89-BC34-DD42133D1503}" type="datetime1">
              <a:rPr lang="en-US" smtClean="0"/>
              <a:t>9/21/2021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63F26A3B-622B-484B-B7C3-C9D7C6D464F5}" type="datetime1">
              <a:rPr lang="en-US" smtClean="0"/>
              <a:t>9/21/2021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F7671456-6B7D-46C2-A09F-C42718518DC6}" type="datetime1">
              <a:rPr lang="en-US" smtClean="0"/>
              <a:t>9/21/2021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A9223F59-7B1F-4CAA-8C82-6916FDABFBE5}" type="datetime1">
              <a:rPr lang="en-US" smtClean="0"/>
              <a:t>9/21/2021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47FF509-E4A1-4472-B721-584C8DEC641A}" type="datetime1">
              <a:rPr lang="en-US" smtClean="0"/>
              <a:t>9/21/2021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86FA725C-6302-4A59-8135-54C1471F97C9}" type="datetime1">
              <a:rPr lang="en-US" smtClean="0"/>
              <a:t>9/21/2021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2021</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F719CFF4-0EAB-4335-A62C-62D78DBBB0F8}" type="datetime1">
              <a:rPr lang="en-US" smtClean="0"/>
              <a:t>9/21/2021</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customXml" Target="../ink/ink99.xml"/><Relationship Id="rId13" Type="http://schemas.openxmlformats.org/officeDocument/2006/relationships/image" Target="../media/image84.png"/><Relationship Id="rId3" Type="http://schemas.openxmlformats.org/officeDocument/2006/relationships/image" Target="../media/image79.png"/><Relationship Id="rId7" Type="http://schemas.openxmlformats.org/officeDocument/2006/relationships/image" Target="../media/image81.png"/><Relationship Id="rId12" Type="http://schemas.openxmlformats.org/officeDocument/2006/relationships/customXml" Target="../ink/ink101.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customXml" Target="../ink/ink98.xml"/><Relationship Id="rId11" Type="http://schemas.openxmlformats.org/officeDocument/2006/relationships/image" Target="../media/image83.png"/><Relationship Id="rId5" Type="http://schemas.openxmlformats.org/officeDocument/2006/relationships/image" Target="../media/image80.png"/><Relationship Id="rId15" Type="http://schemas.openxmlformats.org/officeDocument/2006/relationships/image" Target="../media/image85.png"/><Relationship Id="rId10" Type="http://schemas.openxmlformats.org/officeDocument/2006/relationships/customXml" Target="../ink/ink100.xml"/><Relationship Id="rId4" Type="http://schemas.openxmlformats.org/officeDocument/2006/relationships/customXml" Target="../ink/ink97.xml"/><Relationship Id="rId9" Type="http://schemas.openxmlformats.org/officeDocument/2006/relationships/image" Target="../media/image82.png"/><Relationship Id="rId14" Type="http://schemas.openxmlformats.org/officeDocument/2006/relationships/customXml" Target="../ink/ink102.xml"/></Relationships>
</file>

<file path=ppt/slides/_rels/slide12.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7.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customXml" Target="../ink/ink104.xml"/><Relationship Id="rId5" Type="http://schemas.openxmlformats.org/officeDocument/2006/relationships/image" Target="../media/image86.png"/><Relationship Id="rId4" Type="http://schemas.openxmlformats.org/officeDocument/2006/relationships/customXml" Target="../ink/ink103.xml"/></Relationships>
</file>

<file path=ppt/slides/_rels/slide13.xml.rels><?xml version="1.0" encoding="UTF-8" standalone="yes"?>
<Relationships xmlns="http://schemas.openxmlformats.org/package/2006/relationships"><Relationship Id="rId3" Type="http://schemas.openxmlformats.org/officeDocument/2006/relationships/image" Target="../media/image79.png"/><Relationship Id="rId7" Type="http://schemas.openxmlformats.org/officeDocument/2006/relationships/image" Target="../media/image89.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customXml" Target="../ink/ink106.xml"/><Relationship Id="rId5" Type="http://schemas.openxmlformats.org/officeDocument/2006/relationships/image" Target="../media/image88.png"/><Relationship Id="rId4" Type="http://schemas.openxmlformats.org/officeDocument/2006/relationships/customXml" Target="../ink/ink105.xml"/></Relationships>
</file>

<file path=ppt/slides/_rels/slide14.xml.rels><?xml version="1.0" encoding="UTF-8" standalone="yes"?>
<Relationships xmlns="http://schemas.openxmlformats.org/package/2006/relationships"><Relationship Id="rId2" Type="http://schemas.openxmlformats.org/officeDocument/2006/relationships/hyperlink" Target="http://web.stanford.edu/~jurafsky/slp3/slides/2_EditDistance.pdf" TargetMode="Externa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customXml" Target="../ink/ink107.xml"/><Relationship Id="rId7" Type="http://schemas.openxmlformats.org/officeDocument/2006/relationships/customXml" Target="../ink/ink109.xml"/><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90.png"/><Relationship Id="rId5" Type="http://schemas.openxmlformats.org/officeDocument/2006/relationships/customXml" Target="../ink/ink108.xml"/><Relationship Id="rId4" Type="http://schemas.openxmlformats.org/officeDocument/2006/relationships/image" Target="../media/image220.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110.xml"/><Relationship Id="rId5" Type="http://schemas.openxmlformats.org/officeDocument/2006/relationships/image" Target="../media/image80.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customXml" Target="../ink/ink112.xml"/><Relationship Id="rId13" Type="http://schemas.openxmlformats.org/officeDocument/2006/relationships/image" Target="../media/image810.png"/><Relationship Id="rId3" Type="http://schemas.openxmlformats.org/officeDocument/2006/relationships/notesSlide" Target="../notesSlides/notesSlide19.xml"/><Relationship Id="rId7" Type="http://schemas.openxmlformats.org/officeDocument/2006/relationships/image" Target="../media/image510.png"/><Relationship Id="rId12" Type="http://schemas.openxmlformats.org/officeDocument/2006/relationships/customXml" Target="../ink/ink114.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customXml" Target="../ink/ink111.xml"/><Relationship Id="rId11" Type="http://schemas.openxmlformats.org/officeDocument/2006/relationships/image" Target="../media/image710.png"/><Relationship Id="rId5" Type="http://schemas.openxmlformats.org/officeDocument/2006/relationships/image" Target="../media/image80.wmf"/><Relationship Id="rId10" Type="http://schemas.openxmlformats.org/officeDocument/2006/relationships/customXml" Target="../ink/ink113.xml"/><Relationship Id="rId4" Type="http://schemas.openxmlformats.org/officeDocument/2006/relationships/oleObject" Target="../embeddings/oleObject2.bin"/><Relationship Id="rId9" Type="http://schemas.openxmlformats.org/officeDocument/2006/relationships/image" Target="../media/image610.png"/></Relationships>
</file>

<file path=ppt/slides/_rels/slide2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3" Type="http://schemas.openxmlformats.org/officeDocument/2006/relationships/customXml" Target="../ink/ink120.xml"/><Relationship Id="rId18" Type="http://schemas.openxmlformats.org/officeDocument/2006/relationships/image" Target="../media/image98.png"/><Relationship Id="rId26" Type="http://schemas.openxmlformats.org/officeDocument/2006/relationships/image" Target="../media/image102.png"/><Relationship Id="rId3" Type="http://schemas.openxmlformats.org/officeDocument/2006/relationships/customXml" Target="../ink/ink115.xml"/><Relationship Id="rId21" Type="http://schemas.openxmlformats.org/officeDocument/2006/relationships/customXml" Target="../ink/ink124.xml"/><Relationship Id="rId34" Type="http://schemas.openxmlformats.org/officeDocument/2006/relationships/image" Target="../media/image106.png"/><Relationship Id="rId7" Type="http://schemas.openxmlformats.org/officeDocument/2006/relationships/customXml" Target="../ink/ink117.xml"/><Relationship Id="rId12" Type="http://schemas.openxmlformats.org/officeDocument/2006/relationships/image" Target="../media/image95.png"/><Relationship Id="rId17" Type="http://schemas.openxmlformats.org/officeDocument/2006/relationships/customXml" Target="../ink/ink122.xml"/><Relationship Id="rId25" Type="http://schemas.openxmlformats.org/officeDocument/2006/relationships/customXml" Target="../ink/ink126.xml"/><Relationship Id="rId33" Type="http://schemas.openxmlformats.org/officeDocument/2006/relationships/customXml" Target="../ink/ink130.xml"/><Relationship Id="rId2" Type="http://schemas.openxmlformats.org/officeDocument/2006/relationships/notesSlide" Target="../notesSlides/notesSlide20.xml"/><Relationship Id="rId16" Type="http://schemas.openxmlformats.org/officeDocument/2006/relationships/image" Target="../media/image97.png"/><Relationship Id="rId20" Type="http://schemas.openxmlformats.org/officeDocument/2006/relationships/image" Target="../media/image99.png"/><Relationship Id="rId29" Type="http://schemas.openxmlformats.org/officeDocument/2006/relationships/customXml" Target="../ink/ink128.xml"/><Relationship Id="rId1" Type="http://schemas.openxmlformats.org/officeDocument/2006/relationships/slideLayout" Target="../slideLayouts/slideLayout13.xml"/><Relationship Id="rId6" Type="http://schemas.openxmlformats.org/officeDocument/2006/relationships/image" Target="../media/image920.png"/><Relationship Id="rId11" Type="http://schemas.openxmlformats.org/officeDocument/2006/relationships/customXml" Target="../ink/ink119.xml"/><Relationship Id="rId24" Type="http://schemas.openxmlformats.org/officeDocument/2006/relationships/image" Target="../media/image101.png"/><Relationship Id="rId32" Type="http://schemas.openxmlformats.org/officeDocument/2006/relationships/image" Target="../media/image105.png"/><Relationship Id="rId5" Type="http://schemas.openxmlformats.org/officeDocument/2006/relationships/customXml" Target="../ink/ink116.xml"/><Relationship Id="rId15" Type="http://schemas.openxmlformats.org/officeDocument/2006/relationships/customXml" Target="../ink/ink121.xml"/><Relationship Id="rId23" Type="http://schemas.openxmlformats.org/officeDocument/2006/relationships/customXml" Target="../ink/ink125.xml"/><Relationship Id="rId28" Type="http://schemas.openxmlformats.org/officeDocument/2006/relationships/image" Target="../media/image103.png"/><Relationship Id="rId10" Type="http://schemas.openxmlformats.org/officeDocument/2006/relationships/image" Target="../media/image94.png"/><Relationship Id="rId19" Type="http://schemas.openxmlformats.org/officeDocument/2006/relationships/customXml" Target="../ink/ink123.xml"/><Relationship Id="rId31" Type="http://schemas.openxmlformats.org/officeDocument/2006/relationships/customXml" Target="../ink/ink129.xml"/><Relationship Id="rId4" Type="http://schemas.openxmlformats.org/officeDocument/2006/relationships/image" Target="../media/image910.png"/><Relationship Id="rId9" Type="http://schemas.openxmlformats.org/officeDocument/2006/relationships/customXml" Target="../ink/ink118.xml"/><Relationship Id="rId14" Type="http://schemas.openxmlformats.org/officeDocument/2006/relationships/image" Target="../media/image96.png"/><Relationship Id="rId22" Type="http://schemas.openxmlformats.org/officeDocument/2006/relationships/image" Target="../media/image100.png"/><Relationship Id="rId27" Type="http://schemas.openxmlformats.org/officeDocument/2006/relationships/customXml" Target="../ink/ink127.xml"/><Relationship Id="rId30" Type="http://schemas.openxmlformats.org/officeDocument/2006/relationships/image" Target="../media/image104.png"/><Relationship Id="rId8" Type="http://schemas.openxmlformats.org/officeDocument/2006/relationships/image" Target="../media/image93.png"/></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21.xml"/><Relationship Id="rId7" Type="http://schemas.openxmlformats.org/officeDocument/2006/relationships/image" Target="../media/image94.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93.wmf"/><Relationship Id="rId10" Type="http://schemas.openxmlformats.org/officeDocument/2006/relationships/customXml" Target="../ink/ink131.xml"/><Relationship Id="rId4" Type="http://schemas.openxmlformats.org/officeDocument/2006/relationships/oleObject" Target="../embeddings/oleObject3.bin"/><Relationship Id="rId9" Type="http://schemas.openxmlformats.org/officeDocument/2006/relationships/image" Target="../media/image95.wmf"/></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22.xml"/><Relationship Id="rId7" Type="http://schemas.openxmlformats.org/officeDocument/2006/relationships/image" Target="../media/image94.wmf"/><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93.wmf"/><Relationship Id="rId10" Type="http://schemas.openxmlformats.org/officeDocument/2006/relationships/customXml" Target="../ink/ink132.xml"/><Relationship Id="rId4" Type="http://schemas.openxmlformats.org/officeDocument/2006/relationships/oleObject" Target="../embeddings/oleObject6.bin"/><Relationship Id="rId9" Type="http://schemas.openxmlformats.org/officeDocument/2006/relationships/image" Target="../media/image95.wmf"/></Relationships>
</file>

<file path=ppt/slides/_rels/slide25.xml.rels><?xml version="1.0" encoding="UTF-8" standalone="yes"?>
<Relationships xmlns="http://schemas.openxmlformats.org/package/2006/relationships"><Relationship Id="rId3" Type="http://schemas.openxmlformats.org/officeDocument/2006/relationships/customXml" Target="../ink/ink133.xml"/><Relationship Id="rId7" Type="http://schemas.openxmlformats.org/officeDocument/2006/relationships/customXml" Target="../ink/ink135.xml"/><Relationship Id="rId12" Type="http://schemas.openxmlformats.org/officeDocument/2006/relationships/image" Target="../media/image178.emf"/><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134.xml"/><Relationship Id="rId4" Type="http://schemas.openxmlformats.org/officeDocument/2006/relationships/image" Target="../media/image62.emf"/></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9.bin"/><Relationship Id="rId26" Type="http://schemas.openxmlformats.org/officeDocument/2006/relationships/image" Target="../media/image181.emf"/><Relationship Id="rId3" Type="http://schemas.openxmlformats.org/officeDocument/2006/relationships/notesSlide" Target="../notesSlides/notesSlide24.xml"/><Relationship Id="rId21" Type="http://schemas.openxmlformats.org/officeDocument/2006/relationships/image" Target="../media/image179.emf"/><Relationship Id="rId7" Type="http://schemas.openxmlformats.org/officeDocument/2006/relationships/image" Target="../media/image97.wmf"/><Relationship Id="rId25" Type="http://schemas.openxmlformats.org/officeDocument/2006/relationships/customXml" Target="../ink/ink139.xml"/><Relationship Id="rId2" Type="http://schemas.openxmlformats.org/officeDocument/2006/relationships/slideLayout" Target="../slideLayouts/slideLayout13.xml"/><Relationship Id="rId1" Type="http://schemas.openxmlformats.org/officeDocument/2006/relationships/vmlDrawing" Target="../drawings/vmlDrawing5.vml"/><Relationship Id="rId6" Type="http://schemas.openxmlformats.org/officeDocument/2006/relationships/oleObject" Target="../embeddings/oleObject8.bin"/><Relationship Id="rId24" Type="http://schemas.openxmlformats.org/officeDocument/2006/relationships/customXml" Target="../ink/ink138.xml"/><Relationship Id="rId5" Type="http://schemas.openxmlformats.org/officeDocument/2006/relationships/image" Target="../media/image96.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136.xml"/><Relationship Id="rId4" Type="http://schemas.openxmlformats.org/officeDocument/2006/relationships/oleObject" Target="../embeddings/oleObject7.bin"/><Relationship Id="rId9" Type="http://schemas.openxmlformats.org/officeDocument/2006/relationships/image" Target="../media/image98.wmf"/><Relationship Id="rId22" Type="http://schemas.openxmlformats.org/officeDocument/2006/relationships/customXml" Target="../ink/ink137.xml"/><Relationship Id="rId27" Type="http://schemas.openxmlformats.org/officeDocument/2006/relationships/customXml" Target="../ink/ink140.xml"/></Relationships>
</file>

<file path=ppt/slides/_rels/slide27.xml.rels><?xml version="1.0" encoding="UTF-8" standalone="yes"?>
<Relationships xmlns="http://schemas.openxmlformats.org/package/2006/relationships"><Relationship Id="rId8" Type="http://schemas.openxmlformats.org/officeDocument/2006/relationships/oleObject" Target="../embeddings/oleObject12.bin"/><Relationship Id="rId3" Type="http://schemas.openxmlformats.org/officeDocument/2006/relationships/notesSlide" Target="../notesSlides/notesSlide25.xml"/><Relationship Id="rId7" Type="http://schemas.openxmlformats.org/officeDocument/2006/relationships/image" Target="../media/image100.wmf"/><Relationship Id="rId2" Type="http://schemas.openxmlformats.org/officeDocument/2006/relationships/slideLayout" Target="../slideLayouts/slideLayout4.xml"/><Relationship Id="rId1" Type="http://schemas.openxmlformats.org/officeDocument/2006/relationships/vmlDrawing" Target="../drawings/vmlDrawing6.vml"/><Relationship Id="rId6" Type="http://schemas.openxmlformats.org/officeDocument/2006/relationships/oleObject" Target="../embeddings/oleObject11.bin"/><Relationship Id="rId11" Type="http://schemas.openxmlformats.org/officeDocument/2006/relationships/image" Target="../media/image102.wmf"/><Relationship Id="rId5" Type="http://schemas.openxmlformats.org/officeDocument/2006/relationships/image" Target="../media/image99.wmf"/><Relationship Id="rId10" Type="http://schemas.openxmlformats.org/officeDocument/2006/relationships/oleObject" Target="../embeddings/oleObject13.bin"/><Relationship Id="rId4" Type="http://schemas.openxmlformats.org/officeDocument/2006/relationships/oleObject" Target="../embeddings/oleObject10.bin"/><Relationship Id="rId9" Type="http://schemas.openxmlformats.org/officeDocument/2006/relationships/image" Target="../media/image101.wmf"/></Relationships>
</file>

<file path=ppt/slides/_rels/slide28.xml.rels><?xml version="1.0" encoding="UTF-8" standalone="yes"?>
<Relationships xmlns="http://schemas.openxmlformats.org/package/2006/relationships"><Relationship Id="rId8" Type="http://schemas.openxmlformats.org/officeDocument/2006/relationships/customXml" Target="../ink/ink142.xml"/><Relationship Id="rId18" Type="http://schemas.openxmlformats.org/officeDocument/2006/relationships/customXml" Target="../ink/ink144.xml"/><Relationship Id="rId13" Type="http://schemas.openxmlformats.org/officeDocument/2006/relationships/image" Target="../media/image81.emf"/><Relationship Id="rId3" Type="http://schemas.openxmlformats.org/officeDocument/2006/relationships/notesSlide" Target="../notesSlides/notesSlide26.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customXml" Target="../ink/ink141.xml"/><Relationship Id="rId5" Type="http://schemas.openxmlformats.org/officeDocument/2006/relationships/image" Target="../media/image103.wmf"/><Relationship Id="rId10" Type="http://schemas.openxmlformats.org/officeDocument/2006/relationships/customXml" Target="../ink/ink143.xml"/><Relationship Id="rId4" Type="http://schemas.openxmlformats.org/officeDocument/2006/relationships/oleObject" Target="../embeddings/oleObject14.bin"/><Relationship Id="rId9" Type="http://schemas.openxmlformats.org/officeDocument/2006/relationships/image" Target="../media/image79.emf"/></Relationships>
</file>

<file path=ppt/slides/_rels/slide29.xml.rels><?xml version="1.0" encoding="UTF-8" standalone="yes"?>
<Relationships xmlns="http://schemas.openxmlformats.org/package/2006/relationships"><Relationship Id="rId8" Type="http://schemas.openxmlformats.org/officeDocument/2006/relationships/customXml" Target="../ink/ink145.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7.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105.wmf"/><Relationship Id="rId17" Type="http://schemas.openxmlformats.org/officeDocument/2006/relationships/image" Target="../media/image88.emf"/><Relationship Id="rId33" Type="http://schemas.openxmlformats.org/officeDocument/2006/relationships/customXml" Target="../ink/ink150.xml"/><Relationship Id="rId38" Type="http://schemas.openxmlformats.org/officeDocument/2006/relationships/customXml" Target="../ink/ink153.xml"/><Relationship Id="rId2" Type="http://schemas.openxmlformats.org/officeDocument/2006/relationships/slideLayout" Target="../slideLayouts/slideLayout2.xml"/><Relationship Id="rId29" Type="http://schemas.openxmlformats.org/officeDocument/2006/relationships/customXml" Target="../ink/ink147.xml"/><Relationship Id="rId1" Type="http://schemas.openxmlformats.org/officeDocument/2006/relationships/vmlDrawing" Target="../drawings/vmlDrawing8.vml"/><Relationship Id="rId6" Type="http://schemas.openxmlformats.org/officeDocument/2006/relationships/oleObject" Target="../embeddings/oleObject16.bin"/><Relationship Id="rId32" Type="http://schemas.openxmlformats.org/officeDocument/2006/relationships/customXml" Target="../ink/ink149.xml"/><Relationship Id="rId37" Type="http://schemas.openxmlformats.org/officeDocument/2006/relationships/image" Target="../media/image187.emf"/><Relationship Id="rId5" Type="http://schemas.openxmlformats.org/officeDocument/2006/relationships/image" Target="../media/image104.wmf"/><Relationship Id="rId28" Type="http://schemas.openxmlformats.org/officeDocument/2006/relationships/image" Target="../media/image184.emf"/><Relationship Id="rId36" Type="http://schemas.openxmlformats.org/officeDocument/2006/relationships/customXml" Target="../ink/ink152.xml"/><Relationship Id="rId10" Type="http://schemas.openxmlformats.org/officeDocument/2006/relationships/customXml" Target="../ink/ink146.xml"/><Relationship Id="rId31" Type="http://schemas.openxmlformats.org/officeDocument/2006/relationships/image" Target="../media/image185.emf"/><Relationship Id="rId4" Type="http://schemas.openxmlformats.org/officeDocument/2006/relationships/oleObject" Target="../embeddings/oleObject15.bin"/><Relationship Id="rId9" Type="http://schemas.openxmlformats.org/officeDocument/2006/relationships/image" Target="../media/image84.emf"/><Relationship Id="rId30" Type="http://schemas.openxmlformats.org/officeDocument/2006/relationships/customXml" Target="../ink/ink148.xml"/><Relationship Id="rId35" Type="http://schemas.openxmlformats.org/officeDocument/2006/relationships/customXml" Target="../ink/ink151.xml"/></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158.xml"/><Relationship Id="rId3" Type="http://schemas.openxmlformats.org/officeDocument/2006/relationships/notesSlide" Target="../notesSlides/notesSlide28.xml"/><Relationship Id="rId42" Type="http://schemas.openxmlformats.org/officeDocument/2006/relationships/customXml" Target="../ink/ink161.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167.xml"/><Relationship Id="rId38" Type="http://schemas.openxmlformats.org/officeDocument/2006/relationships/customXml" Target="../ink/ink157.xml"/><Relationship Id="rId17" Type="http://schemas.openxmlformats.org/officeDocument/2006/relationships/image" Target="../media/image99.emf"/><Relationship Id="rId46" Type="http://schemas.openxmlformats.org/officeDocument/2006/relationships/customXml" Target="../ink/ink164.xml"/><Relationship Id="rId2" Type="http://schemas.openxmlformats.org/officeDocument/2006/relationships/slideLayout" Target="../slideLayouts/slideLayout2.xml"/><Relationship Id="rId41" Type="http://schemas.openxmlformats.org/officeDocument/2006/relationships/customXml" Target="../ink/ink160.xml"/><Relationship Id="rId29" Type="http://schemas.openxmlformats.org/officeDocument/2006/relationships/image" Target="../media/image105.emf"/><Relationship Id="rId1" Type="http://schemas.openxmlformats.org/officeDocument/2006/relationships/vmlDrawing" Target="../drawings/vmlDrawing9.vml"/><Relationship Id="rId6" Type="http://schemas.openxmlformats.org/officeDocument/2006/relationships/customXml" Target="../ink/ink154.xml"/><Relationship Id="rId37" Type="http://schemas.openxmlformats.org/officeDocument/2006/relationships/customXml" Target="../ink/ink156.xml"/><Relationship Id="rId11" Type="http://schemas.openxmlformats.org/officeDocument/2006/relationships/image" Target="../media/image96.emf"/><Relationship Id="rId40" Type="http://schemas.openxmlformats.org/officeDocument/2006/relationships/customXml" Target="../ink/ink159.xml"/><Relationship Id="rId45" Type="http://schemas.openxmlformats.org/officeDocument/2006/relationships/image" Target="../media/image190.emf"/><Relationship Id="rId5" Type="http://schemas.openxmlformats.org/officeDocument/2006/relationships/image" Target="../media/image106.wmf"/><Relationship Id="rId36" Type="http://schemas.openxmlformats.org/officeDocument/2006/relationships/customXml" Target="../ink/ink155.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166.xml"/><Relationship Id="rId19" Type="http://schemas.openxmlformats.org/officeDocument/2006/relationships/image" Target="../media/image100.emf"/><Relationship Id="rId44" Type="http://schemas.openxmlformats.org/officeDocument/2006/relationships/customXml" Target="../ink/ink163.xml"/><Relationship Id="rId31" Type="http://schemas.openxmlformats.org/officeDocument/2006/relationships/image" Target="../media/image106.emf"/><Relationship Id="rId4" Type="http://schemas.openxmlformats.org/officeDocument/2006/relationships/oleObject" Target="../embeddings/oleObject17.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162.xml"/><Relationship Id="rId48" Type="http://schemas.openxmlformats.org/officeDocument/2006/relationships/customXml" Target="../ink/ink165.xml"/><Relationship Id="rId51" Type="http://schemas.openxmlformats.org/officeDocument/2006/relationships/image" Target="../media/image192.emf"/></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20.bin"/><Relationship Id="rId13" Type="http://schemas.openxmlformats.org/officeDocument/2006/relationships/image" Target="../media/image112.emf"/><Relationship Id="rId3" Type="http://schemas.openxmlformats.org/officeDocument/2006/relationships/notesSlide" Target="../notesSlides/notesSlide29.xml"/><Relationship Id="rId21" Type="http://schemas.openxmlformats.org/officeDocument/2006/relationships/image" Target="../media/image116.emf"/><Relationship Id="rId7" Type="http://schemas.openxmlformats.org/officeDocument/2006/relationships/image" Target="../media/image108.wmf"/><Relationship Id="rId12" Type="http://schemas.openxmlformats.org/officeDocument/2006/relationships/customXml" Target="../ink/ink169.xml"/><Relationship Id="rId2" Type="http://schemas.openxmlformats.org/officeDocument/2006/relationships/slideLayout" Target="../slideLayouts/slideLayout4.xml"/><Relationship Id="rId16" Type="http://schemas.openxmlformats.org/officeDocument/2006/relationships/customXml" Target="../ink/ink171.xml"/><Relationship Id="rId29" Type="http://schemas.openxmlformats.org/officeDocument/2006/relationships/customXml" Target="../ink/ink172.xml"/><Relationship Id="rId1" Type="http://schemas.openxmlformats.org/officeDocument/2006/relationships/vmlDrawing" Target="../drawings/vmlDrawing10.vml"/><Relationship Id="rId6" Type="http://schemas.openxmlformats.org/officeDocument/2006/relationships/oleObject" Target="../embeddings/oleObject19.bin"/><Relationship Id="rId11" Type="http://schemas.openxmlformats.org/officeDocument/2006/relationships/image" Target="../media/image111.emf"/><Relationship Id="rId5" Type="http://schemas.openxmlformats.org/officeDocument/2006/relationships/image" Target="../media/image107.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168.xml"/><Relationship Id="rId19" Type="http://schemas.openxmlformats.org/officeDocument/2006/relationships/image" Target="../media/image115.emf"/><Relationship Id="rId31" Type="http://schemas.openxmlformats.org/officeDocument/2006/relationships/customXml" Target="../ink/ink174.xml"/><Relationship Id="rId4" Type="http://schemas.openxmlformats.org/officeDocument/2006/relationships/oleObject" Target="../embeddings/oleObject18.bin"/><Relationship Id="rId9" Type="http://schemas.openxmlformats.org/officeDocument/2006/relationships/image" Target="../media/image109.wmf"/><Relationship Id="rId14" Type="http://schemas.openxmlformats.org/officeDocument/2006/relationships/customXml" Target="../ink/ink170.xml"/><Relationship Id="rId30" Type="http://schemas.openxmlformats.org/officeDocument/2006/relationships/customXml" Target="../ink/ink173.xml"/></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23.bin"/><Relationship Id="rId13" Type="http://schemas.openxmlformats.org/officeDocument/2006/relationships/image" Target="../media/image120.emf"/><Relationship Id="rId3" Type="http://schemas.openxmlformats.org/officeDocument/2006/relationships/notesSlide" Target="../notesSlides/notesSlide30.xml"/><Relationship Id="rId7" Type="http://schemas.openxmlformats.org/officeDocument/2006/relationships/image" Target="../media/image108.wmf"/><Relationship Id="rId12" Type="http://schemas.openxmlformats.org/officeDocument/2006/relationships/customXml" Target="../ink/ink176.xml"/><Relationship Id="rId2" Type="http://schemas.openxmlformats.org/officeDocument/2006/relationships/slideLayout" Target="../slideLayouts/slideLayout4.xml"/><Relationship Id="rId1" Type="http://schemas.openxmlformats.org/officeDocument/2006/relationships/vmlDrawing" Target="../drawings/vmlDrawing11.vml"/><Relationship Id="rId6" Type="http://schemas.openxmlformats.org/officeDocument/2006/relationships/oleObject" Target="../embeddings/oleObject22.bin"/><Relationship Id="rId11" Type="http://schemas.openxmlformats.org/officeDocument/2006/relationships/image" Target="../media/image119.emf"/><Relationship Id="rId5" Type="http://schemas.openxmlformats.org/officeDocument/2006/relationships/image" Target="../media/image107.wmf"/><Relationship Id="rId10" Type="http://schemas.openxmlformats.org/officeDocument/2006/relationships/customXml" Target="../ink/ink175.xml"/><Relationship Id="rId4" Type="http://schemas.openxmlformats.org/officeDocument/2006/relationships/oleObject" Target="../embeddings/oleObject21.bin"/><Relationship Id="rId9" Type="http://schemas.openxmlformats.org/officeDocument/2006/relationships/image" Target="../media/image110.wmf"/></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26.bin"/><Relationship Id="rId13" Type="http://schemas.openxmlformats.org/officeDocument/2006/relationships/image" Target="../media/image194.emf"/><Relationship Id="rId3" Type="http://schemas.openxmlformats.org/officeDocument/2006/relationships/notesSlide" Target="../notesSlides/notesSlide31.xml"/><Relationship Id="rId7" Type="http://schemas.openxmlformats.org/officeDocument/2006/relationships/image" Target="../media/image107.wmf"/><Relationship Id="rId2" Type="http://schemas.openxmlformats.org/officeDocument/2006/relationships/slideLayout" Target="../slideLayouts/slideLayout2.xml"/><Relationship Id="rId1" Type="http://schemas.openxmlformats.org/officeDocument/2006/relationships/vmlDrawing" Target="../drawings/vmlDrawing12.vml"/><Relationship Id="rId6" Type="http://schemas.openxmlformats.org/officeDocument/2006/relationships/oleObject" Target="../embeddings/oleObject25.bin"/><Relationship Id="rId5" Type="http://schemas.openxmlformats.org/officeDocument/2006/relationships/image" Target="../media/image111.wmf"/><Relationship Id="rId10" Type="http://schemas.openxmlformats.org/officeDocument/2006/relationships/customXml" Target="../ink/ink177.xml"/><Relationship Id="rId4" Type="http://schemas.openxmlformats.org/officeDocument/2006/relationships/oleObject" Target="../embeddings/oleObject24.bin"/><Relationship Id="rId9" Type="http://schemas.openxmlformats.org/officeDocument/2006/relationships/image" Target="../media/image108.wmf"/></Relationships>
</file>

<file path=ppt/slides/_rels/slide34.xml.rels><?xml version="1.0" encoding="UTF-8" standalone="yes"?>
<Relationships xmlns="http://schemas.openxmlformats.org/package/2006/relationships"><Relationship Id="rId8" Type="http://schemas.openxmlformats.org/officeDocument/2006/relationships/customXml" Target="../ink/ink178.xml"/><Relationship Id="rId13" Type="http://schemas.openxmlformats.org/officeDocument/2006/relationships/image" Target="../media/image125.emf"/><Relationship Id="rId18" Type="http://schemas.openxmlformats.org/officeDocument/2006/relationships/customXml" Target="../ink/ink183.xml"/><Relationship Id="rId3" Type="http://schemas.openxmlformats.org/officeDocument/2006/relationships/notesSlide" Target="../notesSlides/notesSlide32.xml"/><Relationship Id="rId7" Type="http://schemas.openxmlformats.org/officeDocument/2006/relationships/image" Target="../media/image108.wmf"/><Relationship Id="rId12" Type="http://schemas.openxmlformats.org/officeDocument/2006/relationships/customXml" Target="../ink/ink180.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82.xml"/><Relationship Id="rId20" Type="http://schemas.openxmlformats.org/officeDocument/2006/relationships/customXml" Target="../ink/ink184.xml"/><Relationship Id="rId29" Type="http://schemas.openxmlformats.org/officeDocument/2006/relationships/image" Target="../media/image195.emf"/><Relationship Id="rId1" Type="http://schemas.openxmlformats.org/officeDocument/2006/relationships/vmlDrawing" Target="../drawings/vmlDrawing13.vml"/><Relationship Id="rId6" Type="http://schemas.openxmlformats.org/officeDocument/2006/relationships/oleObject" Target="../embeddings/oleObject28.bin"/><Relationship Id="rId11" Type="http://schemas.openxmlformats.org/officeDocument/2006/relationships/image" Target="../media/image124.emf"/><Relationship Id="rId5" Type="http://schemas.openxmlformats.org/officeDocument/2006/relationships/image" Target="../media/image107.wmf"/><Relationship Id="rId15" Type="http://schemas.openxmlformats.org/officeDocument/2006/relationships/image" Target="../media/image126.emf"/><Relationship Id="rId10" Type="http://schemas.openxmlformats.org/officeDocument/2006/relationships/customXml" Target="../ink/ink179.xml"/><Relationship Id="rId19" Type="http://schemas.openxmlformats.org/officeDocument/2006/relationships/image" Target="../media/image128.emf"/><Relationship Id="rId4" Type="http://schemas.openxmlformats.org/officeDocument/2006/relationships/oleObject" Target="../embeddings/oleObject27.bin"/><Relationship Id="rId9" Type="http://schemas.openxmlformats.org/officeDocument/2006/relationships/image" Target="../media/image123.emf"/><Relationship Id="rId14" Type="http://schemas.openxmlformats.org/officeDocument/2006/relationships/customXml" Target="../ink/ink181.xml"/></Relationships>
</file>

<file path=ppt/slides/_rels/slide35.xml.rels><?xml version="1.0" encoding="UTF-8" standalone="yes"?>
<Relationships xmlns="http://schemas.openxmlformats.org/package/2006/relationships"><Relationship Id="rId8" Type="http://schemas.openxmlformats.org/officeDocument/2006/relationships/customXml" Target="../ink/ink185.xml"/><Relationship Id="rId3" Type="http://schemas.openxmlformats.org/officeDocument/2006/relationships/notesSlide" Target="../notesSlides/notesSlide33.xml"/><Relationship Id="rId7" Type="http://schemas.openxmlformats.org/officeDocument/2006/relationships/image" Target="../media/image108.wmf"/><Relationship Id="rId2" Type="http://schemas.openxmlformats.org/officeDocument/2006/relationships/slideLayout" Target="../slideLayouts/slideLayout4.xml"/><Relationship Id="rId1" Type="http://schemas.openxmlformats.org/officeDocument/2006/relationships/vmlDrawing" Target="../drawings/vmlDrawing14.vml"/><Relationship Id="rId6" Type="http://schemas.openxmlformats.org/officeDocument/2006/relationships/oleObject" Target="../embeddings/oleObject30.bin"/><Relationship Id="rId5" Type="http://schemas.openxmlformats.org/officeDocument/2006/relationships/image" Target="../media/image107.wmf"/><Relationship Id="rId4" Type="http://schemas.openxmlformats.org/officeDocument/2006/relationships/oleObject" Target="../embeddings/oleObject29.bin"/><Relationship Id="rId9" Type="http://schemas.openxmlformats.org/officeDocument/2006/relationships/image" Target="../media/image130.emf"/></Relationships>
</file>

<file path=ppt/slides/_rels/slide36.xml.rels><?xml version="1.0" encoding="UTF-8" standalone="yes"?>
<Relationships xmlns="http://schemas.openxmlformats.org/package/2006/relationships"><Relationship Id="rId8" Type="http://schemas.openxmlformats.org/officeDocument/2006/relationships/customXml" Target="../ink/ink186.xml"/><Relationship Id="rId13" Type="http://schemas.openxmlformats.org/officeDocument/2006/relationships/image" Target="../media/image133.emf"/><Relationship Id="rId3" Type="http://schemas.openxmlformats.org/officeDocument/2006/relationships/notesSlide" Target="../notesSlides/notesSlide34.xml"/><Relationship Id="rId7" Type="http://schemas.openxmlformats.org/officeDocument/2006/relationships/image" Target="../media/image108.wmf"/><Relationship Id="rId12" Type="http://schemas.openxmlformats.org/officeDocument/2006/relationships/customXml" Target="../ink/ink188.xml"/><Relationship Id="rId2" Type="http://schemas.openxmlformats.org/officeDocument/2006/relationships/slideLayout" Target="../slideLayouts/slideLayout2.xml"/><Relationship Id="rId16" Type="http://schemas.openxmlformats.org/officeDocument/2006/relationships/customXml" Target="../ink/ink190.xml"/><Relationship Id="rId1" Type="http://schemas.openxmlformats.org/officeDocument/2006/relationships/vmlDrawing" Target="../drawings/vmlDrawing15.vml"/><Relationship Id="rId6" Type="http://schemas.openxmlformats.org/officeDocument/2006/relationships/oleObject" Target="../embeddings/oleObject32.bin"/><Relationship Id="rId11" Type="http://schemas.openxmlformats.org/officeDocument/2006/relationships/image" Target="../media/image113.png"/><Relationship Id="rId5" Type="http://schemas.openxmlformats.org/officeDocument/2006/relationships/image" Target="../media/image107.wmf"/><Relationship Id="rId15" Type="http://schemas.openxmlformats.org/officeDocument/2006/relationships/image" Target="../media/image114.png"/><Relationship Id="rId10" Type="http://schemas.openxmlformats.org/officeDocument/2006/relationships/customXml" Target="../ink/ink187.xml"/><Relationship Id="rId19" Type="http://schemas.openxmlformats.org/officeDocument/2006/relationships/image" Target="../media/image136.emf"/><Relationship Id="rId4" Type="http://schemas.openxmlformats.org/officeDocument/2006/relationships/oleObject" Target="../embeddings/oleObject31.bin"/><Relationship Id="rId9" Type="http://schemas.openxmlformats.org/officeDocument/2006/relationships/image" Target="../media/image112.png"/><Relationship Id="rId14" Type="http://schemas.openxmlformats.org/officeDocument/2006/relationships/customXml" Target="../ink/ink189.xml"/></Relationships>
</file>

<file path=ppt/slides/_rels/slide37.xml.rels><?xml version="1.0" encoding="UTF-8" standalone="yes"?>
<Relationships xmlns="http://schemas.openxmlformats.org/package/2006/relationships"><Relationship Id="rId8" Type="http://schemas.openxmlformats.org/officeDocument/2006/relationships/oleObject" Target="../embeddings/oleObject35.bin"/><Relationship Id="rId3" Type="http://schemas.openxmlformats.org/officeDocument/2006/relationships/notesSlide" Target="../notesSlides/notesSlide35.xml"/><Relationship Id="rId7" Type="http://schemas.openxmlformats.org/officeDocument/2006/relationships/image" Target="../media/image107.wmf"/><Relationship Id="rId2" Type="http://schemas.openxmlformats.org/officeDocument/2006/relationships/slideLayout" Target="../slideLayouts/slideLayout12.xml"/><Relationship Id="rId1" Type="http://schemas.openxmlformats.org/officeDocument/2006/relationships/vmlDrawing" Target="../drawings/vmlDrawing16.vml"/><Relationship Id="rId6" Type="http://schemas.openxmlformats.org/officeDocument/2006/relationships/oleObject" Target="../embeddings/oleObject34.bin"/><Relationship Id="rId11" Type="http://schemas.openxmlformats.org/officeDocument/2006/relationships/image" Target="../media/image144.emf"/><Relationship Id="rId5" Type="http://schemas.openxmlformats.org/officeDocument/2006/relationships/image" Target="../media/image115.wmf"/><Relationship Id="rId10" Type="http://schemas.openxmlformats.org/officeDocument/2006/relationships/customXml" Target="../ink/ink191.xml"/><Relationship Id="rId4" Type="http://schemas.openxmlformats.org/officeDocument/2006/relationships/oleObject" Target="../embeddings/oleObject33.bin"/><Relationship Id="rId9" Type="http://schemas.openxmlformats.org/officeDocument/2006/relationships/image" Target="../media/image108.wmf"/></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image" Target="../media/image117.wmf"/><Relationship Id="rId2" Type="http://schemas.openxmlformats.org/officeDocument/2006/relationships/slideLayout" Target="../slideLayouts/slideLayout2.xml"/><Relationship Id="rId1" Type="http://schemas.openxmlformats.org/officeDocument/2006/relationships/vmlDrawing" Target="../drawings/vmlDrawing17.vml"/><Relationship Id="rId6" Type="http://schemas.openxmlformats.org/officeDocument/2006/relationships/oleObject" Target="../embeddings/oleObject37.bin"/><Relationship Id="rId5" Type="http://schemas.openxmlformats.org/officeDocument/2006/relationships/image" Target="../media/image116.wmf"/><Relationship Id="rId4" Type="http://schemas.openxmlformats.org/officeDocument/2006/relationships/oleObject" Target="../embeddings/oleObject36.bin"/></Relationships>
</file>

<file path=ppt/slides/_rels/slide41.xml.rels><?xml version="1.0" encoding="UTF-8" standalone="yes"?>
<Relationships xmlns="http://schemas.openxmlformats.org/package/2006/relationships"><Relationship Id="rId8" Type="http://schemas.openxmlformats.org/officeDocument/2006/relationships/oleObject" Target="../embeddings/oleObject38.bin"/><Relationship Id="rId13" Type="http://schemas.openxmlformats.org/officeDocument/2006/relationships/image" Target="../media/image120.wmf"/><Relationship Id="rId3" Type="http://schemas.openxmlformats.org/officeDocument/2006/relationships/notesSlide" Target="../notesSlides/notesSlide39.xml"/><Relationship Id="rId21" Type="http://schemas.openxmlformats.org/officeDocument/2006/relationships/image" Target="../media/image197.emf"/><Relationship Id="rId7" Type="http://schemas.openxmlformats.org/officeDocument/2006/relationships/image" Target="../media/image117.wmf"/><Relationship Id="rId12" Type="http://schemas.openxmlformats.org/officeDocument/2006/relationships/oleObject" Target="../embeddings/oleObject40.bin"/><Relationship Id="rId2" Type="http://schemas.openxmlformats.org/officeDocument/2006/relationships/slideLayout" Target="../slideLayouts/slideLayout2.xml"/><Relationship Id="rId20" Type="http://schemas.openxmlformats.org/officeDocument/2006/relationships/customXml" Target="../ink/ink193.xml"/><Relationship Id="rId1" Type="http://schemas.openxmlformats.org/officeDocument/2006/relationships/vmlDrawing" Target="../drawings/vmlDrawing18.vml"/><Relationship Id="rId6" Type="http://schemas.openxmlformats.org/officeDocument/2006/relationships/oleObject" Target="../embeddings/oleObject37.bin"/><Relationship Id="rId11" Type="http://schemas.openxmlformats.org/officeDocument/2006/relationships/image" Target="../media/image119.wmf"/><Relationship Id="rId5" Type="http://schemas.openxmlformats.org/officeDocument/2006/relationships/image" Target="../media/image116.wmf"/><Relationship Id="rId10" Type="http://schemas.openxmlformats.org/officeDocument/2006/relationships/oleObject" Target="../embeddings/oleObject39.bin"/><Relationship Id="rId19" Type="http://schemas.openxmlformats.org/officeDocument/2006/relationships/image" Target="../media/image196.emf"/><Relationship Id="rId4" Type="http://schemas.openxmlformats.org/officeDocument/2006/relationships/oleObject" Target="../embeddings/oleObject36.bin"/><Relationship Id="rId9" Type="http://schemas.openxmlformats.org/officeDocument/2006/relationships/image" Target="../media/image118.wmf"/><Relationship Id="rId14" Type="http://schemas.openxmlformats.org/officeDocument/2006/relationships/customXml" Target="../ink/ink192.xml"/></Relationships>
</file>

<file path=ppt/slides/_rels/slide42.xml.rels><?xml version="1.0" encoding="UTF-8" standalone="yes"?>
<Relationships xmlns="http://schemas.openxmlformats.org/package/2006/relationships"><Relationship Id="rId8" Type="http://schemas.openxmlformats.org/officeDocument/2006/relationships/oleObject" Target="../embeddings/oleObject43.bin"/><Relationship Id="rId13" Type="http://schemas.openxmlformats.org/officeDocument/2006/relationships/image" Target="../media/image108.wmf"/><Relationship Id="rId3" Type="http://schemas.openxmlformats.org/officeDocument/2006/relationships/notesSlide" Target="../notesSlides/notesSlide40.xml"/><Relationship Id="rId7" Type="http://schemas.openxmlformats.org/officeDocument/2006/relationships/image" Target="../media/image122.wmf"/><Relationship Id="rId12" Type="http://schemas.openxmlformats.org/officeDocument/2006/relationships/oleObject" Target="../embeddings/oleObject45.bin"/><Relationship Id="rId2" Type="http://schemas.openxmlformats.org/officeDocument/2006/relationships/slideLayout" Target="../slideLayouts/slideLayout4.xml"/><Relationship Id="rId1" Type="http://schemas.openxmlformats.org/officeDocument/2006/relationships/vmlDrawing" Target="../drawings/vmlDrawing19.vml"/><Relationship Id="rId6" Type="http://schemas.openxmlformats.org/officeDocument/2006/relationships/oleObject" Target="../embeddings/oleObject42.bin"/><Relationship Id="rId11" Type="http://schemas.openxmlformats.org/officeDocument/2006/relationships/image" Target="../media/image107.wmf"/><Relationship Id="rId5" Type="http://schemas.openxmlformats.org/officeDocument/2006/relationships/image" Target="../media/image121.wmf"/><Relationship Id="rId10" Type="http://schemas.openxmlformats.org/officeDocument/2006/relationships/oleObject" Target="../embeddings/oleObject44.bin"/><Relationship Id="rId4" Type="http://schemas.openxmlformats.org/officeDocument/2006/relationships/oleObject" Target="../embeddings/oleObject41.bin"/><Relationship Id="rId9" Type="http://schemas.openxmlformats.org/officeDocument/2006/relationships/image" Target="../media/image123.wmf"/></Relationships>
</file>

<file path=ppt/slides/_rels/slide43.xml.rels><?xml version="1.0" encoding="UTF-8" standalone="yes"?>
<Relationships xmlns="http://schemas.openxmlformats.org/package/2006/relationships"><Relationship Id="rId8" Type="http://schemas.openxmlformats.org/officeDocument/2006/relationships/customXml" Target="../ink/ink194.xml"/><Relationship Id="rId13" Type="http://schemas.openxmlformats.org/officeDocument/2006/relationships/image" Target="../media/image157.emf"/><Relationship Id="rId3" Type="http://schemas.openxmlformats.org/officeDocument/2006/relationships/notesSlide" Target="../notesSlides/notesSlide41.xml"/><Relationship Id="rId7" Type="http://schemas.openxmlformats.org/officeDocument/2006/relationships/image" Target="../media/image108.wmf"/><Relationship Id="rId12" Type="http://schemas.openxmlformats.org/officeDocument/2006/relationships/customXml" Target="../ink/ink196.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20.vml"/><Relationship Id="rId6" Type="http://schemas.openxmlformats.org/officeDocument/2006/relationships/oleObject" Target="../embeddings/oleObject47.bin"/><Relationship Id="rId11" Type="http://schemas.openxmlformats.org/officeDocument/2006/relationships/image" Target="../media/image156.emf"/><Relationship Id="rId5" Type="http://schemas.openxmlformats.org/officeDocument/2006/relationships/image" Target="../media/image107.wmf"/><Relationship Id="rId10" Type="http://schemas.openxmlformats.org/officeDocument/2006/relationships/customXml" Target="../ink/ink195.xml"/><Relationship Id="rId4" Type="http://schemas.openxmlformats.org/officeDocument/2006/relationships/oleObject" Target="../embeddings/oleObject46.bin"/><Relationship Id="rId9" Type="http://schemas.openxmlformats.org/officeDocument/2006/relationships/image" Target="../media/image155.emf"/><Relationship Id="rId14" Type="http://schemas.openxmlformats.org/officeDocument/2006/relationships/customXml" Target="../ink/ink19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ustomXml" Target="../ink/ink198.xml"/><Relationship Id="rId2" Type="http://schemas.openxmlformats.org/officeDocument/2006/relationships/notesSlide" Target="../notesSlides/notesSlide43.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46.xml.rels><?xml version="1.0" encoding="UTF-8" standalone="yes"?>
<Relationships xmlns="http://schemas.openxmlformats.org/package/2006/relationships"><Relationship Id="rId8" Type="http://schemas.openxmlformats.org/officeDocument/2006/relationships/customXml" Target="../ink/ink200.xml"/><Relationship Id="rId13" Type="http://schemas.openxmlformats.org/officeDocument/2006/relationships/image" Target="../media/image163.emf"/><Relationship Id="rId3" Type="http://schemas.openxmlformats.org/officeDocument/2006/relationships/notesSlide" Target="../notesSlides/notesSlide44.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202.xml"/><Relationship Id="rId2" Type="http://schemas.openxmlformats.org/officeDocument/2006/relationships/slideLayout" Target="../slideLayouts/slideLayout13.xml"/><Relationship Id="rId16" Type="http://schemas.openxmlformats.org/officeDocument/2006/relationships/customXml" Target="../ink/ink204.xml"/><Relationship Id="rId20" Type="http://schemas.openxmlformats.org/officeDocument/2006/relationships/customXml" Target="../ink/ink205.xml"/><Relationship Id="rId1" Type="http://schemas.openxmlformats.org/officeDocument/2006/relationships/vmlDrawing" Target="../drawings/vmlDrawing21.vml"/><Relationship Id="rId6" Type="http://schemas.openxmlformats.org/officeDocument/2006/relationships/customXml" Target="../ink/ink199.xml"/><Relationship Id="rId11" Type="http://schemas.openxmlformats.org/officeDocument/2006/relationships/image" Target="../media/image162.emf"/><Relationship Id="rId5" Type="http://schemas.openxmlformats.org/officeDocument/2006/relationships/image" Target="../media/image80.wmf"/><Relationship Id="rId15" Type="http://schemas.openxmlformats.org/officeDocument/2006/relationships/image" Target="../media/image165.emf"/><Relationship Id="rId10" Type="http://schemas.openxmlformats.org/officeDocument/2006/relationships/customXml" Target="../ink/ink201.xml"/><Relationship Id="rId19" Type="http://schemas.openxmlformats.org/officeDocument/2006/relationships/image" Target="../media/image167.emf"/><Relationship Id="rId4" Type="http://schemas.openxmlformats.org/officeDocument/2006/relationships/oleObject" Target="../embeddings/oleObject48.bin"/><Relationship Id="rId9" Type="http://schemas.openxmlformats.org/officeDocument/2006/relationships/image" Target="../media/image161.emf"/><Relationship Id="rId14" Type="http://schemas.openxmlformats.org/officeDocument/2006/relationships/customXml" Target="../ink/ink203.xml"/><Relationship Id="rId22" Type="http://schemas.openxmlformats.org/officeDocument/2006/relationships/customXml" Target="../ink/ink206.xml"/><Relationship Id="rId35" Type="http://schemas.openxmlformats.org/officeDocument/2006/relationships/image" Target="../media/image199.emf"/></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2.xml"/><Relationship Id="rId1" Type="http://schemas.openxmlformats.org/officeDocument/2006/relationships/vmlDrawing" Target="../drawings/vmlDrawing22.vml"/><Relationship Id="rId5" Type="http://schemas.openxmlformats.org/officeDocument/2006/relationships/image" Target="../media/image124.wmf"/><Relationship Id="rId4" Type="http://schemas.openxmlformats.org/officeDocument/2006/relationships/oleObject" Target="../embeddings/oleObject49.bin"/></Relationships>
</file>

<file path=ppt/slides/_rels/slide4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7.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customXml" Target="../ink/ink207.xml"/><Relationship Id="rId5" Type="http://schemas.openxmlformats.org/officeDocument/2006/relationships/image" Target="../media/image126.wmf"/><Relationship Id="rId4" Type="http://schemas.openxmlformats.org/officeDocument/2006/relationships/oleObject" Target="../embeddings/oleObject50.bin"/></Relationships>
</file>

<file path=ppt/slides/_rels/slide51.xml.rels><?xml version="1.0" encoding="UTF-8" standalone="yes"?>
<Relationships xmlns="http://schemas.openxmlformats.org/package/2006/relationships"><Relationship Id="rId13" Type="http://schemas.openxmlformats.org/officeDocument/2006/relationships/customXml" Target="../ink/ink213.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226.xml"/><Relationship Id="rId21" Type="http://schemas.openxmlformats.org/officeDocument/2006/relationships/customXml" Target="../ink/ink217.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230.xml"/><Relationship Id="rId50" Type="http://schemas.openxmlformats.org/officeDocument/2006/relationships/image" Target="../media/image28.emf"/><Relationship Id="rId7" Type="http://schemas.openxmlformats.org/officeDocument/2006/relationships/customXml" Target="../ink/ink210.xml"/><Relationship Id="rId2" Type="http://schemas.openxmlformats.org/officeDocument/2006/relationships/notesSlide" Target="../notesSlides/notesSlide48.xml"/><Relationship Id="rId16" Type="http://schemas.openxmlformats.org/officeDocument/2006/relationships/image" Target="../media/image11.emf"/><Relationship Id="rId29" Type="http://schemas.openxmlformats.org/officeDocument/2006/relationships/customXml" Target="../ink/ink221.xml"/><Relationship Id="rId11" Type="http://schemas.openxmlformats.org/officeDocument/2006/relationships/customXml" Target="../ink/ink212.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225.xml"/><Relationship Id="rId40" Type="http://schemas.openxmlformats.org/officeDocument/2006/relationships/image" Target="../media/image23.emf"/><Relationship Id="rId45" Type="http://schemas.openxmlformats.org/officeDocument/2006/relationships/customXml" Target="../ink/ink229.xml"/><Relationship Id="rId5" Type="http://schemas.openxmlformats.org/officeDocument/2006/relationships/customXml" Target="../ink/ink209.xml"/><Relationship Id="rId15" Type="http://schemas.openxmlformats.org/officeDocument/2006/relationships/customXml" Target="../ink/ink214.xml"/><Relationship Id="rId23" Type="http://schemas.openxmlformats.org/officeDocument/2006/relationships/customXml" Target="../ink/ink218.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231.xml"/><Relationship Id="rId10" Type="http://schemas.openxmlformats.org/officeDocument/2006/relationships/image" Target="../media/image8.emf"/><Relationship Id="rId19" Type="http://schemas.openxmlformats.org/officeDocument/2006/relationships/customXml" Target="../ink/ink216.xml"/><Relationship Id="rId31" Type="http://schemas.openxmlformats.org/officeDocument/2006/relationships/customXml" Target="../ink/ink222.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211.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220.xml"/><Relationship Id="rId30" Type="http://schemas.openxmlformats.org/officeDocument/2006/relationships/image" Target="../media/image18.emf"/><Relationship Id="rId35" Type="http://schemas.openxmlformats.org/officeDocument/2006/relationships/customXml" Target="../ink/ink224.xml"/><Relationship Id="rId43" Type="http://schemas.openxmlformats.org/officeDocument/2006/relationships/customXml" Target="../ink/ink228.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208.xml"/><Relationship Id="rId12" Type="http://schemas.openxmlformats.org/officeDocument/2006/relationships/image" Target="../media/image9.emf"/><Relationship Id="rId17" Type="http://schemas.openxmlformats.org/officeDocument/2006/relationships/customXml" Target="../ink/ink215.xml"/><Relationship Id="rId25" Type="http://schemas.openxmlformats.org/officeDocument/2006/relationships/customXml" Target="../ink/ink219.xml"/><Relationship Id="rId33" Type="http://schemas.openxmlformats.org/officeDocument/2006/relationships/customXml" Target="../ink/ink223.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227.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8" Type="http://schemas.openxmlformats.org/officeDocument/2006/relationships/customXml" Target="../ink/ink232.xml"/><Relationship Id="rId3" Type="http://schemas.openxmlformats.org/officeDocument/2006/relationships/notesSlide" Target="../notesSlides/notesSlide50.xml"/><Relationship Id="rId7" Type="http://schemas.openxmlformats.org/officeDocument/2006/relationships/image" Target="../media/image127.wmf"/><Relationship Id="rId2" Type="http://schemas.openxmlformats.org/officeDocument/2006/relationships/slideLayout" Target="../slideLayouts/slideLayout2.xml"/><Relationship Id="rId1" Type="http://schemas.openxmlformats.org/officeDocument/2006/relationships/vmlDrawing" Target="../drawings/vmlDrawing24.vml"/><Relationship Id="rId6" Type="http://schemas.openxmlformats.org/officeDocument/2006/relationships/oleObject" Target="../embeddings/oleObject52.bin"/><Relationship Id="rId5" Type="http://schemas.openxmlformats.org/officeDocument/2006/relationships/image" Target="../media/image80.wmf"/><Relationship Id="rId4" Type="http://schemas.openxmlformats.org/officeDocument/2006/relationships/oleObject" Target="../embeddings/oleObject51.bin"/><Relationship Id="rId9" Type="http://schemas.openxmlformats.org/officeDocument/2006/relationships/image" Target="../media/image30.emf"/></Relationships>
</file>

<file path=ppt/slides/_rels/slide54.xml.rels><?xml version="1.0" encoding="UTF-8" standalone="yes"?>
<Relationships xmlns="http://schemas.openxmlformats.org/package/2006/relationships"><Relationship Id="rId8" Type="http://schemas.openxmlformats.org/officeDocument/2006/relationships/oleObject" Target="../embeddings/oleObject55.bin"/><Relationship Id="rId13" Type="http://schemas.openxmlformats.org/officeDocument/2006/relationships/image" Target="../media/image132.wmf"/><Relationship Id="rId18" Type="http://schemas.openxmlformats.org/officeDocument/2006/relationships/customXml" Target="../ink/ink235.xml"/><Relationship Id="rId3" Type="http://schemas.openxmlformats.org/officeDocument/2006/relationships/notesSlide" Target="../notesSlides/notesSlide51.xml"/><Relationship Id="rId21" Type="http://schemas.openxmlformats.org/officeDocument/2006/relationships/image" Target="../media/image39.emf"/><Relationship Id="rId7" Type="http://schemas.openxmlformats.org/officeDocument/2006/relationships/image" Target="../media/image129.wmf"/><Relationship Id="rId12" Type="http://schemas.openxmlformats.org/officeDocument/2006/relationships/oleObject" Target="../embeddings/oleObject57.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234.xml"/><Relationship Id="rId20" Type="http://schemas.openxmlformats.org/officeDocument/2006/relationships/customXml" Target="../ink/ink236.xml"/><Relationship Id="rId1" Type="http://schemas.openxmlformats.org/officeDocument/2006/relationships/vmlDrawing" Target="../drawings/vmlDrawing25.vml"/><Relationship Id="rId6" Type="http://schemas.openxmlformats.org/officeDocument/2006/relationships/oleObject" Target="../embeddings/oleObject54.bin"/><Relationship Id="rId11" Type="http://schemas.openxmlformats.org/officeDocument/2006/relationships/image" Target="../media/image131.wmf"/><Relationship Id="rId5" Type="http://schemas.openxmlformats.org/officeDocument/2006/relationships/image" Target="../media/image128.wmf"/><Relationship Id="rId15" Type="http://schemas.openxmlformats.org/officeDocument/2006/relationships/image" Target="../media/image36.emf"/><Relationship Id="rId10" Type="http://schemas.openxmlformats.org/officeDocument/2006/relationships/oleObject" Target="../embeddings/oleObject56.bin"/><Relationship Id="rId19" Type="http://schemas.openxmlformats.org/officeDocument/2006/relationships/image" Target="../media/image38.emf"/><Relationship Id="rId4" Type="http://schemas.openxmlformats.org/officeDocument/2006/relationships/oleObject" Target="../embeddings/oleObject53.bin"/><Relationship Id="rId9" Type="http://schemas.openxmlformats.org/officeDocument/2006/relationships/image" Target="../media/image130.wmf"/><Relationship Id="rId14" Type="http://schemas.openxmlformats.org/officeDocument/2006/relationships/customXml" Target="../ink/ink233.xml"/></Relationships>
</file>

<file path=ppt/slides/_rels/slide55.xml.rels><?xml version="1.0" encoding="UTF-8" standalone="yes"?>
<Relationships xmlns="http://schemas.openxmlformats.org/package/2006/relationships"><Relationship Id="rId8" Type="http://schemas.openxmlformats.org/officeDocument/2006/relationships/oleObject" Target="../embeddings/oleObject60.bin"/><Relationship Id="rId13" Type="http://schemas.openxmlformats.org/officeDocument/2006/relationships/image" Target="../media/image44.emf"/><Relationship Id="rId18" Type="http://schemas.openxmlformats.org/officeDocument/2006/relationships/customXml" Target="../ink/ink240.xml"/><Relationship Id="rId3" Type="http://schemas.openxmlformats.org/officeDocument/2006/relationships/notesSlide" Target="../notesSlides/notesSlide52.xml"/><Relationship Id="rId21" Type="http://schemas.openxmlformats.org/officeDocument/2006/relationships/image" Target="../media/image48.emf"/><Relationship Id="rId7" Type="http://schemas.openxmlformats.org/officeDocument/2006/relationships/image" Target="../media/image134.wmf"/><Relationship Id="rId12" Type="http://schemas.openxmlformats.org/officeDocument/2006/relationships/customXml" Target="../ink/ink237.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239.xml"/><Relationship Id="rId20" Type="http://schemas.openxmlformats.org/officeDocument/2006/relationships/customXml" Target="../ink/ink241.xml"/><Relationship Id="rId1" Type="http://schemas.openxmlformats.org/officeDocument/2006/relationships/vmlDrawing" Target="../drawings/vmlDrawing26.vml"/><Relationship Id="rId6" Type="http://schemas.openxmlformats.org/officeDocument/2006/relationships/oleObject" Target="../embeddings/oleObject59.bin"/><Relationship Id="rId11" Type="http://schemas.openxmlformats.org/officeDocument/2006/relationships/image" Target="../media/image136.wmf"/><Relationship Id="rId24" Type="http://schemas.openxmlformats.org/officeDocument/2006/relationships/customXml" Target="../ink/ink243.xml"/><Relationship Id="rId5" Type="http://schemas.openxmlformats.org/officeDocument/2006/relationships/image" Target="../media/image133.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61.bin"/><Relationship Id="rId19" Type="http://schemas.openxmlformats.org/officeDocument/2006/relationships/image" Target="../media/image47.emf"/><Relationship Id="rId4" Type="http://schemas.openxmlformats.org/officeDocument/2006/relationships/oleObject" Target="../embeddings/oleObject58.bin"/><Relationship Id="rId9" Type="http://schemas.openxmlformats.org/officeDocument/2006/relationships/image" Target="../media/image135.wmf"/><Relationship Id="rId14" Type="http://schemas.openxmlformats.org/officeDocument/2006/relationships/customXml" Target="../ink/ink238.xml"/><Relationship Id="rId22" Type="http://schemas.openxmlformats.org/officeDocument/2006/relationships/customXml" Target="../ink/ink242.xml"/></Relationships>
</file>

<file path=ppt/slides/_rels/slide56.xml.rels><?xml version="1.0" encoding="UTF-8" standalone="yes"?>
<Relationships xmlns="http://schemas.openxmlformats.org/package/2006/relationships"><Relationship Id="rId8" Type="http://schemas.openxmlformats.org/officeDocument/2006/relationships/oleObject" Target="../embeddings/oleObject64.bin"/><Relationship Id="rId13" Type="http://schemas.openxmlformats.org/officeDocument/2006/relationships/image" Target="../media/image55.emf"/><Relationship Id="rId18" Type="http://schemas.openxmlformats.org/officeDocument/2006/relationships/customXml" Target="../ink/ink248.xml"/><Relationship Id="rId26" Type="http://schemas.openxmlformats.org/officeDocument/2006/relationships/customXml" Target="../ink/ink252.xml"/><Relationship Id="rId3" Type="http://schemas.openxmlformats.org/officeDocument/2006/relationships/notesSlide" Target="../notesSlides/notesSlide53.xml"/><Relationship Id="rId21" Type="http://schemas.openxmlformats.org/officeDocument/2006/relationships/image" Target="../media/image1250.png"/><Relationship Id="rId7" Type="http://schemas.openxmlformats.org/officeDocument/2006/relationships/image" Target="../media/image138.wmf"/><Relationship Id="rId12" Type="http://schemas.openxmlformats.org/officeDocument/2006/relationships/customXml" Target="../ink/ink245.xml"/><Relationship Id="rId17" Type="http://schemas.openxmlformats.org/officeDocument/2006/relationships/image" Target="../media/image57.emf"/><Relationship Id="rId25" Type="http://schemas.openxmlformats.org/officeDocument/2006/relationships/image" Target="../media/image127.png"/><Relationship Id="rId2" Type="http://schemas.openxmlformats.org/officeDocument/2006/relationships/slideLayout" Target="../slideLayouts/slideLayout2.xml"/><Relationship Id="rId16" Type="http://schemas.openxmlformats.org/officeDocument/2006/relationships/customXml" Target="../ink/ink247.xml"/><Relationship Id="rId20" Type="http://schemas.openxmlformats.org/officeDocument/2006/relationships/customXml" Target="../ink/ink249.xml"/><Relationship Id="rId29" Type="http://schemas.openxmlformats.org/officeDocument/2006/relationships/image" Target="../media/image129.png"/><Relationship Id="rId1" Type="http://schemas.openxmlformats.org/officeDocument/2006/relationships/vmlDrawing" Target="../drawings/vmlDrawing27.vml"/><Relationship Id="rId6" Type="http://schemas.openxmlformats.org/officeDocument/2006/relationships/oleObject" Target="../embeddings/oleObject63.bin"/><Relationship Id="rId11" Type="http://schemas.openxmlformats.org/officeDocument/2006/relationships/image" Target="../media/image54.emf"/><Relationship Id="rId24" Type="http://schemas.openxmlformats.org/officeDocument/2006/relationships/customXml" Target="../ink/ink251.xml"/><Relationship Id="rId5" Type="http://schemas.openxmlformats.org/officeDocument/2006/relationships/image" Target="../media/image137.wmf"/><Relationship Id="rId15" Type="http://schemas.openxmlformats.org/officeDocument/2006/relationships/image" Target="../media/image56.emf"/><Relationship Id="rId23" Type="http://schemas.openxmlformats.org/officeDocument/2006/relationships/image" Target="../media/image126.png"/><Relationship Id="rId28" Type="http://schemas.openxmlformats.org/officeDocument/2006/relationships/customXml" Target="../ink/ink253.xml"/><Relationship Id="rId10" Type="http://schemas.openxmlformats.org/officeDocument/2006/relationships/customXml" Target="../ink/ink244.xml"/><Relationship Id="rId19" Type="http://schemas.openxmlformats.org/officeDocument/2006/relationships/image" Target="../media/image58.emf"/><Relationship Id="rId31" Type="http://schemas.openxmlformats.org/officeDocument/2006/relationships/image" Target="../media/image130.png"/><Relationship Id="rId4" Type="http://schemas.openxmlformats.org/officeDocument/2006/relationships/oleObject" Target="../embeddings/oleObject62.bin"/><Relationship Id="rId9" Type="http://schemas.openxmlformats.org/officeDocument/2006/relationships/image" Target="../media/image139.wmf"/><Relationship Id="rId14" Type="http://schemas.openxmlformats.org/officeDocument/2006/relationships/customXml" Target="../ink/ink246.xml"/><Relationship Id="rId22" Type="http://schemas.openxmlformats.org/officeDocument/2006/relationships/customXml" Target="../ink/ink250.xml"/><Relationship Id="rId27" Type="http://schemas.openxmlformats.org/officeDocument/2006/relationships/image" Target="../media/image128.png"/><Relationship Id="rId30" Type="http://schemas.openxmlformats.org/officeDocument/2006/relationships/customXml" Target="../ink/ink254.xml"/></Relationships>
</file>

<file path=ppt/slides/_rels/slide57.xml.rels><?xml version="1.0" encoding="UTF-8" standalone="yes"?>
<Relationships xmlns="http://schemas.openxmlformats.org/package/2006/relationships"><Relationship Id="rId13" Type="http://schemas.openxmlformats.org/officeDocument/2006/relationships/customXml" Target="../ink/ink260.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273.xml"/><Relationship Id="rId21" Type="http://schemas.openxmlformats.org/officeDocument/2006/relationships/customXml" Target="../ink/ink264.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77.xml"/><Relationship Id="rId50" Type="http://schemas.openxmlformats.org/officeDocument/2006/relationships/image" Target="../media/image82.emf"/><Relationship Id="rId55" Type="http://schemas.openxmlformats.org/officeDocument/2006/relationships/customXml" Target="../ink/ink281.xml"/><Relationship Id="rId63" Type="http://schemas.openxmlformats.org/officeDocument/2006/relationships/customXml" Target="../ink/ink285.xml"/><Relationship Id="rId7" Type="http://schemas.openxmlformats.org/officeDocument/2006/relationships/customXml" Target="../ink/ink257.xml"/><Relationship Id="rId2" Type="http://schemas.openxmlformats.org/officeDocument/2006/relationships/notesSlide" Target="../notesSlides/notesSlide54.xml"/><Relationship Id="rId16" Type="http://schemas.openxmlformats.org/officeDocument/2006/relationships/image" Target="../media/image65.emf"/><Relationship Id="rId29" Type="http://schemas.openxmlformats.org/officeDocument/2006/relationships/customXml" Target="../ink/ink268.xml"/><Relationship Id="rId11" Type="http://schemas.openxmlformats.org/officeDocument/2006/relationships/customXml" Target="../ink/ink259.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272.xml"/><Relationship Id="rId40" Type="http://schemas.openxmlformats.org/officeDocument/2006/relationships/image" Target="../media/image77.emf"/><Relationship Id="rId45" Type="http://schemas.openxmlformats.org/officeDocument/2006/relationships/customXml" Target="../ink/ink276.xml"/><Relationship Id="rId53" Type="http://schemas.openxmlformats.org/officeDocument/2006/relationships/customXml" Target="../ink/ink280.xml"/><Relationship Id="rId58" Type="http://schemas.openxmlformats.org/officeDocument/2006/relationships/image" Target="../media/image86.emf"/><Relationship Id="rId5" Type="http://schemas.openxmlformats.org/officeDocument/2006/relationships/customXml" Target="../ink/ink256.xml"/><Relationship Id="rId61" Type="http://schemas.openxmlformats.org/officeDocument/2006/relationships/customXml" Target="../ink/ink284.xml"/><Relationship Id="rId19" Type="http://schemas.openxmlformats.org/officeDocument/2006/relationships/customXml" Target="../ink/ink263.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267.xml"/><Relationship Id="rId30" Type="http://schemas.openxmlformats.org/officeDocument/2006/relationships/image" Target="../media/image72.emf"/><Relationship Id="rId35" Type="http://schemas.openxmlformats.org/officeDocument/2006/relationships/customXml" Target="../ink/ink271.xml"/><Relationship Id="rId43" Type="http://schemas.openxmlformats.org/officeDocument/2006/relationships/customXml" Target="../ink/ink275.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279.xml"/><Relationship Id="rId3" Type="http://schemas.openxmlformats.org/officeDocument/2006/relationships/customXml" Target="../ink/ink255.xml"/><Relationship Id="rId12" Type="http://schemas.openxmlformats.org/officeDocument/2006/relationships/image" Target="../media/image63.emf"/><Relationship Id="rId17" Type="http://schemas.openxmlformats.org/officeDocument/2006/relationships/customXml" Target="../ink/ink262.xml"/><Relationship Id="rId25" Type="http://schemas.openxmlformats.org/officeDocument/2006/relationships/customXml" Target="../ink/ink266.xml"/><Relationship Id="rId33" Type="http://schemas.openxmlformats.org/officeDocument/2006/relationships/customXml" Target="../ink/ink270.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83.xml"/><Relationship Id="rId20" Type="http://schemas.openxmlformats.org/officeDocument/2006/relationships/image" Target="../media/image67.emf"/><Relationship Id="rId41" Type="http://schemas.openxmlformats.org/officeDocument/2006/relationships/customXml" Target="../ink/ink274.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261.xml"/><Relationship Id="rId23" Type="http://schemas.openxmlformats.org/officeDocument/2006/relationships/customXml" Target="../ink/ink265.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78.xml"/><Relationship Id="rId57" Type="http://schemas.openxmlformats.org/officeDocument/2006/relationships/customXml" Target="../ink/ink282.xml"/><Relationship Id="rId10" Type="http://schemas.openxmlformats.org/officeDocument/2006/relationships/image" Target="../media/image62.emf"/><Relationship Id="rId31" Type="http://schemas.openxmlformats.org/officeDocument/2006/relationships/customXml" Target="../ink/ink269.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25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3" Type="http://schemas.openxmlformats.org/officeDocument/2006/relationships/image" Target="../media/image6.png"/><Relationship Id="rId18" Type="http://schemas.openxmlformats.org/officeDocument/2006/relationships/customXml" Target="../ink/ink11.xml"/><Relationship Id="rId26" Type="http://schemas.openxmlformats.org/officeDocument/2006/relationships/customXml" Target="../ink/ink15.xml"/><Relationship Id="rId39" Type="http://schemas.openxmlformats.org/officeDocument/2006/relationships/image" Target="../media/image19.png"/><Relationship Id="rId21" Type="http://schemas.openxmlformats.org/officeDocument/2006/relationships/image" Target="../media/image10.png"/><Relationship Id="rId34" Type="http://schemas.openxmlformats.org/officeDocument/2006/relationships/customXml" Target="../ink/ink19.xml"/><Relationship Id="rId42" Type="http://schemas.openxmlformats.org/officeDocument/2006/relationships/customXml" Target="../ink/ink23.xml"/><Relationship Id="rId47" Type="http://schemas.openxmlformats.org/officeDocument/2006/relationships/image" Target="../media/image23.png"/><Relationship Id="rId50" Type="http://schemas.openxmlformats.org/officeDocument/2006/relationships/customXml" Target="../ink/ink27.xml"/><Relationship Id="rId55" Type="http://schemas.openxmlformats.org/officeDocument/2006/relationships/image" Target="../media/image27.png"/><Relationship Id="rId7" Type="http://schemas.openxmlformats.org/officeDocument/2006/relationships/image" Target="../media/image3.png"/><Relationship Id="rId2" Type="http://schemas.openxmlformats.org/officeDocument/2006/relationships/notesSlide" Target="../notesSlides/notesSlide6.xml"/><Relationship Id="rId16" Type="http://schemas.openxmlformats.org/officeDocument/2006/relationships/customXml" Target="../ink/ink10.xml"/><Relationship Id="rId29" Type="http://schemas.openxmlformats.org/officeDocument/2006/relationships/image" Target="../media/image14.png"/><Relationship Id="rId11" Type="http://schemas.openxmlformats.org/officeDocument/2006/relationships/image" Target="../media/image5.png"/><Relationship Id="rId24" Type="http://schemas.openxmlformats.org/officeDocument/2006/relationships/customXml" Target="../ink/ink14.xml"/><Relationship Id="rId32" Type="http://schemas.openxmlformats.org/officeDocument/2006/relationships/customXml" Target="../ink/ink18.xml"/><Relationship Id="rId37" Type="http://schemas.openxmlformats.org/officeDocument/2006/relationships/image" Target="../media/image18.png"/><Relationship Id="rId40" Type="http://schemas.openxmlformats.org/officeDocument/2006/relationships/customXml" Target="../ink/ink22.xml"/><Relationship Id="rId45" Type="http://schemas.openxmlformats.org/officeDocument/2006/relationships/image" Target="../media/image22.png"/><Relationship Id="rId53" Type="http://schemas.openxmlformats.org/officeDocument/2006/relationships/image" Target="../media/image26.png"/><Relationship Id="rId58" Type="http://schemas.openxmlformats.org/officeDocument/2006/relationships/customXml" Target="../ink/ink31.xml"/><Relationship Id="rId5" Type="http://schemas.openxmlformats.org/officeDocument/2006/relationships/image" Target="../media/image2.png"/><Relationship Id="rId19" Type="http://schemas.openxmlformats.org/officeDocument/2006/relationships/image" Target="../media/image9.png"/><Relationship Id="rId4" Type="http://schemas.openxmlformats.org/officeDocument/2006/relationships/customXml" Target="../ink/ink4.xml"/><Relationship Id="rId9" Type="http://schemas.openxmlformats.org/officeDocument/2006/relationships/image" Target="../media/image4.png"/><Relationship Id="rId14" Type="http://schemas.openxmlformats.org/officeDocument/2006/relationships/customXml" Target="../ink/ink9.xml"/><Relationship Id="rId22" Type="http://schemas.openxmlformats.org/officeDocument/2006/relationships/customXml" Target="../ink/ink13.xml"/><Relationship Id="rId27" Type="http://schemas.openxmlformats.org/officeDocument/2006/relationships/image" Target="../media/image13.png"/><Relationship Id="rId30" Type="http://schemas.openxmlformats.org/officeDocument/2006/relationships/customXml" Target="../ink/ink17.xml"/><Relationship Id="rId35" Type="http://schemas.openxmlformats.org/officeDocument/2006/relationships/image" Target="../media/image17.png"/><Relationship Id="rId43" Type="http://schemas.openxmlformats.org/officeDocument/2006/relationships/image" Target="../media/image21.png"/><Relationship Id="rId48" Type="http://schemas.openxmlformats.org/officeDocument/2006/relationships/customXml" Target="../ink/ink26.xml"/><Relationship Id="rId56" Type="http://schemas.openxmlformats.org/officeDocument/2006/relationships/customXml" Target="../ink/ink30.xml"/><Relationship Id="rId8" Type="http://schemas.openxmlformats.org/officeDocument/2006/relationships/customXml" Target="../ink/ink6.xml"/><Relationship Id="rId51" Type="http://schemas.openxmlformats.org/officeDocument/2006/relationships/image" Target="../media/image25.png"/><Relationship Id="rId3" Type="http://schemas.openxmlformats.org/officeDocument/2006/relationships/image" Target="../media/image1.png"/><Relationship Id="rId12" Type="http://schemas.openxmlformats.org/officeDocument/2006/relationships/customXml" Target="../ink/ink8.xml"/><Relationship Id="rId17" Type="http://schemas.openxmlformats.org/officeDocument/2006/relationships/image" Target="../media/image8.png"/><Relationship Id="rId25" Type="http://schemas.openxmlformats.org/officeDocument/2006/relationships/image" Target="../media/image12.png"/><Relationship Id="rId33" Type="http://schemas.openxmlformats.org/officeDocument/2006/relationships/image" Target="../media/image16.png"/><Relationship Id="rId38" Type="http://schemas.openxmlformats.org/officeDocument/2006/relationships/customXml" Target="../ink/ink21.xml"/><Relationship Id="rId46" Type="http://schemas.openxmlformats.org/officeDocument/2006/relationships/customXml" Target="../ink/ink25.xml"/><Relationship Id="rId59" Type="http://schemas.openxmlformats.org/officeDocument/2006/relationships/image" Target="../media/image29.png"/><Relationship Id="rId20" Type="http://schemas.openxmlformats.org/officeDocument/2006/relationships/customXml" Target="../ink/ink12.xml"/><Relationship Id="rId41" Type="http://schemas.openxmlformats.org/officeDocument/2006/relationships/image" Target="../media/image20.png"/><Relationship Id="rId54" Type="http://schemas.openxmlformats.org/officeDocument/2006/relationships/customXml" Target="../ink/ink29.xml"/><Relationship Id="rId1" Type="http://schemas.openxmlformats.org/officeDocument/2006/relationships/slideLayout" Target="../slideLayouts/slideLayout2.xml"/><Relationship Id="rId6" Type="http://schemas.openxmlformats.org/officeDocument/2006/relationships/customXml" Target="../ink/ink5.xml"/><Relationship Id="rId15" Type="http://schemas.openxmlformats.org/officeDocument/2006/relationships/image" Target="../media/image7.png"/><Relationship Id="rId23" Type="http://schemas.openxmlformats.org/officeDocument/2006/relationships/image" Target="../media/image11.png"/><Relationship Id="rId28" Type="http://schemas.openxmlformats.org/officeDocument/2006/relationships/customXml" Target="../ink/ink16.xml"/><Relationship Id="rId36" Type="http://schemas.openxmlformats.org/officeDocument/2006/relationships/customXml" Target="../ink/ink20.xml"/><Relationship Id="rId49" Type="http://schemas.openxmlformats.org/officeDocument/2006/relationships/image" Target="../media/image24.png"/><Relationship Id="rId57" Type="http://schemas.openxmlformats.org/officeDocument/2006/relationships/image" Target="../media/image28.png"/><Relationship Id="rId10" Type="http://schemas.openxmlformats.org/officeDocument/2006/relationships/customXml" Target="../ink/ink7.xml"/><Relationship Id="rId31" Type="http://schemas.openxmlformats.org/officeDocument/2006/relationships/image" Target="../media/image15.png"/><Relationship Id="rId44" Type="http://schemas.openxmlformats.org/officeDocument/2006/relationships/customXml" Target="../ink/ink24.xml"/><Relationship Id="rId52" Type="http://schemas.openxmlformats.org/officeDocument/2006/relationships/customXml" Target="../ink/ink28.xml"/></Relationships>
</file>

<file path=ppt/slides/_rels/slide7.xml.rels><?xml version="1.0" encoding="UTF-8" standalone="yes"?>
<Relationships xmlns="http://schemas.openxmlformats.org/package/2006/relationships"><Relationship Id="rId26" Type="http://schemas.openxmlformats.org/officeDocument/2006/relationships/customXml" Target="../ink/ink43.xml"/><Relationship Id="rId21" Type="http://schemas.openxmlformats.org/officeDocument/2006/relationships/image" Target="../media/image38.png"/><Relationship Id="rId34" Type="http://schemas.openxmlformats.org/officeDocument/2006/relationships/customXml" Target="../ink/ink47.xml"/><Relationship Id="rId42" Type="http://schemas.openxmlformats.org/officeDocument/2006/relationships/customXml" Target="../ink/ink51.xml"/><Relationship Id="rId47" Type="http://schemas.openxmlformats.org/officeDocument/2006/relationships/image" Target="../media/image51.png"/><Relationship Id="rId50" Type="http://schemas.openxmlformats.org/officeDocument/2006/relationships/customXml" Target="../ink/ink55.xml"/><Relationship Id="rId55" Type="http://schemas.openxmlformats.org/officeDocument/2006/relationships/image" Target="../media/image55.png"/><Relationship Id="rId63" Type="http://schemas.openxmlformats.org/officeDocument/2006/relationships/image" Target="../media/image59.png"/><Relationship Id="rId7" Type="http://schemas.openxmlformats.org/officeDocument/2006/relationships/image" Target="../media/image31.png"/><Relationship Id="rId2" Type="http://schemas.openxmlformats.org/officeDocument/2006/relationships/notesSlide" Target="../notesSlides/notesSlide7.xml"/><Relationship Id="rId16" Type="http://schemas.openxmlformats.org/officeDocument/2006/relationships/customXml" Target="../ink/ink38.xml"/><Relationship Id="rId29" Type="http://schemas.openxmlformats.org/officeDocument/2006/relationships/image" Target="../media/image42.png"/><Relationship Id="rId11" Type="http://schemas.openxmlformats.org/officeDocument/2006/relationships/image" Target="../media/image33.png"/><Relationship Id="rId24" Type="http://schemas.openxmlformats.org/officeDocument/2006/relationships/customXml" Target="../ink/ink42.xml"/><Relationship Id="rId32" Type="http://schemas.openxmlformats.org/officeDocument/2006/relationships/customXml" Target="../ink/ink46.xml"/><Relationship Id="rId37" Type="http://schemas.openxmlformats.org/officeDocument/2006/relationships/image" Target="../media/image46.png"/><Relationship Id="rId40" Type="http://schemas.openxmlformats.org/officeDocument/2006/relationships/customXml" Target="../ink/ink50.xml"/><Relationship Id="rId45" Type="http://schemas.openxmlformats.org/officeDocument/2006/relationships/image" Target="../media/image50.png"/><Relationship Id="rId53" Type="http://schemas.openxmlformats.org/officeDocument/2006/relationships/image" Target="../media/image54.png"/><Relationship Id="rId58" Type="http://schemas.openxmlformats.org/officeDocument/2006/relationships/customXml" Target="../ink/ink59.xml"/><Relationship Id="rId5" Type="http://schemas.openxmlformats.org/officeDocument/2006/relationships/image" Target="../media/image30.png"/><Relationship Id="rId61" Type="http://schemas.openxmlformats.org/officeDocument/2006/relationships/image" Target="../media/image58.png"/><Relationship Id="rId19" Type="http://schemas.openxmlformats.org/officeDocument/2006/relationships/image" Target="../media/image37.png"/><Relationship Id="rId14" Type="http://schemas.openxmlformats.org/officeDocument/2006/relationships/customXml" Target="../ink/ink37.xml"/><Relationship Id="rId22" Type="http://schemas.openxmlformats.org/officeDocument/2006/relationships/customXml" Target="../ink/ink41.xml"/><Relationship Id="rId27" Type="http://schemas.openxmlformats.org/officeDocument/2006/relationships/image" Target="../media/image41.png"/><Relationship Id="rId30" Type="http://schemas.openxmlformats.org/officeDocument/2006/relationships/customXml" Target="../ink/ink45.xml"/><Relationship Id="rId35" Type="http://schemas.openxmlformats.org/officeDocument/2006/relationships/image" Target="../media/image45.png"/><Relationship Id="rId43" Type="http://schemas.openxmlformats.org/officeDocument/2006/relationships/image" Target="../media/image49.png"/><Relationship Id="rId48" Type="http://schemas.openxmlformats.org/officeDocument/2006/relationships/customXml" Target="../ink/ink54.xml"/><Relationship Id="rId56" Type="http://schemas.openxmlformats.org/officeDocument/2006/relationships/customXml" Target="../ink/ink58.xml"/><Relationship Id="rId64" Type="http://schemas.openxmlformats.org/officeDocument/2006/relationships/customXml" Target="../ink/ink62.xml"/><Relationship Id="rId8" Type="http://schemas.openxmlformats.org/officeDocument/2006/relationships/customXml" Target="../ink/ink34.xml"/><Relationship Id="rId51" Type="http://schemas.openxmlformats.org/officeDocument/2006/relationships/image" Target="../media/image53.png"/><Relationship Id="rId3" Type="http://schemas.openxmlformats.org/officeDocument/2006/relationships/image" Target="../media/image1.png"/><Relationship Id="rId12" Type="http://schemas.openxmlformats.org/officeDocument/2006/relationships/customXml" Target="../ink/ink36.xml"/><Relationship Id="rId17" Type="http://schemas.openxmlformats.org/officeDocument/2006/relationships/image" Target="../media/image36.png"/><Relationship Id="rId25" Type="http://schemas.openxmlformats.org/officeDocument/2006/relationships/image" Target="../media/image40.png"/><Relationship Id="rId33" Type="http://schemas.openxmlformats.org/officeDocument/2006/relationships/image" Target="../media/image44.png"/><Relationship Id="rId38" Type="http://schemas.openxmlformats.org/officeDocument/2006/relationships/customXml" Target="../ink/ink49.xml"/><Relationship Id="rId46" Type="http://schemas.openxmlformats.org/officeDocument/2006/relationships/customXml" Target="../ink/ink53.xml"/><Relationship Id="rId59" Type="http://schemas.openxmlformats.org/officeDocument/2006/relationships/image" Target="../media/image57.png"/><Relationship Id="rId20" Type="http://schemas.openxmlformats.org/officeDocument/2006/relationships/customXml" Target="../ink/ink40.xml"/><Relationship Id="rId41" Type="http://schemas.openxmlformats.org/officeDocument/2006/relationships/image" Target="../media/image48.png"/><Relationship Id="rId54" Type="http://schemas.openxmlformats.org/officeDocument/2006/relationships/customXml" Target="../ink/ink57.xml"/><Relationship Id="rId62" Type="http://schemas.openxmlformats.org/officeDocument/2006/relationships/customXml" Target="../ink/ink61.xml"/><Relationship Id="rId1" Type="http://schemas.openxmlformats.org/officeDocument/2006/relationships/slideLayout" Target="../slideLayouts/slideLayout2.xml"/><Relationship Id="rId6" Type="http://schemas.openxmlformats.org/officeDocument/2006/relationships/customXml" Target="../ink/ink33.xml"/><Relationship Id="rId15" Type="http://schemas.openxmlformats.org/officeDocument/2006/relationships/image" Target="../media/image35.png"/><Relationship Id="rId23" Type="http://schemas.openxmlformats.org/officeDocument/2006/relationships/image" Target="../media/image39.png"/><Relationship Id="rId28" Type="http://schemas.openxmlformats.org/officeDocument/2006/relationships/customXml" Target="../ink/ink44.xml"/><Relationship Id="rId36" Type="http://schemas.openxmlformats.org/officeDocument/2006/relationships/customXml" Target="../ink/ink48.xml"/><Relationship Id="rId49" Type="http://schemas.openxmlformats.org/officeDocument/2006/relationships/image" Target="../media/image52.png"/><Relationship Id="rId57" Type="http://schemas.openxmlformats.org/officeDocument/2006/relationships/image" Target="../media/image56.png"/><Relationship Id="rId10" Type="http://schemas.openxmlformats.org/officeDocument/2006/relationships/customXml" Target="../ink/ink35.xml"/><Relationship Id="rId31" Type="http://schemas.openxmlformats.org/officeDocument/2006/relationships/image" Target="../media/image43.png"/><Relationship Id="rId44" Type="http://schemas.openxmlformats.org/officeDocument/2006/relationships/customXml" Target="../ink/ink52.xml"/><Relationship Id="rId52" Type="http://schemas.openxmlformats.org/officeDocument/2006/relationships/customXml" Target="../ink/ink56.xml"/><Relationship Id="rId60" Type="http://schemas.openxmlformats.org/officeDocument/2006/relationships/customXml" Target="../ink/ink60.xml"/><Relationship Id="rId65" Type="http://schemas.openxmlformats.org/officeDocument/2006/relationships/image" Target="../media/image60.png"/><Relationship Id="rId4" Type="http://schemas.openxmlformats.org/officeDocument/2006/relationships/customXml" Target="../ink/ink32.xml"/><Relationship Id="rId9" Type="http://schemas.openxmlformats.org/officeDocument/2006/relationships/image" Target="../media/image32.png"/><Relationship Id="rId13" Type="http://schemas.openxmlformats.org/officeDocument/2006/relationships/image" Target="../media/image34.png"/><Relationship Id="rId18" Type="http://schemas.openxmlformats.org/officeDocument/2006/relationships/customXml" Target="../ink/ink39.xml"/><Relationship Id="rId39" Type="http://schemas.openxmlformats.org/officeDocument/2006/relationships/image" Target="../media/image47.png"/></Relationships>
</file>

<file path=ppt/slides/_rels/slide8.xml.rels><?xml version="1.0" encoding="UTF-8" standalone="yes"?>
<Relationships xmlns="http://schemas.openxmlformats.org/package/2006/relationships"><Relationship Id="rId26" Type="http://schemas.openxmlformats.org/officeDocument/2006/relationships/customXml" Target="../ink/ink74.xml"/><Relationship Id="rId21" Type="http://schemas.openxmlformats.org/officeDocument/2006/relationships/image" Target="../media/image39.png"/><Relationship Id="rId42" Type="http://schemas.openxmlformats.org/officeDocument/2006/relationships/customXml" Target="../ink/ink82.xml"/><Relationship Id="rId47" Type="http://schemas.openxmlformats.org/officeDocument/2006/relationships/image" Target="../media/image65.png"/><Relationship Id="rId63" Type="http://schemas.openxmlformats.org/officeDocument/2006/relationships/image" Target="../media/image73.png"/><Relationship Id="rId68" Type="http://schemas.openxmlformats.org/officeDocument/2006/relationships/customXml" Target="../ink/ink95.xml"/><Relationship Id="rId7" Type="http://schemas.openxmlformats.org/officeDocument/2006/relationships/image" Target="../media/image31.png"/><Relationship Id="rId71" Type="http://schemas.openxmlformats.org/officeDocument/2006/relationships/image" Target="../media/image77.png"/><Relationship Id="rId2" Type="http://schemas.openxmlformats.org/officeDocument/2006/relationships/notesSlide" Target="../notesSlides/notesSlide8.xml"/><Relationship Id="rId16" Type="http://schemas.openxmlformats.org/officeDocument/2006/relationships/customXml" Target="../ink/ink69.xml"/><Relationship Id="rId29" Type="http://schemas.openxmlformats.org/officeDocument/2006/relationships/image" Target="../media/image47.png"/><Relationship Id="rId11" Type="http://schemas.openxmlformats.org/officeDocument/2006/relationships/image" Target="../media/image33.png"/><Relationship Id="rId24" Type="http://schemas.openxmlformats.org/officeDocument/2006/relationships/customXml" Target="../ink/ink73.xml"/><Relationship Id="rId32" Type="http://schemas.openxmlformats.org/officeDocument/2006/relationships/customXml" Target="../ink/ink77.xml"/><Relationship Id="rId37" Type="http://schemas.openxmlformats.org/officeDocument/2006/relationships/image" Target="../media/image55.png"/><Relationship Id="rId40" Type="http://schemas.openxmlformats.org/officeDocument/2006/relationships/customXml" Target="../ink/ink81.xml"/><Relationship Id="rId45" Type="http://schemas.openxmlformats.org/officeDocument/2006/relationships/image" Target="../media/image64.png"/><Relationship Id="rId53" Type="http://schemas.openxmlformats.org/officeDocument/2006/relationships/image" Target="../media/image68.png"/><Relationship Id="rId58" Type="http://schemas.openxmlformats.org/officeDocument/2006/relationships/customXml" Target="../ink/ink90.xml"/><Relationship Id="rId66" Type="http://schemas.openxmlformats.org/officeDocument/2006/relationships/customXml" Target="../ink/ink94.xml"/><Relationship Id="rId5" Type="http://schemas.openxmlformats.org/officeDocument/2006/relationships/image" Target="../media/image30.png"/><Relationship Id="rId61" Type="http://schemas.openxmlformats.org/officeDocument/2006/relationships/image" Target="../media/image72.png"/><Relationship Id="rId19" Type="http://schemas.openxmlformats.org/officeDocument/2006/relationships/image" Target="../media/image37.png"/><Relationship Id="rId14" Type="http://schemas.openxmlformats.org/officeDocument/2006/relationships/customXml" Target="../ink/ink68.xml"/><Relationship Id="rId22" Type="http://schemas.openxmlformats.org/officeDocument/2006/relationships/customXml" Target="../ink/ink72.xml"/><Relationship Id="rId27" Type="http://schemas.openxmlformats.org/officeDocument/2006/relationships/image" Target="../media/image42.png"/><Relationship Id="rId30" Type="http://schemas.openxmlformats.org/officeDocument/2006/relationships/customXml" Target="../ink/ink76.xml"/><Relationship Id="rId35" Type="http://schemas.openxmlformats.org/officeDocument/2006/relationships/image" Target="../media/image54.png"/><Relationship Id="rId43" Type="http://schemas.openxmlformats.org/officeDocument/2006/relationships/image" Target="../media/image63.png"/><Relationship Id="rId48" Type="http://schemas.openxmlformats.org/officeDocument/2006/relationships/customXml" Target="../ink/ink85.xml"/><Relationship Id="rId56" Type="http://schemas.openxmlformats.org/officeDocument/2006/relationships/customXml" Target="../ink/ink89.xml"/><Relationship Id="rId64" Type="http://schemas.openxmlformats.org/officeDocument/2006/relationships/customXml" Target="../ink/ink93.xml"/><Relationship Id="rId69" Type="http://schemas.openxmlformats.org/officeDocument/2006/relationships/image" Target="../media/image76.png"/><Relationship Id="rId8" Type="http://schemas.openxmlformats.org/officeDocument/2006/relationships/customXml" Target="../ink/ink65.xml"/><Relationship Id="rId51" Type="http://schemas.openxmlformats.org/officeDocument/2006/relationships/image" Target="../media/image67.png"/><Relationship Id="rId3" Type="http://schemas.openxmlformats.org/officeDocument/2006/relationships/image" Target="../media/image1.png"/><Relationship Id="rId12" Type="http://schemas.openxmlformats.org/officeDocument/2006/relationships/customXml" Target="../ink/ink67.xml"/><Relationship Id="rId17" Type="http://schemas.openxmlformats.org/officeDocument/2006/relationships/image" Target="../media/image36.png"/><Relationship Id="rId25" Type="http://schemas.openxmlformats.org/officeDocument/2006/relationships/image" Target="../media/image41.png"/><Relationship Id="rId33" Type="http://schemas.openxmlformats.org/officeDocument/2006/relationships/image" Target="../media/image52.png"/><Relationship Id="rId38" Type="http://schemas.openxmlformats.org/officeDocument/2006/relationships/customXml" Target="../ink/ink80.xml"/><Relationship Id="rId46" Type="http://schemas.openxmlformats.org/officeDocument/2006/relationships/customXml" Target="../ink/ink84.xml"/><Relationship Id="rId59" Type="http://schemas.openxmlformats.org/officeDocument/2006/relationships/image" Target="../media/image71.png"/><Relationship Id="rId67" Type="http://schemas.openxmlformats.org/officeDocument/2006/relationships/image" Target="../media/image75.png"/><Relationship Id="rId20" Type="http://schemas.openxmlformats.org/officeDocument/2006/relationships/customXml" Target="../ink/ink71.xml"/><Relationship Id="rId41" Type="http://schemas.openxmlformats.org/officeDocument/2006/relationships/image" Target="../media/image62.png"/><Relationship Id="rId54" Type="http://schemas.openxmlformats.org/officeDocument/2006/relationships/customXml" Target="../ink/ink88.xml"/><Relationship Id="rId62" Type="http://schemas.openxmlformats.org/officeDocument/2006/relationships/customXml" Target="../ink/ink92.xml"/><Relationship Id="rId70" Type="http://schemas.openxmlformats.org/officeDocument/2006/relationships/customXml" Target="../ink/ink96.xml"/><Relationship Id="rId1" Type="http://schemas.openxmlformats.org/officeDocument/2006/relationships/slideLayout" Target="../slideLayouts/slideLayout2.xml"/><Relationship Id="rId6" Type="http://schemas.openxmlformats.org/officeDocument/2006/relationships/customXml" Target="../ink/ink64.xml"/><Relationship Id="rId15" Type="http://schemas.openxmlformats.org/officeDocument/2006/relationships/image" Target="../media/image35.png"/><Relationship Id="rId23" Type="http://schemas.openxmlformats.org/officeDocument/2006/relationships/image" Target="../media/image40.png"/><Relationship Id="rId28" Type="http://schemas.openxmlformats.org/officeDocument/2006/relationships/customXml" Target="../ink/ink75.xml"/><Relationship Id="rId36" Type="http://schemas.openxmlformats.org/officeDocument/2006/relationships/customXml" Target="../ink/ink79.xml"/><Relationship Id="rId49" Type="http://schemas.openxmlformats.org/officeDocument/2006/relationships/image" Target="../media/image66.png"/><Relationship Id="rId57" Type="http://schemas.openxmlformats.org/officeDocument/2006/relationships/image" Target="../media/image70.png"/><Relationship Id="rId10" Type="http://schemas.openxmlformats.org/officeDocument/2006/relationships/customXml" Target="../ink/ink66.xml"/><Relationship Id="rId31" Type="http://schemas.openxmlformats.org/officeDocument/2006/relationships/image" Target="../media/image51.png"/><Relationship Id="rId44" Type="http://schemas.openxmlformats.org/officeDocument/2006/relationships/customXml" Target="../ink/ink83.xml"/><Relationship Id="rId52" Type="http://schemas.openxmlformats.org/officeDocument/2006/relationships/customXml" Target="../ink/ink87.xml"/><Relationship Id="rId60" Type="http://schemas.openxmlformats.org/officeDocument/2006/relationships/customXml" Target="../ink/ink91.xml"/><Relationship Id="rId65" Type="http://schemas.openxmlformats.org/officeDocument/2006/relationships/image" Target="../media/image74.png"/><Relationship Id="rId4" Type="http://schemas.openxmlformats.org/officeDocument/2006/relationships/customXml" Target="../ink/ink63.xml"/><Relationship Id="rId9" Type="http://schemas.openxmlformats.org/officeDocument/2006/relationships/image" Target="../media/image32.png"/><Relationship Id="rId13" Type="http://schemas.openxmlformats.org/officeDocument/2006/relationships/image" Target="../media/image34.png"/><Relationship Id="rId18" Type="http://schemas.openxmlformats.org/officeDocument/2006/relationships/customXml" Target="../ink/ink70.xml"/><Relationship Id="rId39" Type="http://schemas.openxmlformats.org/officeDocument/2006/relationships/image" Target="../media/image61.png"/><Relationship Id="rId34" Type="http://schemas.openxmlformats.org/officeDocument/2006/relationships/customXml" Target="../ink/ink78.xml"/><Relationship Id="rId50" Type="http://schemas.openxmlformats.org/officeDocument/2006/relationships/customXml" Target="../ink/ink86.xml"/><Relationship Id="rId55" Type="http://schemas.openxmlformats.org/officeDocument/2006/relationships/image" Target="../media/image69.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789F3311-B0C4-4149-A974-1AEA1D6E522C}" type="datetime1">
              <a:rPr lang="en-US" smtClean="0"/>
              <a:t>9/21/2021</a:t>
            </a:fld>
            <a:endParaRPr lang="en-US"/>
          </a:p>
        </p:txBody>
      </p:sp>
      <p:sp>
        <p:nvSpPr>
          <p:cNvPr id="1028" name="Rectangle 5"/>
          <p:cNvSpPr>
            <a:spLocks noGrp="1" noChangeArrowheads="1"/>
          </p:cNvSpPr>
          <p:nvPr>
            <p:ph type="ftr" sz="quarter" idx="11"/>
          </p:nvPr>
        </p:nvSpPr>
        <p:spPr>
          <a:noFill/>
        </p:spPr>
        <p:txBody>
          <a:bodyPr/>
          <a:lstStyle/>
          <a:p>
            <a:r>
              <a:rPr lang="en-US"/>
              <a:t>CPSC503 Winter 2021</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dirty="0"/>
              <a:t>Lecture 4</a:t>
            </a:r>
          </a:p>
          <a:p>
            <a:pPr eaLnBrk="1" hangingPunct="1"/>
            <a:r>
              <a:rPr lang="en-US" dirty="0"/>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
        <p:nvSpPr>
          <p:cNvPr id="8" name="Rectangle 3">
            <a:extLst>
              <a:ext uri="{FF2B5EF4-FFF2-40B4-BE49-F238E27FC236}">
                <a16:creationId xmlns:a16="http://schemas.microsoft.com/office/drawing/2014/main" id="{16010D9F-FFCE-48CA-B0E3-5F7E0C38AE23}"/>
              </a:ext>
            </a:extLst>
          </p:cNvPr>
          <p:cNvSpPr txBox="1">
            <a:spLocks noChangeArrowheads="1"/>
          </p:cNvSpPr>
          <p:nvPr/>
        </p:nvSpPr>
        <p:spPr bwMode="auto">
          <a:xfrm>
            <a:off x="1295400" y="5053746"/>
            <a:ext cx="6400800" cy="10177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Thursday @9am</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01FC0DC8-A66C-4E06-A723-9B6F21ACFDEE}" type="datetime1">
              <a:rPr lang="en-US" smtClean="0"/>
              <a:t>9/21/2021</a:t>
            </a:fld>
            <a:endParaRPr lang="en-US"/>
          </a:p>
        </p:txBody>
      </p:sp>
      <p:sp>
        <p:nvSpPr>
          <p:cNvPr id="31747" name="Footer Placeholder 4"/>
          <p:cNvSpPr>
            <a:spLocks noGrp="1"/>
          </p:cNvSpPr>
          <p:nvPr>
            <p:ph type="ftr" sz="quarter" idx="11"/>
          </p:nvPr>
        </p:nvSpPr>
        <p:spPr>
          <a:noFill/>
        </p:spPr>
        <p:txBody>
          <a:bodyPr/>
          <a:lstStyle/>
          <a:p>
            <a:r>
              <a:rPr lang="en-US"/>
              <a:t>CPSC503 Winter 2021</a:t>
            </a:r>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10</a:t>
            </a:fld>
            <a:endParaRPr lang="en-US"/>
          </a:p>
        </p:txBody>
      </p:sp>
      <p:sp>
        <p:nvSpPr>
          <p:cNvPr id="31749" name="Rectangle 2"/>
          <p:cNvSpPr>
            <a:spLocks noGrp="1" noChangeArrowheads="1"/>
          </p:cNvSpPr>
          <p:nvPr>
            <p:ph type="title"/>
          </p:nvPr>
        </p:nvSpPr>
        <p:spPr/>
        <p:txBody>
          <a:bodyPr/>
          <a:lstStyle/>
          <a:p>
            <a:pPr eaLnBrk="1" hangingPunct="1"/>
            <a:r>
              <a:rPr lang="en-US"/>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0ED2A048-92DC-4C09-BDED-74D6BB4F0EFD}" type="datetime1">
              <a:rPr lang="en-US" smtClean="0"/>
              <a:t>9/21/2021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11</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736CC86A-A90A-4043-BADA-8C6A408151FA}"/>
                  </a:ext>
                </a:extLst>
              </p14:cNvPr>
              <p14:cNvContentPartPr/>
              <p14:nvPr/>
            </p14:nvContentPartPr>
            <p14:xfrm>
              <a:off x="6519449" y="1739299"/>
              <a:ext cx="126360" cy="154800"/>
            </p14:xfrm>
          </p:contentPart>
        </mc:Choice>
        <mc:Fallback xmlns="">
          <p:pic>
            <p:nvPicPr>
              <p:cNvPr id="2" name="Ink 1">
                <a:extLst>
                  <a:ext uri="{FF2B5EF4-FFF2-40B4-BE49-F238E27FC236}">
                    <a16:creationId xmlns:a16="http://schemas.microsoft.com/office/drawing/2014/main" id="{736CC86A-A90A-4043-BADA-8C6A408151FA}"/>
                  </a:ext>
                </a:extLst>
              </p:cNvPr>
              <p:cNvPicPr/>
              <p:nvPr/>
            </p:nvPicPr>
            <p:blipFill>
              <a:blip r:embed="rId5"/>
              <a:stretch>
                <a:fillRect/>
              </a:stretch>
            </p:blipFill>
            <p:spPr>
              <a:xfrm>
                <a:off x="6510809" y="1730659"/>
                <a:ext cx="144000" cy="1724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465E269F-72C1-46E9-9A12-1976A478AB20}"/>
                  </a:ext>
                </a:extLst>
              </p14:cNvPr>
              <p14:cNvContentPartPr/>
              <p14:nvPr/>
            </p14:nvContentPartPr>
            <p14:xfrm>
              <a:off x="6869729" y="2176699"/>
              <a:ext cx="155880" cy="173520"/>
            </p14:xfrm>
          </p:contentPart>
        </mc:Choice>
        <mc:Fallback xmlns="">
          <p:pic>
            <p:nvPicPr>
              <p:cNvPr id="3" name="Ink 2">
                <a:extLst>
                  <a:ext uri="{FF2B5EF4-FFF2-40B4-BE49-F238E27FC236}">
                    <a16:creationId xmlns:a16="http://schemas.microsoft.com/office/drawing/2014/main" id="{465E269F-72C1-46E9-9A12-1976A478AB20}"/>
                  </a:ext>
                </a:extLst>
              </p:cNvPr>
              <p:cNvPicPr/>
              <p:nvPr/>
            </p:nvPicPr>
            <p:blipFill>
              <a:blip r:embed="rId7"/>
              <a:stretch>
                <a:fillRect/>
              </a:stretch>
            </p:blipFill>
            <p:spPr>
              <a:xfrm>
                <a:off x="6860729" y="2168059"/>
                <a:ext cx="173520" cy="19116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95F49B42-168D-4123-9079-3A1EBD9AE57C}"/>
                  </a:ext>
                </a:extLst>
              </p14:cNvPr>
              <p14:cNvContentPartPr/>
              <p14:nvPr/>
            </p14:nvContentPartPr>
            <p14:xfrm>
              <a:off x="6866489" y="2667019"/>
              <a:ext cx="136800" cy="299160"/>
            </p14:xfrm>
          </p:contentPart>
        </mc:Choice>
        <mc:Fallback xmlns="">
          <p:pic>
            <p:nvPicPr>
              <p:cNvPr id="7" name="Ink 6">
                <a:extLst>
                  <a:ext uri="{FF2B5EF4-FFF2-40B4-BE49-F238E27FC236}">
                    <a16:creationId xmlns:a16="http://schemas.microsoft.com/office/drawing/2014/main" id="{95F49B42-168D-4123-9079-3A1EBD9AE57C}"/>
                  </a:ext>
                </a:extLst>
              </p:cNvPr>
              <p:cNvPicPr/>
              <p:nvPr/>
            </p:nvPicPr>
            <p:blipFill>
              <a:blip r:embed="rId9"/>
              <a:stretch>
                <a:fillRect/>
              </a:stretch>
            </p:blipFill>
            <p:spPr>
              <a:xfrm>
                <a:off x="6857849" y="2658379"/>
                <a:ext cx="154440" cy="3168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0" name="Ink 9">
                <a:extLst>
                  <a:ext uri="{FF2B5EF4-FFF2-40B4-BE49-F238E27FC236}">
                    <a16:creationId xmlns:a16="http://schemas.microsoft.com/office/drawing/2014/main" id="{D1748E8F-305E-4A1E-9332-89BD0050294E}"/>
                  </a:ext>
                </a:extLst>
              </p14:cNvPr>
              <p14:cNvContentPartPr/>
              <p14:nvPr/>
            </p14:nvContentPartPr>
            <p14:xfrm>
              <a:off x="7333769" y="3329059"/>
              <a:ext cx="123480" cy="138240"/>
            </p14:xfrm>
          </p:contentPart>
        </mc:Choice>
        <mc:Fallback xmlns="">
          <p:pic>
            <p:nvPicPr>
              <p:cNvPr id="10" name="Ink 9">
                <a:extLst>
                  <a:ext uri="{FF2B5EF4-FFF2-40B4-BE49-F238E27FC236}">
                    <a16:creationId xmlns:a16="http://schemas.microsoft.com/office/drawing/2014/main" id="{D1748E8F-305E-4A1E-9332-89BD0050294E}"/>
                  </a:ext>
                </a:extLst>
              </p:cNvPr>
              <p:cNvPicPr/>
              <p:nvPr/>
            </p:nvPicPr>
            <p:blipFill>
              <a:blip r:embed="rId11"/>
              <a:stretch>
                <a:fillRect/>
              </a:stretch>
            </p:blipFill>
            <p:spPr>
              <a:xfrm>
                <a:off x="7325129" y="3320059"/>
                <a:ext cx="141120" cy="1558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1" name="Ink 10">
                <a:extLst>
                  <a:ext uri="{FF2B5EF4-FFF2-40B4-BE49-F238E27FC236}">
                    <a16:creationId xmlns:a16="http://schemas.microsoft.com/office/drawing/2014/main" id="{A9EB28F2-AE01-437D-A3F4-4DC99EA485D2}"/>
                  </a:ext>
                </a:extLst>
              </p14:cNvPr>
              <p14:cNvContentPartPr/>
              <p14:nvPr/>
            </p14:nvContentPartPr>
            <p14:xfrm>
              <a:off x="7695929" y="3876979"/>
              <a:ext cx="199440" cy="193680"/>
            </p14:xfrm>
          </p:contentPart>
        </mc:Choice>
        <mc:Fallback xmlns="">
          <p:pic>
            <p:nvPicPr>
              <p:cNvPr id="11" name="Ink 10">
                <a:extLst>
                  <a:ext uri="{FF2B5EF4-FFF2-40B4-BE49-F238E27FC236}">
                    <a16:creationId xmlns:a16="http://schemas.microsoft.com/office/drawing/2014/main" id="{A9EB28F2-AE01-437D-A3F4-4DC99EA485D2}"/>
                  </a:ext>
                </a:extLst>
              </p:cNvPr>
              <p:cNvPicPr/>
              <p:nvPr/>
            </p:nvPicPr>
            <p:blipFill>
              <a:blip r:embed="rId13"/>
              <a:stretch>
                <a:fillRect/>
              </a:stretch>
            </p:blipFill>
            <p:spPr>
              <a:xfrm>
                <a:off x="7687289" y="3867979"/>
                <a:ext cx="21708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 name="Ink 17">
                <a:extLst>
                  <a:ext uri="{FF2B5EF4-FFF2-40B4-BE49-F238E27FC236}">
                    <a16:creationId xmlns:a16="http://schemas.microsoft.com/office/drawing/2014/main" id="{916D839C-456F-4BD2-A89E-C58665672935}"/>
                  </a:ext>
                </a:extLst>
              </p14:cNvPr>
              <p14:cNvContentPartPr/>
              <p14:nvPr/>
            </p14:nvContentPartPr>
            <p14:xfrm>
              <a:off x="6419729" y="4139059"/>
              <a:ext cx="844560" cy="1208880"/>
            </p14:xfrm>
          </p:contentPart>
        </mc:Choice>
        <mc:Fallback xmlns="">
          <p:pic>
            <p:nvPicPr>
              <p:cNvPr id="18" name="Ink 17">
                <a:extLst>
                  <a:ext uri="{FF2B5EF4-FFF2-40B4-BE49-F238E27FC236}">
                    <a16:creationId xmlns:a16="http://schemas.microsoft.com/office/drawing/2014/main" id="{916D839C-456F-4BD2-A89E-C58665672935}"/>
                  </a:ext>
                </a:extLst>
              </p:cNvPr>
              <p:cNvPicPr/>
              <p:nvPr/>
            </p:nvPicPr>
            <p:blipFill>
              <a:blip r:embed="rId15"/>
              <a:stretch>
                <a:fillRect/>
              </a:stretch>
            </p:blipFill>
            <p:spPr>
              <a:xfrm>
                <a:off x="6410733" y="4130059"/>
                <a:ext cx="862192" cy="1226520"/>
              </a:xfrm>
              <a:prstGeom prst="rect">
                <a:avLst/>
              </a:prstGeom>
            </p:spPr>
          </p:pic>
        </mc:Fallback>
      </mc:AlternateContent>
    </p:spTree>
    <p:extLst>
      <p:ext uri="{BB962C8B-B14F-4D97-AF65-F5344CB8AC3E}">
        <p14:creationId xmlns:p14="http://schemas.microsoft.com/office/powerpoint/2010/main" val="26405933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346E10E1-BDAB-4E96-9BFC-DD86F9397722}" type="datetime1">
              <a:rPr lang="en-US" smtClean="0"/>
              <a:t>9/21/2021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12</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6" r="44965" b="32828"/>
          <a:stretch/>
        </p:blipFill>
        <p:spPr bwMode="auto">
          <a:xfrm>
            <a:off x="4876800" y="15023"/>
            <a:ext cx="3503762" cy="6842977"/>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16" name="Ink 15">
                <a:extLst>
                  <a:ext uri="{FF2B5EF4-FFF2-40B4-BE49-F238E27FC236}">
                    <a16:creationId xmlns:a16="http://schemas.microsoft.com/office/drawing/2014/main" id="{E5293976-3909-4EBD-8BCD-5B85A382C19D}"/>
                  </a:ext>
                </a:extLst>
              </p14:cNvPr>
              <p14:cNvContentPartPr/>
              <p14:nvPr/>
            </p14:nvContentPartPr>
            <p14:xfrm>
              <a:off x="5643569" y="5519299"/>
              <a:ext cx="2364840" cy="1353600"/>
            </p14:xfrm>
          </p:contentPart>
        </mc:Choice>
        <mc:Fallback xmlns="">
          <p:pic>
            <p:nvPicPr>
              <p:cNvPr id="16" name="Ink 15">
                <a:extLst>
                  <a:ext uri="{FF2B5EF4-FFF2-40B4-BE49-F238E27FC236}">
                    <a16:creationId xmlns:a16="http://schemas.microsoft.com/office/drawing/2014/main" id="{E5293976-3909-4EBD-8BCD-5B85A382C19D}"/>
                  </a:ext>
                </a:extLst>
              </p:cNvPr>
              <p:cNvPicPr/>
              <p:nvPr/>
            </p:nvPicPr>
            <p:blipFill>
              <a:blip r:embed="rId5"/>
              <a:stretch>
                <a:fillRect/>
              </a:stretch>
            </p:blipFill>
            <p:spPr>
              <a:xfrm>
                <a:off x="5634929" y="5510299"/>
                <a:ext cx="2382480" cy="137124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21" name="Ink 20">
                <a:extLst>
                  <a:ext uri="{FF2B5EF4-FFF2-40B4-BE49-F238E27FC236}">
                    <a16:creationId xmlns:a16="http://schemas.microsoft.com/office/drawing/2014/main" id="{530E268A-2A09-4D74-A96E-F99E3E039862}"/>
                  </a:ext>
                </a:extLst>
              </p14:cNvPr>
              <p14:cNvContentPartPr/>
              <p14:nvPr/>
            </p14:nvContentPartPr>
            <p14:xfrm>
              <a:off x="6101129" y="1192819"/>
              <a:ext cx="1841760" cy="2796840"/>
            </p14:xfrm>
          </p:contentPart>
        </mc:Choice>
        <mc:Fallback xmlns="">
          <p:pic>
            <p:nvPicPr>
              <p:cNvPr id="21" name="Ink 20">
                <a:extLst>
                  <a:ext uri="{FF2B5EF4-FFF2-40B4-BE49-F238E27FC236}">
                    <a16:creationId xmlns:a16="http://schemas.microsoft.com/office/drawing/2014/main" id="{530E268A-2A09-4D74-A96E-F99E3E039862}"/>
                  </a:ext>
                </a:extLst>
              </p:cNvPr>
              <p:cNvPicPr/>
              <p:nvPr/>
            </p:nvPicPr>
            <p:blipFill>
              <a:blip r:embed="rId7"/>
              <a:stretch>
                <a:fillRect/>
              </a:stretch>
            </p:blipFill>
            <p:spPr>
              <a:xfrm>
                <a:off x="6092489" y="1183820"/>
                <a:ext cx="1859400" cy="2814478"/>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EF64D0F7-6347-4756-85E2-C81D207DF2FF}" type="datetime1">
              <a:rPr lang="en-US" smtClean="0"/>
              <a:t>9/21/2021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13</a:t>
            </a:fld>
            <a:endParaRPr lang="en-US"/>
          </a:p>
        </p:txBody>
      </p:sp>
      <p:sp>
        <p:nvSpPr>
          <p:cNvPr id="38917" name="Rectangle 2"/>
          <p:cNvSpPr>
            <a:spLocks noGrp="1" noChangeArrowheads="1"/>
          </p:cNvSpPr>
          <p:nvPr>
            <p:ph type="title"/>
          </p:nvPr>
        </p:nvSpPr>
        <p:spPr>
          <a:xfrm>
            <a:off x="685800" y="0"/>
            <a:ext cx="3886200" cy="1447800"/>
          </a:xfrm>
        </p:spPr>
        <p:txBody>
          <a:bodyPr/>
          <a:lstStyle/>
          <a:p>
            <a:pPr eaLnBrk="1" hangingPunct="1"/>
            <a:r>
              <a:rPr lang="en-US" sz="3600"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rotWithShape="1">
          <a:blip r:embed="rId3" cstate="print"/>
          <a:srcRect l="43245" t="11037" r="44965"/>
          <a:stretch/>
        </p:blipFill>
        <p:spPr bwMode="auto">
          <a:xfrm>
            <a:off x="5106838" y="-197443"/>
            <a:ext cx="2286000" cy="7075571"/>
          </a:xfrm>
          <a:prstGeom prst="rect">
            <a:avLst/>
          </a:prstGeom>
          <a:noFill/>
          <a:ln w="9525">
            <a:noFill/>
            <a:miter lim="800000"/>
            <a:headEnd/>
            <a:tailEnd/>
          </a:ln>
        </p:spPr>
      </p:pic>
      <p:sp>
        <p:nvSpPr>
          <p:cNvPr id="8" name="Text Box 5"/>
          <p:cNvSpPr txBox="1">
            <a:spLocks noChangeArrowheads="1"/>
          </p:cNvSpPr>
          <p:nvPr/>
        </p:nvSpPr>
        <p:spPr bwMode="auto">
          <a:xfrm>
            <a:off x="393840" y="2772534"/>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376271E2-653D-40CF-986D-EFCFBB1D096A}"/>
                  </a:ext>
                </a:extLst>
              </p14:cNvPr>
              <p14:cNvContentPartPr/>
              <p14:nvPr/>
            </p14:nvContentPartPr>
            <p14:xfrm>
              <a:off x="5549609" y="4290608"/>
              <a:ext cx="1541880" cy="791280"/>
            </p14:xfrm>
          </p:contentPart>
        </mc:Choice>
        <mc:Fallback xmlns="">
          <p:pic>
            <p:nvPicPr>
              <p:cNvPr id="2" name="Ink 1">
                <a:extLst>
                  <a:ext uri="{FF2B5EF4-FFF2-40B4-BE49-F238E27FC236}">
                    <a16:creationId xmlns:a16="http://schemas.microsoft.com/office/drawing/2014/main" id="{376271E2-653D-40CF-986D-EFCFBB1D096A}"/>
                  </a:ext>
                </a:extLst>
              </p:cNvPr>
              <p:cNvPicPr/>
              <p:nvPr/>
            </p:nvPicPr>
            <p:blipFill>
              <a:blip r:embed="rId5"/>
              <a:stretch>
                <a:fillRect/>
              </a:stretch>
            </p:blipFill>
            <p:spPr>
              <a:xfrm>
                <a:off x="5540969" y="4281608"/>
                <a:ext cx="1559520" cy="8089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DD6AD509-3D8F-4801-945F-976CE64C12B5}"/>
                  </a:ext>
                </a:extLst>
              </p14:cNvPr>
              <p14:cNvContentPartPr/>
              <p14:nvPr/>
            </p14:nvContentPartPr>
            <p14:xfrm>
              <a:off x="5902769" y="496568"/>
              <a:ext cx="1329480" cy="1954440"/>
            </p14:xfrm>
          </p:contentPart>
        </mc:Choice>
        <mc:Fallback xmlns="">
          <p:pic>
            <p:nvPicPr>
              <p:cNvPr id="3" name="Ink 2">
                <a:extLst>
                  <a:ext uri="{FF2B5EF4-FFF2-40B4-BE49-F238E27FC236}">
                    <a16:creationId xmlns:a16="http://schemas.microsoft.com/office/drawing/2014/main" id="{DD6AD509-3D8F-4801-945F-976CE64C12B5}"/>
                  </a:ext>
                </a:extLst>
              </p:cNvPr>
              <p:cNvPicPr/>
              <p:nvPr/>
            </p:nvPicPr>
            <p:blipFill>
              <a:blip r:embed="rId7"/>
              <a:stretch>
                <a:fillRect/>
              </a:stretch>
            </p:blipFill>
            <p:spPr>
              <a:xfrm>
                <a:off x="5893769" y="487568"/>
                <a:ext cx="1347120" cy="1972080"/>
              </a:xfrm>
              <a:prstGeom prst="rect">
                <a:avLst/>
              </a:prstGeom>
            </p:spPr>
          </p:pic>
        </mc:Fallback>
      </mc:AlternateContent>
    </p:spTree>
    <p:extLst>
      <p:ext uri="{BB962C8B-B14F-4D97-AF65-F5344CB8AC3E}">
        <p14:creationId xmlns:p14="http://schemas.microsoft.com/office/powerpoint/2010/main" val="101816316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CF952D-6E86-4F29-A1C7-383FA33E3CA4}"/>
              </a:ext>
            </a:extLst>
          </p:cNvPr>
          <p:cNvSpPr>
            <a:spLocks noGrp="1"/>
          </p:cNvSpPr>
          <p:nvPr>
            <p:ph type="title"/>
          </p:nvPr>
        </p:nvSpPr>
        <p:spPr/>
        <p:txBody>
          <a:bodyPr/>
          <a:lstStyle/>
          <a:p>
            <a:r>
              <a:rPr lang="en-CA" dirty="0"/>
              <a:t>Edit Distance</a:t>
            </a:r>
          </a:p>
        </p:txBody>
      </p:sp>
      <p:sp>
        <p:nvSpPr>
          <p:cNvPr id="3" name="Content Placeholder 2">
            <a:extLst>
              <a:ext uri="{FF2B5EF4-FFF2-40B4-BE49-F238E27FC236}">
                <a16:creationId xmlns:a16="http://schemas.microsoft.com/office/drawing/2014/main" id="{90975AB3-F8DF-4B6A-B123-3E998CD009A9}"/>
              </a:ext>
            </a:extLst>
          </p:cNvPr>
          <p:cNvSpPr>
            <a:spLocks noGrp="1"/>
          </p:cNvSpPr>
          <p:nvPr>
            <p:ph idx="1"/>
          </p:nvPr>
        </p:nvSpPr>
        <p:spPr/>
        <p:txBody>
          <a:bodyPr/>
          <a:lstStyle/>
          <a:p>
            <a:r>
              <a:rPr lang="en-CA" dirty="0"/>
              <a:t>More slides, more details, slightly different notation </a:t>
            </a:r>
            <a:r>
              <a:rPr lang="en-CA" dirty="0">
                <a:solidFill>
                  <a:srgbClr val="00B0F0"/>
                </a:solidFill>
                <a:hlinkClick r:id="rId2">
                  <a:extLst>
                    <a:ext uri="{A12FA001-AC4F-418D-AE19-62706E023703}">
                      <ahyp:hlinkClr xmlns:ahyp="http://schemas.microsoft.com/office/drawing/2018/hyperlinkcolor" val="tx"/>
                    </a:ext>
                  </a:extLst>
                </a:hlinkClick>
              </a:rPr>
              <a:t>http://web.stanford.edu/~jurafsky/slp3/slides/2_EditDistance.pdf</a:t>
            </a:r>
            <a:endParaRPr lang="en-CA" dirty="0">
              <a:solidFill>
                <a:srgbClr val="00B0F0"/>
              </a:solidFill>
            </a:endParaRPr>
          </a:p>
        </p:txBody>
      </p:sp>
      <p:sp>
        <p:nvSpPr>
          <p:cNvPr id="4" name="Date Placeholder 3">
            <a:extLst>
              <a:ext uri="{FF2B5EF4-FFF2-40B4-BE49-F238E27FC236}">
                <a16:creationId xmlns:a16="http://schemas.microsoft.com/office/drawing/2014/main" id="{5A8AC9F6-DAE6-4D5D-8D72-A6D581F2A5A0}"/>
              </a:ext>
            </a:extLst>
          </p:cNvPr>
          <p:cNvSpPr>
            <a:spLocks noGrp="1"/>
          </p:cNvSpPr>
          <p:nvPr>
            <p:ph type="dt" sz="half" idx="10"/>
          </p:nvPr>
        </p:nvSpPr>
        <p:spPr/>
        <p:txBody>
          <a:bodyPr/>
          <a:lstStyle/>
          <a:p>
            <a:pPr>
              <a:defRPr/>
            </a:pPr>
            <a:fld id="{EAECF629-0B4B-4CBF-995F-CD4DEBE88D6B}" type="datetime1">
              <a:rPr lang="en-US" smtClean="0"/>
              <a:t>9/21/2021</a:t>
            </a:fld>
            <a:endParaRPr lang="en-US"/>
          </a:p>
        </p:txBody>
      </p:sp>
      <p:sp>
        <p:nvSpPr>
          <p:cNvPr id="5" name="Footer Placeholder 4">
            <a:extLst>
              <a:ext uri="{FF2B5EF4-FFF2-40B4-BE49-F238E27FC236}">
                <a16:creationId xmlns:a16="http://schemas.microsoft.com/office/drawing/2014/main" id="{76C3D1A0-64DB-4CE6-A991-475A71624C59}"/>
              </a:ext>
            </a:extLst>
          </p:cNvPr>
          <p:cNvSpPr>
            <a:spLocks noGrp="1"/>
          </p:cNvSpPr>
          <p:nvPr>
            <p:ph type="ftr" sz="quarter" idx="11"/>
          </p:nvPr>
        </p:nvSpPr>
        <p:spPr/>
        <p:txBody>
          <a:bodyPr/>
          <a:lstStyle/>
          <a:p>
            <a:pPr>
              <a:defRPr/>
            </a:pPr>
            <a:r>
              <a:rPr lang="en-US"/>
              <a:t>CPSC503 Winter 2021</a:t>
            </a:r>
          </a:p>
        </p:txBody>
      </p:sp>
      <p:sp>
        <p:nvSpPr>
          <p:cNvPr id="6" name="Slide Number Placeholder 5">
            <a:extLst>
              <a:ext uri="{FF2B5EF4-FFF2-40B4-BE49-F238E27FC236}">
                <a16:creationId xmlns:a16="http://schemas.microsoft.com/office/drawing/2014/main" id="{4B855D82-C157-4D72-916F-01EA285D960A}"/>
              </a:ext>
            </a:extLst>
          </p:cNvPr>
          <p:cNvSpPr>
            <a:spLocks noGrp="1"/>
          </p:cNvSpPr>
          <p:nvPr>
            <p:ph type="sldNum" sz="quarter" idx="12"/>
          </p:nvPr>
        </p:nvSpPr>
        <p:spPr/>
        <p:txBody>
          <a:bodyPr/>
          <a:lstStyle/>
          <a:p>
            <a:pPr>
              <a:defRPr/>
            </a:pPr>
            <a:fld id="{28406783-8437-47FD-B020-18A50A928094}" type="slidenum">
              <a:rPr lang="en-US" smtClean="0"/>
              <a:pPr>
                <a:defRPr/>
              </a:pPr>
              <a:t>14</a:t>
            </a:fld>
            <a:endParaRPr lang="en-US"/>
          </a:p>
        </p:txBody>
      </p:sp>
    </p:spTree>
    <p:extLst>
      <p:ext uri="{BB962C8B-B14F-4D97-AF65-F5344CB8AC3E}">
        <p14:creationId xmlns:p14="http://schemas.microsoft.com/office/powerpoint/2010/main" val="32342368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CD10907F-1622-475C-9087-0C44EE8F11A6}" type="datetime1">
              <a:rPr lang="en-US" smtClean="0"/>
              <a:t>9/21/2021</a:t>
            </a:fld>
            <a:endParaRPr lang="en-US"/>
          </a:p>
        </p:txBody>
      </p:sp>
      <p:sp>
        <p:nvSpPr>
          <p:cNvPr id="32771" name="Footer Placeholder 4"/>
          <p:cNvSpPr>
            <a:spLocks noGrp="1"/>
          </p:cNvSpPr>
          <p:nvPr>
            <p:ph type="ftr" sz="quarter" idx="11"/>
          </p:nvPr>
        </p:nvSpPr>
        <p:spPr>
          <a:noFill/>
        </p:spPr>
        <p:txBody>
          <a:bodyPr/>
          <a:lstStyle/>
          <a:p>
            <a:r>
              <a:rPr lang="en-US"/>
              <a:t>CPSC503 Winter 2021</a:t>
            </a:r>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15</a:t>
            </a:fld>
            <a:endParaRPr lang="en-US"/>
          </a:p>
        </p:txBody>
      </p:sp>
      <p:sp>
        <p:nvSpPr>
          <p:cNvPr id="32773" name="Rectangle 2"/>
          <p:cNvSpPr>
            <a:spLocks noGrp="1" noChangeArrowheads="1"/>
          </p:cNvSpPr>
          <p:nvPr>
            <p:ph type="title"/>
          </p:nvPr>
        </p:nvSpPr>
        <p:spPr>
          <a:solidFill>
            <a:schemeClr val="hlink"/>
          </a:solidFill>
        </p:spPr>
        <p:txBody>
          <a:bodyPr/>
          <a:lstStyle/>
          <a:p>
            <a:pPr eaLnBrk="1" hangingPunct="1"/>
            <a:r>
              <a:rPr lang="en-US"/>
              <a:t>Key Transition</a:t>
            </a:r>
          </a:p>
        </p:txBody>
      </p:sp>
      <p:sp>
        <p:nvSpPr>
          <p:cNvPr id="32774" name="Rectangle 3"/>
          <p:cNvSpPr>
            <a:spLocks noGrp="1" noChangeArrowheads="1"/>
          </p:cNvSpPr>
          <p:nvPr>
            <p:ph type="body" idx="1"/>
          </p:nvPr>
        </p:nvSpPr>
        <p:spPr/>
        <p:txBody>
          <a:bodyPr/>
          <a:lstStyle/>
          <a:p>
            <a:pPr eaLnBrk="1" hangingPunct="1"/>
            <a:r>
              <a:rPr lang="en-US"/>
              <a:t>Up to this point we’ve mostly been discussing </a:t>
            </a:r>
            <a:r>
              <a:rPr lang="en-US">
                <a:solidFill>
                  <a:schemeClr val="accent2"/>
                </a:solidFill>
              </a:rPr>
              <a:t>words in isolation</a:t>
            </a:r>
          </a:p>
          <a:p>
            <a:pPr eaLnBrk="1" hangingPunct="1"/>
            <a:r>
              <a:rPr lang="en-US"/>
              <a:t>Now we’re switching to </a:t>
            </a:r>
            <a:r>
              <a:rPr lang="en-US">
                <a:solidFill>
                  <a:schemeClr val="accent2"/>
                </a:solidFill>
              </a:rPr>
              <a:t>sequences of words</a:t>
            </a:r>
          </a:p>
          <a:p>
            <a:pPr eaLnBrk="1" hangingPunct="1"/>
            <a:r>
              <a:rPr lang="en-US"/>
              <a:t>And we’re going to worry about assigning </a:t>
            </a:r>
            <a:r>
              <a:rPr lang="en-US">
                <a:solidFill>
                  <a:schemeClr val="accent2"/>
                </a:solidFill>
              </a:rPr>
              <a:t>probabilities to sequences of words</a:t>
            </a:r>
          </a:p>
          <a:p>
            <a:pPr eaLnBrk="1" hangingPunct="1">
              <a:buFontTx/>
              <a:buNone/>
            </a:pPr>
            <a:endParaRPr lang="en-US"/>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Footer Placeholder 4"/>
          <p:cNvSpPr>
            <a:spLocks noGrp="1"/>
          </p:cNvSpPr>
          <p:nvPr>
            <p:ph type="ftr" sz="quarter" idx="11"/>
          </p:nvPr>
        </p:nvSpPr>
        <p:spPr>
          <a:xfrm>
            <a:off x="-463475" y="6483275"/>
            <a:ext cx="2895600" cy="457200"/>
          </a:xfrm>
          <a:noFill/>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rPr>
              <a:t>CPSC503 Winter 2021</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23556" name="Slide Number Placeholder 5"/>
          <p:cNvSpPr>
            <a:spLocks noGrp="1"/>
          </p:cNvSpPr>
          <p:nvPr>
            <p:ph type="sldNum" sz="quarter" idx="12"/>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C9690E-C3CF-4F39-AEFA-FB28CAE5D29B}" type="slidenum">
              <a:rPr kumimoji="0" lang="en-US" sz="14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57" name="Rectangle 2"/>
          <p:cNvSpPr>
            <a:spLocks noGrp="1" noChangeArrowheads="1"/>
          </p:cNvSpPr>
          <p:nvPr>
            <p:ph type="title"/>
          </p:nvPr>
        </p:nvSpPr>
        <p:spPr>
          <a:xfrm>
            <a:off x="152400" y="19292"/>
            <a:ext cx="8686800" cy="1143000"/>
          </a:xfrm>
        </p:spPr>
        <p:txBody>
          <a:bodyPr/>
          <a:lstStyle/>
          <a:p>
            <a:pPr eaLnBrk="1" hangingPunct="1"/>
            <a:r>
              <a:rPr lang="en-US" dirty="0"/>
              <a:t>Knowledge-Formalisms Map</a:t>
            </a:r>
            <a:br>
              <a:rPr lang="en-US" dirty="0"/>
            </a:br>
            <a:r>
              <a:rPr lang="en-US" sz="3200" dirty="0"/>
              <a:t>(including probabilistic &amp; neural formalisms)</a:t>
            </a:r>
          </a:p>
        </p:txBody>
      </p:sp>
      <p:sp>
        <p:nvSpPr>
          <p:cNvPr id="23558" name="Rectangle 3"/>
          <p:cNvSpPr>
            <a:spLocks noGrp="1" noChangeArrowheads="1"/>
          </p:cNvSpPr>
          <p:nvPr>
            <p:ph type="body" idx="1"/>
          </p:nvPr>
        </p:nvSpPr>
        <p:spPr>
          <a:xfrm>
            <a:off x="3429000" y="4571999"/>
            <a:ext cx="4724400" cy="1122361"/>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a:t>
            </a:r>
            <a:r>
              <a:rPr lang="en-US" sz="2400" b="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4953000" cy="12573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Rule systems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p>
          <a:p>
            <a:pPr marL="342900" indent="-342900">
              <a:spcBef>
                <a:spcPct val="20000"/>
              </a:spcBef>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(e.g.,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(Prob.)</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Context-Free Grammars) </a:t>
            </a:r>
            <a:r>
              <a:rPr lang="en-US" sz="2000" dirty="0">
                <a:solidFill>
                  <a:schemeClr val="accent2"/>
                </a:solidFill>
                <a:latin typeface="Comic Sans MS" pitchFamily="66" charset="0"/>
              </a:rPr>
              <a:t>Neural Tree/Graph processing</a:t>
            </a: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State Machines </a:t>
            </a:r>
            <a:r>
              <a:rPr kumimoji="0" lang="en-US" sz="2400" b="0" i="1" u="none" strike="noStrike" kern="1200" cap="none" spc="0" normalizeH="0" baseline="0" noProof="0" dirty="0">
                <a:ln>
                  <a:noFill/>
                </a:ln>
                <a:solidFill>
                  <a:srgbClr val="3333CC"/>
                </a:solidFill>
                <a:effectLst/>
                <a:uLnTx/>
                <a:uFillTx/>
                <a:latin typeface="Comic Sans MS" pitchFamily="66" charset="0"/>
                <a:ea typeface="+mn-ea"/>
                <a:cs typeface="+mn-cs"/>
              </a:rPr>
              <a:t>(and prob. versions)</a:t>
            </a:r>
            <a:endPar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endParaRP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(Finite State </a:t>
            </a:r>
            <a:r>
              <a:rPr kumimoji="0" lang="en-US" sz="2000" b="0" i="0" u="none" strike="noStrike" kern="1200" cap="none" spc="0" normalizeH="0" baseline="0" noProof="0" dirty="0" err="1">
                <a:ln>
                  <a:noFill/>
                </a:ln>
                <a:solidFill>
                  <a:srgbClr val="000000"/>
                </a:solidFill>
                <a:effectLst/>
                <a:uLnTx/>
                <a:uFillTx/>
                <a:latin typeface="Comic Sans MS" pitchFamily="66" charset="0"/>
                <a:ea typeface="+mn-ea"/>
                <a:cs typeface="+mn-cs"/>
              </a:rPr>
              <a:t>Automata,Finite</a:t>
            </a:r>
            <a:r>
              <a:rPr kumimoji="0" lang="en-US" sz="2000" b="0" i="0" u="none" strike="noStrike" kern="1200" cap="none" spc="0" normalizeH="0" baseline="0" noProof="0" dirty="0">
                <a:ln>
                  <a:noFill/>
                </a:ln>
                <a:solidFill>
                  <a:srgbClr val="000000"/>
                </a:solidFill>
                <a:effectLst/>
                <a:uLnTx/>
                <a:uFillTx/>
                <a:latin typeface="Comic Sans MS" pitchFamily="66" charset="0"/>
                <a:ea typeface="+mn-ea"/>
                <a:cs typeface="+mn-cs"/>
              </a:rPr>
              <a:t> State Transducers,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Markov Models)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3333CC"/>
                </a:solidFill>
                <a:effectLst/>
                <a:uLnTx/>
                <a:uFillTx/>
                <a:latin typeface="Comic Sans MS" pitchFamily="66" charset="0"/>
                <a:ea typeface="+mn-ea"/>
                <a:cs typeface="+mn-cs"/>
              </a:rPr>
              <a:t>Neural Models, Neural Sequence  Modeling</a:t>
            </a:r>
            <a:endPar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Pragmatics</a:t>
            </a:r>
          </a:p>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Comic Sans MS" pitchFamily="66" charset="0"/>
                <a:ea typeface="+mn-ea"/>
                <a:cs typeface="+mn-cs"/>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69" name="Line 14"/>
          <p:cNvSpPr>
            <a:spLocks noChangeShapeType="1"/>
          </p:cNvSpPr>
          <p:nvPr/>
        </p:nvSpPr>
        <p:spPr bwMode="auto">
          <a:xfrm flipH="1">
            <a:off x="1676400" y="2514600"/>
            <a:ext cx="1447800" cy="13716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0" name="Line 15"/>
          <p:cNvSpPr>
            <a:spLocks noChangeShapeType="1"/>
          </p:cNvSpPr>
          <p:nvPr/>
        </p:nvSpPr>
        <p:spPr bwMode="auto">
          <a:xfrm flipH="1">
            <a:off x="2209800" y="2590800"/>
            <a:ext cx="914400" cy="23622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1" name="Line 16"/>
          <p:cNvSpPr>
            <a:spLocks noChangeShapeType="1"/>
          </p:cNvSpPr>
          <p:nvPr/>
        </p:nvSpPr>
        <p:spPr bwMode="auto">
          <a:xfrm flipH="1">
            <a:off x="1676400" y="3962400"/>
            <a:ext cx="1752600" cy="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2" name="Line 17"/>
          <p:cNvSpPr>
            <a:spLocks noChangeShapeType="1"/>
          </p:cNvSpPr>
          <p:nvPr/>
        </p:nvSpPr>
        <p:spPr bwMode="auto">
          <a:xfrm flipH="1">
            <a:off x="2133600" y="4038600"/>
            <a:ext cx="1295400" cy="1143000"/>
          </a:xfrm>
          <a:prstGeom prst="line">
            <a:avLst/>
          </a:prstGeom>
          <a:noFill/>
          <a:ln w="28575">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3" name="Rectangle 18"/>
          <p:cNvSpPr>
            <a:spLocks noChangeArrowheads="1"/>
          </p:cNvSpPr>
          <p:nvPr/>
        </p:nvSpPr>
        <p:spPr bwMode="auto">
          <a:xfrm>
            <a:off x="3352800" y="5694363"/>
            <a:ext cx="5105399" cy="706437"/>
          </a:xfrm>
          <a:prstGeom prst="rect">
            <a:avLst/>
          </a:prstGeom>
          <a:solidFill>
            <a:srgbClr val="CCFFFF"/>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omic Sans MS" pitchFamily="66" charset="0"/>
                <a:ea typeface="+mn-ea"/>
                <a:cs typeface="+mn-cs"/>
              </a:rPr>
              <a:t>AI planners </a:t>
            </a:r>
            <a:r>
              <a:rPr kumimoji="0" lang="en-US" sz="2000" b="0" i="1" u="none" strike="noStrike" kern="1200" cap="none" spc="0" normalizeH="0" baseline="0" noProof="0" dirty="0">
                <a:ln>
                  <a:noFill/>
                </a:ln>
                <a:solidFill>
                  <a:srgbClr val="3333CC"/>
                </a:solidFill>
                <a:effectLst/>
                <a:uLnTx/>
                <a:uFillTx/>
                <a:latin typeface="Comic Sans MS" pitchFamily="66" charset="0"/>
                <a:ea typeface="+mn-ea"/>
                <a:cs typeface="+mn-cs"/>
              </a:rPr>
              <a:t>(MDP Markov Decision Processes, Reinforcement learning)</a:t>
            </a:r>
          </a:p>
        </p:txBody>
      </p:sp>
      <p:sp>
        <p:nvSpPr>
          <p:cNvPr id="23574" name="Line 19"/>
          <p:cNvSpPr>
            <a:spLocks noChangeShapeType="1"/>
          </p:cNvSpPr>
          <p:nvPr/>
        </p:nvSpPr>
        <p:spPr bwMode="auto">
          <a:xfrm flipH="1" flipV="1">
            <a:off x="2209800" y="5486400"/>
            <a:ext cx="1143000" cy="304799"/>
          </a:xfrm>
          <a:prstGeom prst="line">
            <a:avLst/>
          </a:prstGeom>
          <a:noFill/>
          <a:ln w="38100">
            <a:solidFill>
              <a:schemeClr val="tx1"/>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3575" name="Line 20"/>
          <p:cNvSpPr>
            <a:spLocks noChangeShapeType="1"/>
          </p:cNvSpPr>
          <p:nvPr/>
        </p:nvSpPr>
        <p:spPr bwMode="auto">
          <a:xfrm flipH="1">
            <a:off x="1524000" y="2438400"/>
            <a:ext cx="1600200" cy="533400"/>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5" name="Rectangle 7"/>
          <p:cNvSpPr>
            <a:spLocks noChangeArrowheads="1"/>
          </p:cNvSpPr>
          <p:nvPr/>
        </p:nvSpPr>
        <p:spPr bwMode="auto">
          <a:xfrm>
            <a:off x="8229600" y="20574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srgbClr val="3333CC"/>
                </a:solidFill>
                <a:effectLst/>
                <a:uLnTx/>
                <a:uFillTx/>
                <a:latin typeface="Comic Sans MS" pitchFamily="66" charset="0"/>
                <a:ea typeface="+mn-ea"/>
                <a:cs typeface="+mn-cs"/>
              </a:rPr>
              <a:t>Machine Learning</a:t>
            </a:r>
          </a:p>
        </p:txBody>
      </p:sp>
      <p:sp>
        <p:nvSpPr>
          <p:cNvPr id="28" name="Line 17"/>
          <p:cNvSpPr>
            <a:spLocks noChangeShapeType="1"/>
          </p:cNvSpPr>
          <p:nvPr/>
        </p:nvSpPr>
        <p:spPr bwMode="auto">
          <a:xfrm flipH="1" flipV="1">
            <a:off x="1524000" y="3276598"/>
            <a:ext cx="1981200" cy="2417763"/>
          </a:xfrm>
          <a:prstGeom prst="line">
            <a:avLst/>
          </a:prstGeom>
          <a:noFill/>
          <a:ln w="28575">
            <a:solidFill>
              <a:schemeClr val="accent2"/>
            </a:solidFill>
            <a:round/>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6" name="TextBox 25">
            <a:extLst>
              <a:ext uri="{FF2B5EF4-FFF2-40B4-BE49-F238E27FC236}">
                <a16:creationId xmlns:a16="http://schemas.microsoft.com/office/drawing/2014/main" id="{DAE76A45-952C-4A7C-9075-DC955DD8FAB1}"/>
              </a:ext>
            </a:extLst>
          </p:cNvPr>
          <p:cNvSpPr txBox="1"/>
          <p:nvPr/>
        </p:nvSpPr>
        <p:spPr>
          <a:xfrm>
            <a:off x="2421377" y="1049339"/>
            <a:ext cx="1029449"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90s-2000s</a:t>
            </a:r>
          </a:p>
        </p:txBody>
      </p:sp>
      <p:sp>
        <p:nvSpPr>
          <p:cNvPr id="27" name="TextBox 26">
            <a:extLst>
              <a:ext uri="{FF2B5EF4-FFF2-40B4-BE49-F238E27FC236}">
                <a16:creationId xmlns:a16="http://schemas.microsoft.com/office/drawing/2014/main" id="{93179D1F-EA38-4883-BBAF-8D5707691354}"/>
              </a:ext>
            </a:extLst>
          </p:cNvPr>
          <p:cNvSpPr txBox="1"/>
          <p:nvPr/>
        </p:nvSpPr>
        <p:spPr>
          <a:xfrm>
            <a:off x="6400800" y="1025815"/>
            <a:ext cx="6751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600" b="0" i="0" u="none" strike="noStrike" kern="1200" cap="none" spc="0" normalizeH="0" baseline="0" noProof="0" dirty="0">
                <a:ln>
                  <a:noFill/>
                </a:ln>
                <a:solidFill>
                  <a:srgbClr val="FF0000"/>
                </a:solidFill>
                <a:effectLst/>
                <a:uLnTx/>
                <a:uFillTx/>
                <a:latin typeface="Times New Roman" pitchFamily="18" charset="0"/>
                <a:ea typeface="+mn-ea"/>
                <a:cs typeface="+mn-cs"/>
              </a:rPr>
              <a:t>2010s</a:t>
            </a:r>
          </a:p>
        </p:txBody>
      </p:sp>
      <p:sp>
        <p:nvSpPr>
          <p:cNvPr id="2" name="Date Placeholder 1">
            <a:extLst>
              <a:ext uri="{FF2B5EF4-FFF2-40B4-BE49-F238E27FC236}">
                <a16:creationId xmlns:a16="http://schemas.microsoft.com/office/drawing/2014/main" id="{D5BB36FB-BE45-4E5D-B328-2A3FA07F9D59}"/>
              </a:ext>
            </a:extLst>
          </p:cNvPr>
          <p:cNvSpPr>
            <a:spLocks noGrp="1"/>
          </p:cNvSpPr>
          <p:nvPr>
            <p:ph type="dt" sz="half" idx="10"/>
          </p:nvPr>
        </p:nvSpPr>
        <p:spPr/>
        <p:txBody>
          <a:bodyPr/>
          <a:lstStyle/>
          <a:p>
            <a:pPr>
              <a:defRPr/>
            </a:pPr>
            <a:fld id="{8F432EA7-98CB-4A7C-96FF-0A4670869143}" type="datetime1">
              <a:rPr lang="en-US" smtClean="0"/>
              <a:t>9/21/2021</a:t>
            </a:fld>
            <a:endParaRPr lang="en-US"/>
          </a:p>
        </p:txBody>
      </p:sp>
      <mc:AlternateContent xmlns:mc="http://schemas.openxmlformats.org/markup-compatibility/2006" xmlns:p14="http://schemas.microsoft.com/office/powerpoint/2010/main">
        <mc:Choice Requires="p14">
          <p:contentPart p14:bwMode="auto" r:id="rId3">
            <p14:nvContentPartPr>
              <p14:cNvPr id="3" name="Ink 2">
                <a:extLst>
                  <a:ext uri="{FF2B5EF4-FFF2-40B4-BE49-F238E27FC236}">
                    <a16:creationId xmlns:a16="http://schemas.microsoft.com/office/drawing/2014/main" id="{12EB132B-666C-4B34-9DC6-4D2D77A74EF5}"/>
                  </a:ext>
                </a:extLst>
              </p14:cNvPr>
              <p14:cNvContentPartPr/>
              <p14:nvPr/>
            </p14:nvContentPartPr>
            <p14:xfrm>
              <a:off x="2372820" y="1154194"/>
              <a:ext cx="1060920" cy="26280"/>
            </p14:xfrm>
          </p:contentPart>
        </mc:Choice>
        <mc:Fallback xmlns="">
          <p:pic>
            <p:nvPicPr>
              <p:cNvPr id="3" name="Ink 2">
                <a:extLst>
                  <a:ext uri="{FF2B5EF4-FFF2-40B4-BE49-F238E27FC236}">
                    <a16:creationId xmlns:a16="http://schemas.microsoft.com/office/drawing/2014/main" id="{12EB132B-666C-4B34-9DC6-4D2D77A74EF5}"/>
                  </a:ext>
                </a:extLst>
              </p:cNvPr>
              <p:cNvPicPr/>
              <p:nvPr/>
            </p:nvPicPr>
            <p:blipFill>
              <a:blip r:embed="rId4"/>
              <a:stretch>
                <a:fillRect/>
              </a:stretch>
            </p:blipFill>
            <p:spPr>
              <a:xfrm>
                <a:off x="2319180" y="1046194"/>
                <a:ext cx="116856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a:extLst>
                  <a:ext uri="{FF2B5EF4-FFF2-40B4-BE49-F238E27FC236}">
                    <a16:creationId xmlns:a16="http://schemas.microsoft.com/office/drawing/2014/main" id="{118697DA-BAAA-4398-AE9C-ACCA70307050}"/>
                  </a:ext>
                </a:extLst>
              </p14:cNvPr>
              <p14:cNvContentPartPr/>
              <p14:nvPr/>
            </p14:nvContentPartPr>
            <p14:xfrm>
              <a:off x="2051640" y="905040"/>
              <a:ext cx="6341040" cy="5030280"/>
            </p14:xfrm>
          </p:contentPart>
        </mc:Choice>
        <mc:Fallback xmlns="">
          <p:pic>
            <p:nvPicPr>
              <p:cNvPr id="4" name="Ink 3">
                <a:extLst>
                  <a:ext uri="{FF2B5EF4-FFF2-40B4-BE49-F238E27FC236}">
                    <a16:creationId xmlns:a16="http://schemas.microsoft.com/office/drawing/2014/main" id="{118697DA-BAAA-4398-AE9C-ACCA70307050}"/>
                  </a:ext>
                </a:extLst>
              </p:cNvPr>
              <p:cNvPicPr/>
              <p:nvPr/>
            </p:nvPicPr>
            <p:blipFill>
              <a:blip r:embed="rId6"/>
              <a:stretch>
                <a:fillRect/>
              </a:stretch>
            </p:blipFill>
            <p:spPr>
              <a:xfrm>
                <a:off x="2042280" y="895680"/>
                <a:ext cx="6359760" cy="504900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5" name="Ink 4">
                <a:extLst>
                  <a:ext uri="{FF2B5EF4-FFF2-40B4-BE49-F238E27FC236}">
                    <a16:creationId xmlns:a16="http://schemas.microsoft.com/office/drawing/2014/main" id="{1BC5EC43-FA89-4280-900E-42DAE37F3F49}"/>
                  </a:ext>
                </a:extLst>
              </p14:cNvPr>
              <p14:cNvContentPartPr/>
              <p14:nvPr/>
            </p14:nvContentPartPr>
            <p14:xfrm>
              <a:off x="5183788" y="2292808"/>
              <a:ext cx="1802520" cy="144720"/>
            </p14:xfrm>
          </p:contentPart>
        </mc:Choice>
        <mc:Fallback xmlns="">
          <p:pic>
            <p:nvPicPr>
              <p:cNvPr id="5" name="Ink 4">
                <a:extLst>
                  <a:ext uri="{FF2B5EF4-FFF2-40B4-BE49-F238E27FC236}">
                    <a16:creationId xmlns:a16="http://schemas.microsoft.com/office/drawing/2014/main" id="{1BC5EC43-FA89-4280-900E-42DAE37F3F49}"/>
                  </a:ext>
                </a:extLst>
              </p:cNvPr>
              <p:cNvPicPr/>
              <p:nvPr/>
            </p:nvPicPr>
            <p:blipFill>
              <a:blip r:embed="rId8"/>
              <a:stretch>
                <a:fillRect/>
              </a:stretch>
            </p:blipFill>
            <p:spPr>
              <a:xfrm>
                <a:off x="5129788" y="2184808"/>
                <a:ext cx="1910160" cy="360360"/>
              </a:xfrm>
              <a:prstGeom prst="rect">
                <a:avLst/>
              </a:prstGeom>
            </p:spPr>
          </p:pic>
        </mc:Fallback>
      </mc:AlternateContent>
    </p:spTree>
    <p:extLst>
      <p:ext uri="{BB962C8B-B14F-4D97-AF65-F5344CB8AC3E}">
        <p14:creationId xmlns:p14="http://schemas.microsoft.com/office/powerpoint/2010/main" val="26380520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198AB57C-88D5-4154-B1B3-7D7599815BE3}" type="datetime1">
              <a:rPr lang="en-US" smtClean="0"/>
              <a:t>9/21/2021</a:t>
            </a:fld>
            <a:endParaRPr lang="en-US"/>
          </a:p>
        </p:txBody>
      </p:sp>
      <p:sp>
        <p:nvSpPr>
          <p:cNvPr id="29699" name="Footer Placeholder 5"/>
          <p:cNvSpPr>
            <a:spLocks noGrp="1"/>
          </p:cNvSpPr>
          <p:nvPr>
            <p:ph type="ftr" sz="quarter" idx="11"/>
          </p:nvPr>
        </p:nvSpPr>
        <p:spPr>
          <a:noFill/>
        </p:spPr>
        <p:txBody>
          <a:bodyPr/>
          <a:lstStyle/>
          <a:p>
            <a:r>
              <a:rPr lang="en-US"/>
              <a:t>CPSC503 Winter 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17</a:t>
            </a:fld>
            <a:endParaRPr lang="en-US"/>
          </a:p>
        </p:txBody>
      </p:sp>
      <p:sp>
        <p:nvSpPr>
          <p:cNvPr id="29701" name="Rectangle 2"/>
          <p:cNvSpPr>
            <a:spLocks noGrp="1" noChangeArrowheads="1"/>
          </p:cNvSpPr>
          <p:nvPr>
            <p:ph type="title"/>
          </p:nvPr>
        </p:nvSpPr>
        <p:spPr/>
        <p:txBody>
          <a:bodyPr/>
          <a:lstStyle/>
          <a:p>
            <a:pPr eaLnBrk="1" hangingPunct="1"/>
            <a:r>
              <a:rPr lang="en-US" dirty="0"/>
              <a:t>Today Sept 21</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a:solidFill>
                  <a:schemeClr val="accent4"/>
                </a:solidFill>
              </a:rPr>
              <a:t>Min Edit Distance</a:t>
            </a:r>
            <a:endParaRPr lang="en-US" sz="3200" i="1" dirty="0">
              <a:solidFill>
                <a:schemeClr val="accent4"/>
              </a:solidFill>
            </a:endParaRPr>
          </a:p>
          <a:p>
            <a:pPr eaLnBrk="1" hangingPunct="1"/>
            <a:r>
              <a:rPr lang="en-US" sz="3200" i="1" dirty="0">
                <a:solidFill>
                  <a:schemeClr val="accent6"/>
                </a:solidFill>
              </a:rPr>
              <a:t>(Count-based) Language models (n</a:t>
            </a:r>
            <a:r>
              <a:rPr lang="en-US" sz="3200" dirty="0">
                <a:solidFill>
                  <a:schemeClr val="accent6"/>
                </a:solidFill>
              </a:rPr>
              <a:t>-grams)</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E2D0CF98-0708-46D8-BD2D-1836AC2F7355}" type="datetime1">
              <a:rPr lang="en-US" smtClean="0"/>
              <a:t>9/21/2021</a:t>
            </a:fld>
            <a:endParaRPr lang="en-US"/>
          </a:p>
        </p:txBody>
      </p:sp>
      <p:sp>
        <p:nvSpPr>
          <p:cNvPr id="18436" name="Footer Placeholder 4"/>
          <p:cNvSpPr>
            <a:spLocks noGrp="1"/>
          </p:cNvSpPr>
          <p:nvPr>
            <p:ph type="ftr" sz="quarter" idx="11"/>
          </p:nvPr>
        </p:nvSpPr>
        <p:spPr>
          <a:noFill/>
        </p:spPr>
        <p:txBody>
          <a:bodyPr/>
          <a:lstStyle/>
          <a:p>
            <a:r>
              <a:rPr lang="en-US"/>
              <a:t>CPSC503 Winter 2021</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18</a:t>
            </a:fld>
            <a:endParaRPr lang="en-US"/>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a:t>Real Word Spelling Errors </a:t>
            </a:r>
            <a:r>
              <a:rPr lang="en-US" sz="2000" dirty="0"/>
              <a:t>(20-40%)</a:t>
            </a:r>
            <a:endParaRPr lang="en-US" dirty="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a:t>Collect a set of common sets of confusions: C={C</a:t>
            </a:r>
            <a:r>
              <a:rPr lang="en-US" baseline="-25000" dirty="0"/>
              <a:t>1 </a:t>
            </a:r>
            <a:r>
              <a:rPr lang="en-US" dirty="0"/>
              <a:t>..</a:t>
            </a:r>
            <a:r>
              <a:rPr lang="en-US" baseline="-25000" dirty="0"/>
              <a:t> </a:t>
            </a:r>
            <a:r>
              <a:rPr lang="en-US" dirty="0" err="1"/>
              <a:t>C</a:t>
            </a:r>
            <a:r>
              <a:rPr lang="en-US" baseline="-25000" dirty="0" err="1"/>
              <a:t>n</a:t>
            </a:r>
            <a:r>
              <a:rPr lang="en-US" dirty="0"/>
              <a:t>} </a:t>
            </a:r>
          </a:p>
          <a:p>
            <a:pPr eaLnBrk="1" hangingPunct="1">
              <a:buFontTx/>
              <a:buNone/>
            </a:pPr>
            <a:r>
              <a:rPr lang="en-US" dirty="0"/>
              <a:t>e.g</a:t>
            </a:r>
            <a:r>
              <a:rPr lang="en-US" b="0" i="1" dirty="0"/>
              <a:t>.,{(Their/they’re/there), (To/too/two), (Weather/whether), (lave, have)</a:t>
            </a:r>
            <a:r>
              <a:rPr lang="en-US" dirty="0"/>
              <a:t>..</a:t>
            </a:r>
            <a:r>
              <a:rPr lang="en-US" b="0" i="1" dirty="0"/>
              <a:t>}</a:t>
            </a:r>
            <a:endParaRPr lang="en-US" dirty="0"/>
          </a:p>
          <a:p>
            <a:pPr eaLnBrk="1" hangingPunct="1"/>
            <a:endParaRPr lang="en-US" dirty="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extLst>
      <p:ext uri="{BB962C8B-B14F-4D97-AF65-F5344CB8AC3E}">
        <p14:creationId xmlns:p14="http://schemas.microsoft.com/office/powerpoint/2010/main" val="1340009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xfrm>
            <a:off x="457200" y="6400800"/>
            <a:ext cx="1905000" cy="457200"/>
          </a:xfrm>
          <a:noFill/>
        </p:spPr>
        <p:txBody>
          <a:bodyPr/>
          <a:lstStyle/>
          <a:p>
            <a:fld id="{AFC4F828-A434-44EF-8EDF-8B9FBEBD3A9B}" type="datetime1">
              <a:rPr lang="en-US" smtClean="0"/>
              <a:t>9/21/2021</a:t>
            </a:fld>
            <a:endParaRPr lang="en-US" dirty="0"/>
          </a:p>
        </p:txBody>
      </p:sp>
      <p:sp>
        <p:nvSpPr>
          <p:cNvPr id="4101" name="Footer Placeholder 4"/>
          <p:cNvSpPr>
            <a:spLocks noGrp="1"/>
          </p:cNvSpPr>
          <p:nvPr>
            <p:ph type="ftr" sz="quarter" idx="11"/>
          </p:nvPr>
        </p:nvSpPr>
        <p:spPr>
          <a:xfrm>
            <a:off x="3041650" y="6400800"/>
            <a:ext cx="2895600" cy="457200"/>
          </a:xfrm>
          <a:noFill/>
        </p:spPr>
        <p:txBody>
          <a:bodyPr/>
          <a:lstStyle/>
          <a:p>
            <a:r>
              <a:rPr lang="en-US" dirty="0"/>
              <a:t>CPSC503 Winter 2021</a:t>
            </a:r>
          </a:p>
        </p:txBody>
      </p:sp>
      <p:sp>
        <p:nvSpPr>
          <p:cNvPr id="4102" name="Slide Number Placeholder 5"/>
          <p:cNvSpPr>
            <a:spLocks noGrp="1"/>
          </p:cNvSpPr>
          <p:nvPr>
            <p:ph type="sldNum" sz="quarter" idx="12"/>
          </p:nvPr>
        </p:nvSpPr>
        <p:spPr>
          <a:xfrm>
            <a:off x="6934200" y="6395994"/>
            <a:ext cx="1905000" cy="457200"/>
          </a:xfrm>
          <a:noFill/>
        </p:spPr>
        <p:txBody>
          <a:bodyPr/>
          <a:lstStyle/>
          <a:p>
            <a:fld id="{1ABBA617-CF57-4339-BCED-8A7D94C1ACF9}" type="slidenum">
              <a:rPr lang="en-US" smtClean="0"/>
              <a:pPr/>
              <a:t>19</a:t>
            </a:fld>
            <a:endParaRPr lang="en-US" dirty="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a:t>Assign a probability to a sentence</a:t>
            </a:r>
          </a:p>
          <a:p>
            <a:pPr marL="838200" lvl="1" indent="-381000" eaLnBrk="1" hangingPunct="1">
              <a:buFontTx/>
              <a:buChar char="•"/>
            </a:pPr>
            <a:r>
              <a:rPr lang="en-US" sz="2800"/>
              <a:t>Part-of-speech tagging</a:t>
            </a:r>
          </a:p>
          <a:p>
            <a:pPr marL="838200" lvl="1" indent="-381000" eaLnBrk="1" hangingPunct="1">
              <a:buFontTx/>
              <a:buChar char="•"/>
            </a:pPr>
            <a:r>
              <a:rPr lang="en-US" sz="2800"/>
              <a:t>Word-sense disambiguation</a:t>
            </a:r>
          </a:p>
          <a:p>
            <a:pPr marL="838200" lvl="1" indent="-381000" eaLnBrk="1" hangingPunct="1">
              <a:buFontTx/>
              <a:buChar char="•"/>
            </a:pPr>
            <a:r>
              <a:rPr lang="en-US" sz="2800"/>
              <a:t>Probabilistic Parsing</a:t>
            </a:r>
          </a:p>
          <a:p>
            <a:pPr marL="457200" indent="-457200" eaLnBrk="1" hangingPunct="1">
              <a:buFontTx/>
              <a:buAutoNum type="alphaUcPeriod"/>
            </a:pPr>
            <a:r>
              <a:rPr lang="en-US" sz="3200"/>
              <a:t>Predict the next word</a:t>
            </a:r>
          </a:p>
          <a:p>
            <a:pPr marL="838200" lvl="1" indent="-381000" eaLnBrk="1" hangingPunct="1">
              <a:buFontTx/>
              <a:buChar char="•"/>
            </a:pPr>
            <a:r>
              <a:rPr lang="en-US" sz="2800"/>
              <a:t>Speech recognition</a:t>
            </a:r>
          </a:p>
          <a:p>
            <a:pPr marL="838200" lvl="1" indent="-381000" eaLnBrk="1" hangingPunct="1">
              <a:buFontTx/>
              <a:buChar char="•"/>
            </a:pPr>
            <a:r>
              <a:rPr lang="en-US" sz="2800"/>
              <a:t>Hand-writing recognition</a:t>
            </a:r>
          </a:p>
          <a:p>
            <a:pPr marL="838200" lvl="1" indent="-381000" eaLnBrk="1" hangingPunct="1">
              <a:buFontTx/>
              <a:buChar char="•"/>
            </a:pPr>
            <a:r>
              <a:rPr lang="en-US" sz="2800"/>
              <a:t>Augmentative communication for the disabled</a:t>
            </a:r>
          </a:p>
          <a:p>
            <a:pPr marL="457200" indent="-457200" eaLnBrk="1" hangingPunct="1"/>
            <a:endParaRPr lang="en-US" sz="240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82"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FDA84E6C-0275-4B17-A057-BFEBDD7585DB}" type="datetime1">
              <a:rPr lang="en-US" smtClean="0"/>
              <a:t>9/21/2021</a:t>
            </a:fld>
            <a:endParaRPr lang="en-US"/>
          </a:p>
        </p:txBody>
      </p:sp>
      <p:sp>
        <p:nvSpPr>
          <p:cNvPr id="29699" name="Footer Placeholder 5"/>
          <p:cNvSpPr>
            <a:spLocks noGrp="1"/>
          </p:cNvSpPr>
          <p:nvPr>
            <p:ph type="ftr" sz="quarter" idx="11"/>
          </p:nvPr>
        </p:nvSpPr>
        <p:spPr>
          <a:noFill/>
        </p:spPr>
        <p:txBody>
          <a:bodyPr/>
          <a:lstStyle/>
          <a:p>
            <a:r>
              <a:rPr lang="en-US"/>
              <a:t>CPSC503 Winter 2021</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a:p>
        </p:txBody>
      </p:sp>
      <p:sp>
        <p:nvSpPr>
          <p:cNvPr id="29701" name="Rectangle 2"/>
          <p:cNvSpPr>
            <a:spLocks noGrp="1" noChangeArrowheads="1"/>
          </p:cNvSpPr>
          <p:nvPr>
            <p:ph type="title"/>
          </p:nvPr>
        </p:nvSpPr>
        <p:spPr/>
        <p:txBody>
          <a:bodyPr/>
          <a:lstStyle/>
          <a:p>
            <a:pPr eaLnBrk="1" hangingPunct="1"/>
            <a:r>
              <a:rPr lang="en-US" dirty="0"/>
              <a:t>Today Sept 21</a:t>
            </a:r>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a:solidFill>
                  <a:schemeClr val="accent6"/>
                </a:solidFill>
              </a:rPr>
              <a:t>Min Edit Distance </a:t>
            </a:r>
          </a:p>
          <a:p>
            <a:pPr lvl="1" eaLnBrk="1" hangingPunct="1"/>
            <a:r>
              <a:rPr lang="en-US" sz="2800" dirty="0">
                <a:solidFill>
                  <a:schemeClr val="accent6"/>
                </a:solidFill>
              </a:rPr>
              <a:t>relatively simple example of dynamic programming: key techniques in NLP</a:t>
            </a:r>
          </a:p>
          <a:p>
            <a:pPr lvl="1" eaLnBrk="1" hangingPunct="1"/>
            <a:r>
              <a:rPr lang="en-US" sz="2800" i="1" dirty="0">
                <a:solidFill>
                  <a:schemeClr val="accent6"/>
                </a:solidFill>
              </a:rPr>
              <a:t>Min Edit Distance has applications throughout NLP</a:t>
            </a:r>
          </a:p>
          <a:p>
            <a:pPr eaLnBrk="1" hangingPunct="1"/>
            <a:r>
              <a:rPr lang="en-US" sz="3200" i="1" dirty="0"/>
              <a:t>Language models: probability of a sentence (n</a:t>
            </a:r>
            <a:r>
              <a:rPr lang="en-US" sz="3200" dirty="0"/>
              <a:t>-grams).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xfrm>
            <a:off x="671887" y="6540681"/>
            <a:ext cx="1905000" cy="457200"/>
          </a:xfrm>
          <a:noFill/>
        </p:spPr>
        <p:txBody>
          <a:bodyPr/>
          <a:lstStyle/>
          <a:p>
            <a:fld id="{FB1E494E-816E-44E2-9712-4D187F89181D}" type="datetime1">
              <a:rPr lang="en-US" smtClean="0"/>
              <a:t>9/21/2021</a:t>
            </a:fld>
            <a:endParaRPr lang="en-US"/>
          </a:p>
        </p:txBody>
      </p:sp>
      <p:sp>
        <p:nvSpPr>
          <p:cNvPr id="5129" name="Footer Placeholder 6"/>
          <p:cNvSpPr>
            <a:spLocks noGrp="1"/>
          </p:cNvSpPr>
          <p:nvPr>
            <p:ph type="ftr" sz="quarter" idx="11"/>
          </p:nvPr>
        </p:nvSpPr>
        <p:spPr>
          <a:xfrm>
            <a:off x="3110287" y="6540681"/>
            <a:ext cx="2895600" cy="457200"/>
          </a:xfrm>
          <a:noFill/>
        </p:spPr>
        <p:txBody>
          <a:bodyPr/>
          <a:lstStyle/>
          <a:p>
            <a:r>
              <a:rPr lang="en-US"/>
              <a:t>CPSC503 Winter 2021</a:t>
            </a:r>
          </a:p>
        </p:txBody>
      </p:sp>
      <p:sp>
        <p:nvSpPr>
          <p:cNvPr id="5130" name="Slide Number Placeholder 7"/>
          <p:cNvSpPr>
            <a:spLocks noGrp="1"/>
          </p:cNvSpPr>
          <p:nvPr>
            <p:ph type="sldNum" sz="quarter" idx="12"/>
          </p:nvPr>
        </p:nvSpPr>
        <p:spPr>
          <a:xfrm>
            <a:off x="6539287" y="6540681"/>
            <a:ext cx="1905000" cy="457200"/>
          </a:xfrm>
          <a:noFill/>
        </p:spPr>
        <p:txBody>
          <a:bodyPr/>
          <a:lstStyle/>
          <a:p>
            <a:fld id="{BA60DB12-19D1-4EFE-A3AA-C9A637BE7C31}" type="slidenum">
              <a:rPr lang="en-US" smtClean="0"/>
              <a:pPr/>
              <a:t>20</a:t>
            </a:fld>
            <a:endParaRPr lang="en-US"/>
          </a:p>
        </p:txBody>
      </p:sp>
      <p:sp>
        <p:nvSpPr>
          <p:cNvPr id="20486" name="Rectangle 2"/>
          <p:cNvSpPr>
            <a:spLocks noGrp="1" noChangeArrowheads="1"/>
          </p:cNvSpPr>
          <p:nvPr>
            <p:ph type="title"/>
          </p:nvPr>
        </p:nvSpPr>
        <p:spPr>
          <a:xfrm>
            <a:off x="2819400" y="149225"/>
            <a:ext cx="5943600" cy="685800"/>
          </a:xfrm>
        </p:spPr>
        <p:txBody>
          <a:bodyPr/>
          <a:lstStyle/>
          <a:p>
            <a:pPr eaLnBrk="1" hangingPunct="1">
              <a:defRPr/>
            </a:pPr>
            <a:r>
              <a:rPr lang="en-US" sz="3200" dirty="0">
                <a:solidFill>
                  <a:schemeClr val="accent6"/>
                </a:solidFill>
              </a:rPr>
              <a:t>Impossible to estimate!</a:t>
            </a:r>
          </a:p>
        </p:txBody>
      </p:sp>
      <p:sp>
        <p:nvSpPr>
          <p:cNvPr id="5132" name="Rectangle 3"/>
          <p:cNvSpPr>
            <a:spLocks noGrp="1" noChangeArrowheads="1"/>
          </p:cNvSpPr>
          <p:nvPr>
            <p:ph type="body" sz="half" idx="1"/>
          </p:nvPr>
        </p:nvSpPr>
        <p:spPr>
          <a:xfrm>
            <a:off x="457200" y="838873"/>
            <a:ext cx="8305800" cy="1371600"/>
          </a:xfrm>
          <a:noFill/>
        </p:spPr>
        <p:txBody>
          <a:bodyPr/>
          <a:lstStyle/>
          <a:p>
            <a:pPr eaLnBrk="1" hangingPunct="1">
              <a:lnSpc>
                <a:spcPct val="90000"/>
              </a:lnSpc>
              <a:buFontTx/>
              <a:buNone/>
            </a:pPr>
            <a:r>
              <a:rPr lang="en-US" dirty="0"/>
              <a:t>Assuming 10</a:t>
            </a:r>
            <a:r>
              <a:rPr lang="en-US" baseline="30000" dirty="0"/>
              <a:t>5</a:t>
            </a:r>
            <a:r>
              <a:rPr lang="en-US" dirty="0"/>
              <a:t> word types and average sentence contains 10 words -&gt; sample space?</a:t>
            </a:r>
          </a:p>
          <a:p>
            <a:pPr eaLnBrk="1" hangingPunct="1">
              <a:lnSpc>
                <a:spcPct val="90000"/>
              </a:lnSpc>
              <a:buFontTx/>
              <a:buNone/>
            </a:pPr>
            <a:endParaRPr lang="en-US" sz="2400" dirty="0"/>
          </a:p>
          <a:p>
            <a:r>
              <a:rPr lang="en-US" sz="2400" dirty="0"/>
              <a:t>From </a:t>
            </a:r>
            <a:r>
              <a:rPr lang="en-US" sz="2400" dirty="0">
                <a:solidFill>
                  <a:srgbClr val="00B0F0"/>
                </a:solidFill>
              </a:rPr>
              <a:t>Google language model Update </a:t>
            </a:r>
            <a:r>
              <a:rPr lang="en-US" sz="2400" dirty="0"/>
              <a:t>(22 Sept. 2006): was based on corpus Number of sentences: 95,119,665,584</a:t>
            </a:r>
          </a:p>
          <a:p>
            <a:r>
              <a:rPr lang="en-US" sz="2400" dirty="0"/>
              <a:t>To Google </a:t>
            </a:r>
            <a:r>
              <a:rPr lang="en-US" sz="2400" dirty="0">
                <a:solidFill>
                  <a:srgbClr val="00B0F0"/>
                </a:solidFill>
              </a:rPr>
              <a:t>Colossal Clean Crawled Corpus </a:t>
            </a:r>
            <a:r>
              <a:rPr lang="en-US" sz="2400" dirty="0"/>
              <a:t>claimed order of magnitude larger than most data sets used for pre-training, at around 750GB.</a:t>
            </a:r>
            <a:br>
              <a:rPr lang="en-US" sz="2400" dirty="0"/>
            </a:br>
            <a:endParaRPr lang="en-US" sz="2400" dirty="0"/>
          </a:p>
          <a:p>
            <a:pPr eaLnBrk="1" hangingPunct="1">
              <a:lnSpc>
                <a:spcPct val="90000"/>
              </a:lnSpc>
              <a:buFontTx/>
              <a:buNone/>
            </a:pPr>
            <a:endParaRPr lang="en-US" sz="2400" dirty="0"/>
          </a:p>
        </p:txBody>
      </p:sp>
      <p:graphicFrame>
        <p:nvGraphicFramePr>
          <p:cNvPr id="5122" name="Object 4"/>
          <p:cNvGraphicFramePr>
            <a:graphicFrameLocks noGrp="1" noChangeAspect="1"/>
          </p:cNvGraphicFramePr>
          <p:nvPr>
            <p:ph sz="quarter" idx="3"/>
            <p:extLst>
              <p:ext uri="{D42A27DB-BD31-4B8C-83A1-F6EECF244321}">
                <p14:modId xmlns:p14="http://schemas.microsoft.com/office/powerpoint/2010/main" val="3184859094"/>
              </p:ext>
            </p:extLst>
          </p:nvPr>
        </p:nvGraphicFramePr>
        <p:xfrm>
          <a:off x="304800" y="215900"/>
          <a:ext cx="2438400" cy="619125"/>
        </p:xfrm>
        <a:graphic>
          <a:graphicData uri="http://schemas.openxmlformats.org/presentationml/2006/ole">
            <mc:AlternateContent xmlns:mc="http://schemas.openxmlformats.org/markup-compatibility/2006">
              <mc:Choice xmlns:v="urn:schemas-microsoft-com:vml" Requires="v">
                <p:oleObj spid="_x0000_s130111"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159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882732"/>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xmlns:p14="http://schemas.microsoft.com/office/powerpoint/2010/main">
        <mc:Choice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314950" y="2152260"/>
              <a:ext cx="261937" cy="292100"/>
            </p14:xfrm>
          </p:contentPart>
        </mc:Choice>
        <mc:Fallback xmlns="">
          <p:pic>
            <p:nvPicPr>
              <p:cNvPr id="130051" name="Ink 10"/>
              <p:cNvPicPr>
                <a:picLocks noRot="1" noChangeAspect="1" noEditPoints="1" noChangeArrowheads="1" noChangeShapeType="1"/>
              </p:cNvPicPr>
              <p:nvPr/>
            </p:nvPicPr>
            <p:blipFill>
              <a:blip r:embed="rId7"/>
              <a:stretch>
                <a:fillRect/>
              </a:stretch>
            </p:blipFill>
            <p:spPr>
              <a:xfrm>
                <a:off x="2305608" y="2142998"/>
                <a:ext cx="280621" cy="31062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67000" y="1968110"/>
              <a:ext cx="382587" cy="184150"/>
            </p14:xfrm>
          </p:contentPart>
        </mc:Choice>
        <mc:Fallback xmlns="">
          <p:pic>
            <p:nvPicPr>
              <p:cNvPr id="130052" name="Ink 11"/>
              <p:cNvPicPr>
                <a:picLocks noRot="1" noChangeAspect="1" noEditPoints="1" noChangeArrowheads="1" noChangeShapeType="1"/>
              </p:cNvPicPr>
              <p:nvPr/>
            </p:nvPicPr>
            <p:blipFill>
              <a:blip r:embed="rId9"/>
              <a:stretch>
                <a:fillRect/>
              </a:stretch>
            </p:blipFill>
            <p:spPr>
              <a:xfrm>
                <a:off x="2657642" y="1958759"/>
                <a:ext cx="401302" cy="202853"/>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352800" y="2166218"/>
              <a:ext cx="392113" cy="280987"/>
            </p14:xfrm>
          </p:contentPart>
        </mc:Choice>
        <mc:Fallback xmlns="">
          <p:pic>
            <p:nvPicPr>
              <p:cNvPr id="130053" name="Ink 12"/>
              <p:cNvPicPr>
                <a:picLocks noRot="1" noChangeAspect="1" noEditPoints="1" noChangeArrowheads="1" noChangeShapeType="1"/>
              </p:cNvPicPr>
              <p:nvPr/>
            </p:nvPicPr>
            <p:blipFill>
              <a:blip r:embed="rId11"/>
              <a:stretch>
                <a:fillRect/>
              </a:stretch>
            </p:blipFill>
            <p:spPr>
              <a:xfrm>
                <a:off x="3343455" y="2156876"/>
                <a:ext cx="410802" cy="299672"/>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3744913" y="1992702"/>
              <a:ext cx="404812" cy="247650"/>
            </p14:xfrm>
          </p:contentPart>
        </mc:Choice>
        <mc:Fallback xmlns="">
          <p:pic>
            <p:nvPicPr>
              <p:cNvPr id="130054" name="Ink 13"/>
              <p:cNvPicPr>
                <a:picLocks noRot="1" noChangeAspect="1" noEditPoints="1" noChangeArrowheads="1" noChangeShapeType="1"/>
              </p:cNvPicPr>
              <p:nvPr/>
            </p:nvPicPr>
            <p:blipFill>
              <a:blip r:embed="rId13"/>
              <a:stretch>
                <a:fillRect/>
              </a:stretch>
            </p:blipFill>
            <p:spPr>
              <a:xfrm>
                <a:off x="3735557" y="1983370"/>
                <a:ext cx="423523" cy="266313"/>
              </a:xfrm>
              <a:prstGeom prst="rect">
                <a:avLst/>
              </a:prstGeom>
            </p:spPr>
          </p:pic>
        </mc:Fallback>
      </mc:AlternateContent>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5D7A808-8B10-4B20-89D1-A6D450CCE25B}"/>
              </a:ext>
            </a:extLst>
          </p:cNvPr>
          <p:cNvSpPr>
            <a:spLocks noGrp="1"/>
          </p:cNvSpPr>
          <p:nvPr>
            <p:ph type="body" sz="half" idx="1"/>
          </p:nvPr>
        </p:nvSpPr>
        <p:spPr/>
        <p:txBody>
          <a:bodyPr/>
          <a:lstStyle/>
          <a:p>
            <a:endParaRPr lang="en-CA"/>
          </a:p>
        </p:txBody>
      </p:sp>
      <p:sp>
        <p:nvSpPr>
          <p:cNvPr id="4" name="Content Placeholder 3">
            <a:extLst>
              <a:ext uri="{FF2B5EF4-FFF2-40B4-BE49-F238E27FC236}">
                <a16:creationId xmlns:a16="http://schemas.microsoft.com/office/drawing/2014/main" id="{404A3B09-F5B1-4179-8D62-241D0889ED40}"/>
              </a:ext>
            </a:extLst>
          </p:cNvPr>
          <p:cNvSpPr>
            <a:spLocks noGrp="1"/>
          </p:cNvSpPr>
          <p:nvPr>
            <p:ph sz="quarter" idx="2"/>
          </p:nvPr>
        </p:nvSpPr>
        <p:spPr/>
        <p:txBody>
          <a:bodyPr/>
          <a:lstStyle/>
          <a:p>
            <a:endParaRPr lang="en-CA"/>
          </a:p>
        </p:txBody>
      </p:sp>
      <p:sp>
        <p:nvSpPr>
          <p:cNvPr id="5" name="Content Placeholder 4">
            <a:extLst>
              <a:ext uri="{FF2B5EF4-FFF2-40B4-BE49-F238E27FC236}">
                <a16:creationId xmlns:a16="http://schemas.microsoft.com/office/drawing/2014/main" id="{4B7A1880-F7BA-405D-B455-80EC19C4491C}"/>
              </a:ext>
            </a:extLst>
          </p:cNvPr>
          <p:cNvSpPr>
            <a:spLocks noGrp="1"/>
          </p:cNvSpPr>
          <p:nvPr>
            <p:ph sz="quarter" idx="3"/>
          </p:nvPr>
        </p:nvSpPr>
        <p:spPr/>
        <p:txBody>
          <a:bodyPr/>
          <a:lstStyle/>
          <a:p>
            <a:endParaRPr lang="en-CA"/>
          </a:p>
        </p:txBody>
      </p:sp>
      <p:sp>
        <p:nvSpPr>
          <p:cNvPr id="6" name="Date Placeholder 5">
            <a:extLst>
              <a:ext uri="{FF2B5EF4-FFF2-40B4-BE49-F238E27FC236}">
                <a16:creationId xmlns:a16="http://schemas.microsoft.com/office/drawing/2014/main" id="{217CE20B-FD1B-49D4-BAC7-EA4BC53CFB98}"/>
              </a:ext>
            </a:extLst>
          </p:cNvPr>
          <p:cNvSpPr>
            <a:spLocks noGrp="1"/>
          </p:cNvSpPr>
          <p:nvPr>
            <p:ph type="dt" sz="half" idx="10"/>
          </p:nvPr>
        </p:nvSpPr>
        <p:spPr/>
        <p:txBody>
          <a:bodyPr/>
          <a:lstStyle/>
          <a:p>
            <a:pPr>
              <a:defRPr/>
            </a:pPr>
            <a:fld id="{573170C2-E774-4E91-897C-435B1C65DF04}" type="datetime1">
              <a:rPr lang="en-US" smtClean="0"/>
              <a:t>9/21/2021</a:t>
            </a:fld>
            <a:endParaRPr lang="en-US"/>
          </a:p>
        </p:txBody>
      </p:sp>
      <p:sp>
        <p:nvSpPr>
          <p:cNvPr id="7" name="Footer Placeholder 6">
            <a:extLst>
              <a:ext uri="{FF2B5EF4-FFF2-40B4-BE49-F238E27FC236}">
                <a16:creationId xmlns:a16="http://schemas.microsoft.com/office/drawing/2014/main" id="{BB96471D-8281-40EF-81E2-0A5155B73210}"/>
              </a:ext>
            </a:extLst>
          </p:cNvPr>
          <p:cNvSpPr>
            <a:spLocks noGrp="1"/>
          </p:cNvSpPr>
          <p:nvPr>
            <p:ph type="ftr" sz="quarter" idx="11"/>
          </p:nvPr>
        </p:nvSpPr>
        <p:spPr/>
        <p:txBody>
          <a:bodyPr/>
          <a:lstStyle/>
          <a:p>
            <a:pPr>
              <a:defRPr/>
            </a:pPr>
            <a:r>
              <a:rPr lang="en-US"/>
              <a:t>CPSC503 Winter 2021</a:t>
            </a:r>
          </a:p>
        </p:txBody>
      </p:sp>
      <p:sp>
        <p:nvSpPr>
          <p:cNvPr id="8" name="Slide Number Placeholder 7">
            <a:extLst>
              <a:ext uri="{FF2B5EF4-FFF2-40B4-BE49-F238E27FC236}">
                <a16:creationId xmlns:a16="http://schemas.microsoft.com/office/drawing/2014/main" id="{E0F039C2-6D91-4504-BC5D-B0EF2086B579}"/>
              </a:ext>
            </a:extLst>
          </p:cNvPr>
          <p:cNvSpPr>
            <a:spLocks noGrp="1"/>
          </p:cNvSpPr>
          <p:nvPr>
            <p:ph type="sldNum" sz="quarter" idx="12"/>
          </p:nvPr>
        </p:nvSpPr>
        <p:spPr/>
        <p:txBody>
          <a:bodyPr/>
          <a:lstStyle/>
          <a:p>
            <a:pPr>
              <a:defRPr/>
            </a:pPr>
            <a:fld id="{6555BD31-F6B9-42BA-85C1-1C0FD451AB55}" type="slidenum">
              <a:rPr lang="en-US" smtClean="0"/>
              <a:pPr>
                <a:defRPr/>
              </a:pPr>
              <a:t>21</a:t>
            </a:fld>
            <a:endParaRPr lang="en-US"/>
          </a:p>
        </p:txBody>
      </p:sp>
      <p:pic>
        <p:nvPicPr>
          <p:cNvPr id="9" name="Picture 8">
            <a:extLst>
              <a:ext uri="{FF2B5EF4-FFF2-40B4-BE49-F238E27FC236}">
                <a16:creationId xmlns:a16="http://schemas.microsoft.com/office/drawing/2014/main" id="{C07361A0-6BC7-4A50-98AA-C97ED2102369}"/>
              </a:ext>
            </a:extLst>
          </p:cNvPr>
          <p:cNvPicPr>
            <a:picLocks noChangeAspect="1"/>
          </p:cNvPicPr>
          <p:nvPr/>
        </p:nvPicPr>
        <p:blipFill>
          <a:blip r:embed="rId2"/>
          <a:stretch>
            <a:fillRect/>
          </a:stretch>
        </p:blipFill>
        <p:spPr>
          <a:xfrm>
            <a:off x="1071562" y="1752600"/>
            <a:ext cx="7000875" cy="3352800"/>
          </a:xfrm>
          <a:prstGeom prst="rect">
            <a:avLst/>
          </a:prstGeom>
        </p:spPr>
      </p:pic>
      <p:sp>
        <p:nvSpPr>
          <p:cNvPr id="10" name="Rectangle 2">
            <a:extLst>
              <a:ext uri="{FF2B5EF4-FFF2-40B4-BE49-F238E27FC236}">
                <a16:creationId xmlns:a16="http://schemas.microsoft.com/office/drawing/2014/main" id="{E16123F9-2ABA-407A-8A2C-A4B5269C323C}"/>
              </a:ext>
            </a:extLst>
          </p:cNvPr>
          <p:cNvSpPr>
            <a:spLocks noGrp="1" noChangeArrowheads="1"/>
          </p:cNvSpPr>
          <p:nvPr>
            <p:ph type="title"/>
          </p:nvPr>
        </p:nvSpPr>
        <p:spPr>
          <a:xfrm>
            <a:off x="609600" y="533400"/>
            <a:ext cx="5943600" cy="685800"/>
          </a:xfrm>
        </p:spPr>
        <p:txBody>
          <a:bodyPr/>
          <a:lstStyle/>
          <a:p>
            <a:pPr eaLnBrk="1" hangingPunct="1">
              <a:defRPr/>
            </a:pPr>
            <a:r>
              <a:rPr lang="en-US" sz="3200" dirty="0">
                <a:solidFill>
                  <a:srgbClr val="00B0F0"/>
                </a:solidFill>
              </a:rPr>
              <a:t>Colossal Clean Crawled Corpus (~2020)</a:t>
            </a:r>
            <a:endParaRPr lang="en-US" sz="3200" dirty="0">
              <a:solidFill>
                <a:schemeClr val="accent6"/>
              </a:solidFill>
            </a:endParaRPr>
          </a:p>
        </p:txBody>
      </p:sp>
    </p:spTree>
    <p:extLst>
      <p:ext uri="{BB962C8B-B14F-4D97-AF65-F5344CB8AC3E}">
        <p14:creationId xmlns:p14="http://schemas.microsoft.com/office/powerpoint/2010/main" val="21045300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AAE6C759-50C1-4C13-AF72-2E40C6F8362A}" type="datetime1">
              <a:rPr lang="en-US" smtClean="0"/>
              <a:t>9/21/2021</a:t>
            </a:fld>
            <a:endParaRPr lang="en-US"/>
          </a:p>
        </p:txBody>
      </p:sp>
      <p:sp>
        <p:nvSpPr>
          <p:cNvPr id="6151" name="Footer Placeholder 6"/>
          <p:cNvSpPr>
            <a:spLocks noGrp="1"/>
          </p:cNvSpPr>
          <p:nvPr>
            <p:ph type="ftr" sz="quarter" idx="11"/>
          </p:nvPr>
        </p:nvSpPr>
        <p:spPr>
          <a:noFill/>
        </p:spPr>
        <p:txBody>
          <a:bodyPr/>
          <a:lstStyle/>
          <a:p>
            <a:r>
              <a:rPr lang="en-US"/>
              <a:t>CPSC503 Winter 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22</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mc:AlternateContent xmlns:mc="http://schemas.openxmlformats.org/markup-compatibility/2006" xmlns:p14="http://schemas.microsoft.com/office/powerpoint/2010/main">
        <mc:Choice Requires="p14">
          <p:contentPart p14:bwMode="auto" r:id="rId3">
            <p14:nvContentPartPr>
              <p14:cNvPr id="14" name="Ink 13">
                <a:extLst>
                  <a:ext uri="{FF2B5EF4-FFF2-40B4-BE49-F238E27FC236}">
                    <a16:creationId xmlns:a16="http://schemas.microsoft.com/office/drawing/2014/main" id="{37A29DF9-6692-46CA-9412-DE28ACE1A87D}"/>
                  </a:ext>
                </a:extLst>
              </p14:cNvPr>
              <p14:cNvContentPartPr/>
              <p14:nvPr/>
            </p14:nvContentPartPr>
            <p14:xfrm>
              <a:off x="670529" y="1466779"/>
              <a:ext cx="1027440" cy="640800"/>
            </p14:xfrm>
          </p:contentPart>
        </mc:Choice>
        <mc:Fallback xmlns="">
          <p:pic>
            <p:nvPicPr>
              <p:cNvPr id="14" name="Ink 13">
                <a:extLst>
                  <a:ext uri="{FF2B5EF4-FFF2-40B4-BE49-F238E27FC236}">
                    <a16:creationId xmlns:a16="http://schemas.microsoft.com/office/drawing/2014/main" id="{37A29DF9-6692-46CA-9412-DE28ACE1A87D}"/>
                  </a:ext>
                </a:extLst>
              </p:cNvPr>
              <p:cNvPicPr/>
              <p:nvPr/>
            </p:nvPicPr>
            <p:blipFill>
              <a:blip r:embed="rId4"/>
              <a:stretch>
                <a:fillRect/>
              </a:stretch>
            </p:blipFill>
            <p:spPr>
              <a:xfrm>
                <a:off x="661529" y="1458139"/>
                <a:ext cx="1045080" cy="65844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 name="Ink 19">
                <a:extLst>
                  <a:ext uri="{FF2B5EF4-FFF2-40B4-BE49-F238E27FC236}">
                    <a16:creationId xmlns:a16="http://schemas.microsoft.com/office/drawing/2014/main" id="{B74DB740-A6ED-453D-AC29-843637373785}"/>
                  </a:ext>
                </a:extLst>
              </p14:cNvPr>
              <p14:cNvContentPartPr/>
              <p14:nvPr/>
            </p14:nvContentPartPr>
            <p14:xfrm>
              <a:off x="2499689" y="1373539"/>
              <a:ext cx="479520" cy="798120"/>
            </p14:xfrm>
          </p:contentPart>
        </mc:Choice>
        <mc:Fallback xmlns="">
          <p:pic>
            <p:nvPicPr>
              <p:cNvPr id="20" name="Ink 19">
                <a:extLst>
                  <a:ext uri="{FF2B5EF4-FFF2-40B4-BE49-F238E27FC236}">
                    <a16:creationId xmlns:a16="http://schemas.microsoft.com/office/drawing/2014/main" id="{B74DB740-A6ED-453D-AC29-843637373785}"/>
                  </a:ext>
                </a:extLst>
              </p:cNvPr>
              <p:cNvPicPr/>
              <p:nvPr/>
            </p:nvPicPr>
            <p:blipFill>
              <a:blip r:embed="rId6"/>
              <a:stretch>
                <a:fillRect/>
              </a:stretch>
            </p:blipFill>
            <p:spPr>
              <a:xfrm>
                <a:off x="2491049" y="1364899"/>
                <a:ext cx="497160" cy="8157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1" name="Ink 20">
                <a:extLst>
                  <a:ext uri="{FF2B5EF4-FFF2-40B4-BE49-F238E27FC236}">
                    <a16:creationId xmlns:a16="http://schemas.microsoft.com/office/drawing/2014/main" id="{47E75C2F-E83C-4A42-9D50-96A29223078B}"/>
                  </a:ext>
                </a:extLst>
              </p14:cNvPr>
              <p14:cNvContentPartPr/>
              <p14:nvPr/>
            </p14:nvContentPartPr>
            <p14:xfrm>
              <a:off x="1904969" y="1638139"/>
              <a:ext cx="286920" cy="347400"/>
            </p14:xfrm>
          </p:contentPart>
        </mc:Choice>
        <mc:Fallback xmlns="">
          <p:pic>
            <p:nvPicPr>
              <p:cNvPr id="21" name="Ink 20">
                <a:extLst>
                  <a:ext uri="{FF2B5EF4-FFF2-40B4-BE49-F238E27FC236}">
                    <a16:creationId xmlns:a16="http://schemas.microsoft.com/office/drawing/2014/main" id="{47E75C2F-E83C-4A42-9D50-96A29223078B}"/>
                  </a:ext>
                </a:extLst>
              </p:cNvPr>
              <p:cNvPicPr/>
              <p:nvPr/>
            </p:nvPicPr>
            <p:blipFill>
              <a:blip r:embed="rId8"/>
              <a:stretch>
                <a:fillRect/>
              </a:stretch>
            </p:blipFill>
            <p:spPr>
              <a:xfrm>
                <a:off x="1895969" y="1629148"/>
                <a:ext cx="304560" cy="36502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7" name="Ink 26">
                <a:extLst>
                  <a:ext uri="{FF2B5EF4-FFF2-40B4-BE49-F238E27FC236}">
                    <a16:creationId xmlns:a16="http://schemas.microsoft.com/office/drawing/2014/main" id="{1825EAD0-61B0-4D95-9BAE-3C7C16092FBB}"/>
                  </a:ext>
                </a:extLst>
              </p14:cNvPr>
              <p14:cNvContentPartPr/>
              <p14:nvPr/>
            </p14:nvContentPartPr>
            <p14:xfrm>
              <a:off x="4827089" y="1463539"/>
              <a:ext cx="59760" cy="711720"/>
            </p14:xfrm>
          </p:contentPart>
        </mc:Choice>
        <mc:Fallback xmlns="">
          <p:pic>
            <p:nvPicPr>
              <p:cNvPr id="27" name="Ink 26">
                <a:extLst>
                  <a:ext uri="{FF2B5EF4-FFF2-40B4-BE49-F238E27FC236}">
                    <a16:creationId xmlns:a16="http://schemas.microsoft.com/office/drawing/2014/main" id="{1825EAD0-61B0-4D95-9BAE-3C7C16092FBB}"/>
                  </a:ext>
                </a:extLst>
              </p:cNvPr>
              <p:cNvPicPr/>
              <p:nvPr/>
            </p:nvPicPr>
            <p:blipFill>
              <a:blip r:embed="rId10"/>
              <a:stretch>
                <a:fillRect/>
              </a:stretch>
            </p:blipFill>
            <p:spPr>
              <a:xfrm>
                <a:off x="4818089" y="1454539"/>
                <a:ext cx="77400" cy="7293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37" name="Ink 36">
                <a:extLst>
                  <a:ext uri="{FF2B5EF4-FFF2-40B4-BE49-F238E27FC236}">
                    <a16:creationId xmlns:a16="http://schemas.microsoft.com/office/drawing/2014/main" id="{F50C16B4-977E-4C18-B8CC-AFABEECEE138}"/>
                  </a:ext>
                </a:extLst>
              </p14:cNvPr>
              <p14:cNvContentPartPr/>
              <p14:nvPr/>
            </p14:nvContentPartPr>
            <p14:xfrm>
              <a:off x="5017889" y="1373179"/>
              <a:ext cx="791280" cy="789840"/>
            </p14:xfrm>
          </p:contentPart>
        </mc:Choice>
        <mc:Fallback xmlns="">
          <p:pic>
            <p:nvPicPr>
              <p:cNvPr id="37" name="Ink 36">
                <a:extLst>
                  <a:ext uri="{FF2B5EF4-FFF2-40B4-BE49-F238E27FC236}">
                    <a16:creationId xmlns:a16="http://schemas.microsoft.com/office/drawing/2014/main" id="{F50C16B4-977E-4C18-B8CC-AFABEECEE138}"/>
                  </a:ext>
                </a:extLst>
              </p:cNvPr>
              <p:cNvPicPr/>
              <p:nvPr/>
            </p:nvPicPr>
            <p:blipFill>
              <a:blip r:embed="rId12"/>
              <a:stretch>
                <a:fillRect/>
              </a:stretch>
            </p:blipFill>
            <p:spPr>
              <a:xfrm>
                <a:off x="5009249" y="1364179"/>
                <a:ext cx="808920" cy="807480"/>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8" name="Ink 37">
                <a:extLst>
                  <a:ext uri="{FF2B5EF4-FFF2-40B4-BE49-F238E27FC236}">
                    <a16:creationId xmlns:a16="http://schemas.microsoft.com/office/drawing/2014/main" id="{CAB5B80A-D1D6-4F9B-9CAE-E2ED9FCB1C89}"/>
                  </a:ext>
                </a:extLst>
              </p14:cNvPr>
              <p14:cNvContentPartPr/>
              <p14:nvPr/>
            </p14:nvContentPartPr>
            <p14:xfrm>
              <a:off x="3839609" y="1377499"/>
              <a:ext cx="878760" cy="722880"/>
            </p14:xfrm>
          </p:contentPart>
        </mc:Choice>
        <mc:Fallback xmlns="">
          <p:pic>
            <p:nvPicPr>
              <p:cNvPr id="38" name="Ink 37">
                <a:extLst>
                  <a:ext uri="{FF2B5EF4-FFF2-40B4-BE49-F238E27FC236}">
                    <a16:creationId xmlns:a16="http://schemas.microsoft.com/office/drawing/2014/main" id="{CAB5B80A-D1D6-4F9B-9CAE-E2ED9FCB1C89}"/>
                  </a:ext>
                </a:extLst>
              </p:cNvPr>
              <p:cNvPicPr/>
              <p:nvPr/>
            </p:nvPicPr>
            <p:blipFill>
              <a:blip r:embed="rId14"/>
              <a:stretch>
                <a:fillRect/>
              </a:stretch>
            </p:blipFill>
            <p:spPr>
              <a:xfrm>
                <a:off x="3830965" y="1368859"/>
                <a:ext cx="896407" cy="74052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39" name="Ink 38">
                <a:extLst>
                  <a:ext uri="{FF2B5EF4-FFF2-40B4-BE49-F238E27FC236}">
                    <a16:creationId xmlns:a16="http://schemas.microsoft.com/office/drawing/2014/main" id="{E21AD848-F81A-43FA-B707-3A4A17AB4411}"/>
                  </a:ext>
                </a:extLst>
              </p14:cNvPr>
              <p14:cNvContentPartPr/>
              <p14:nvPr/>
            </p14:nvContentPartPr>
            <p14:xfrm>
              <a:off x="3210329" y="1796179"/>
              <a:ext cx="237240" cy="117360"/>
            </p14:xfrm>
          </p:contentPart>
        </mc:Choice>
        <mc:Fallback xmlns="">
          <p:pic>
            <p:nvPicPr>
              <p:cNvPr id="39" name="Ink 38">
                <a:extLst>
                  <a:ext uri="{FF2B5EF4-FFF2-40B4-BE49-F238E27FC236}">
                    <a16:creationId xmlns:a16="http://schemas.microsoft.com/office/drawing/2014/main" id="{E21AD848-F81A-43FA-B707-3A4A17AB4411}"/>
                  </a:ext>
                </a:extLst>
              </p:cNvPr>
              <p:cNvPicPr/>
              <p:nvPr/>
            </p:nvPicPr>
            <p:blipFill>
              <a:blip r:embed="rId16"/>
              <a:stretch>
                <a:fillRect/>
              </a:stretch>
            </p:blipFill>
            <p:spPr>
              <a:xfrm>
                <a:off x="3201689" y="1787179"/>
                <a:ext cx="254880" cy="135000"/>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42" name="Ink 41">
                <a:extLst>
                  <a:ext uri="{FF2B5EF4-FFF2-40B4-BE49-F238E27FC236}">
                    <a16:creationId xmlns:a16="http://schemas.microsoft.com/office/drawing/2014/main" id="{6FEB4C9A-9410-45B9-A2F4-CF0A6C274F4F}"/>
                  </a:ext>
                </a:extLst>
              </p14:cNvPr>
              <p14:cNvContentPartPr/>
              <p14:nvPr/>
            </p14:nvContentPartPr>
            <p14:xfrm>
              <a:off x="6001769" y="1357339"/>
              <a:ext cx="860040" cy="789480"/>
            </p14:xfrm>
          </p:contentPart>
        </mc:Choice>
        <mc:Fallback xmlns="">
          <p:pic>
            <p:nvPicPr>
              <p:cNvPr id="42" name="Ink 41">
                <a:extLst>
                  <a:ext uri="{FF2B5EF4-FFF2-40B4-BE49-F238E27FC236}">
                    <a16:creationId xmlns:a16="http://schemas.microsoft.com/office/drawing/2014/main" id="{6FEB4C9A-9410-45B9-A2F4-CF0A6C274F4F}"/>
                  </a:ext>
                </a:extLst>
              </p:cNvPr>
              <p:cNvPicPr/>
              <p:nvPr/>
            </p:nvPicPr>
            <p:blipFill>
              <a:blip r:embed="rId18"/>
              <a:stretch>
                <a:fillRect/>
              </a:stretch>
            </p:blipFill>
            <p:spPr>
              <a:xfrm>
                <a:off x="5992769" y="1348339"/>
                <a:ext cx="877680" cy="807120"/>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43" name="Ink 42">
                <a:extLst>
                  <a:ext uri="{FF2B5EF4-FFF2-40B4-BE49-F238E27FC236}">
                    <a16:creationId xmlns:a16="http://schemas.microsoft.com/office/drawing/2014/main" id="{49A86903-D71C-4461-9026-0A9E3370B3B6}"/>
                  </a:ext>
                </a:extLst>
              </p14:cNvPr>
              <p14:cNvContentPartPr/>
              <p14:nvPr/>
            </p14:nvContentPartPr>
            <p14:xfrm>
              <a:off x="7014809" y="1408459"/>
              <a:ext cx="44280" cy="699480"/>
            </p14:xfrm>
          </p:contentPart>
        </mc:Choice>
        <mc:Fallback xmlns="">
          <p:pic>
            <p:nvPicPr>
              <p:cNvPr id="43" name="Ink 42">
                <a:extLst>
                  <a:ext uri="{FF2B5EF4-FFF2-40B4-BE49-F238E27FC236}">
                    <a16:creationId xmlns:a16="http://schemas.microsoft.com/office/drawing/2014/main" id="{49A86903-D71C-4461-9026-0A9E3370B3B6}"/>
                  </a:ext>
                </a:extLst>
              </p:cNvPr>
              <p:cNvPicPr/>
              <p:nvPr/>
            </p:nvPicPr>
            <p:blipFill>
              <a:blip r:embed="rId20"/>
              <a:stretch>
                <a:fillRect/>
              </a:stretch>
            </p:blipFill>
            <p:spPr>
              <a:xfrm>
                <a:off x="7006169" y="1399819"/>
                <a:ext cx="61920" cy="717120"/>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52" name="Ink 51">
                <a:extLst>
                  <a:ext uri="{FF2B5EF4-FFF2-40B4-BE49-F238E27FC236}">
                    <a16:creationId xmlns:a16="http://schemas.microsoft.com/office/drawing/2014/main" id="{EFD2BCE9-F464-4785-AE8C-CA5C2D80B59C}"/>
                  </a:ext>
                </a:extLst>
              </p14:cNvPr>
              <p14:cNvContentPartPr/>
              <p14:nvPr/>
            </p14:nvContentPartPr>
            <p14:xfrm>
              <a:off x="7180049" y="1336099"/>
              <a:ext cx="454320" cy="846000"/>
            </p14:xfrm>
          </p:contentPart>
        </mc:Choice>
        <mc:Fallback xmlns="">
          <p:pic>
            <p:nvPicPr>
              <p:cNvPr id="52" name="Ink 51">
                <a:extLst>
                  <a:ext uri="{FF2B5EF4-FFF2-40B4-BE49-F238E27FC236}">
                    <a16:creationId xmlns:a16="http://schemas.microsoft.com/office/drawing/2014/main" id="{EFD2BCE9-F464-4785-AE8C-CA5C2D80B59C}"/>
                  </a:ext>
                </a:extLst>
              </p:cNvPr>
              <p:cNvPicPr/>
              <p:nvPr/>
            </p:nvPicPr>
            <p:blipFill>
              <a:blip r:embed="rId22"/>
              <a:stretch>
                <a:fillRect/>
              </a:stretch>
            </p:blipFill>
            <p:spPr>
              <a:xfrm>
                <a:off x="7171409" y="1327459"/>
                <a:ext cx="471960" cy="863640"/>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55" name="Ink 54">
                <a:extLst>
                  <a:ext uri="{FF2B5EF4-FFF2-40B4-BE49-F238E27FC236}">
                    <a16:creationId xmlns:a16="http://schemas.microsoft.com/office/drawing/2014/main" id="{A8251BE5-82EC-42FD-885A-5DCF5927BF22}"/>
                  </a:ext>
                </a:extLst>
              </p14:cNvPr>
              <p14:cNvContentPartPr/>
              <p14:nvPr/>
            </p14:nvContentPartPr>
            <p14:xfrm>
              <a:off x="7807529" y="1350139"/>
              <a:ext cx="923400" cy="837000"/>
            </p14:xfrm>
          </p:contentPart>
        </mc:Choice>
        <mc:Fallback xmlns="">
          <p:pic>
            <p:nvPicPr>
              <p:cNvPr id="55" name="Ink 54">
                <a:extLst>
                  <a:ext uri="{FF2B5EF4-FFF2-40B4-BE49-F238E27FC236}">
                    <a16:creationId xmlns:a16="http://schemas.microsoft.com/office/drawing/2014/main" id="{A8251BE5-82EC-42FD-885A-5DCF5927BF22}"/>
                  </a:ext>
                </a:extLst>
              </p:cNvPr>
              <p:cNvPicPr/>
              <p:nvPr/>
            </p:nvPicPr>
            <p:blipFill>
              <a:blip r:embed="rId24"/>
              <a:stretch>
                <a:fillRect/>
              </a:stretch>
            </p:blipFill>
            <p:spPr>
              <a:xfrm>
                <a:off x="7798886" y="1341139"/>
                <a:ext cx="941047" cy="854640"/>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1115" name="Ink 131114">
                <a:extLst>
                  <a:ext uri="{FF2B5EF4-FFF2-40B4-BE49-F238E27FC236}">
                    <a16:creationId xmlns:a16="http://schemas.microsoft.com/office/drawing/2014/main" id="{F0709EB6-EF97-409E-B280-2A3C5369E462}"/>
                  </a:ext>
                </a:extLst>
              </p14:cNvPr>
              <p14:cNvContentPartPr/>
              <p14:nvPr/>
            </p14:nvContentPartPr>
            <p14:xfrm>
              <a:off x="5386169" y="3687259"/>
              <a:ext cx="150120" cy="181440"/>
            </p14:xfrm>
          </p:contentPart>
        </mc:Choice>
        <mc:Fallback xmlns="">
          <p:pic>
            <p:nvPicPr>
              <p:cNvPr id="131115" name="Ink 131114">
                <a:extLst>
                  <a:ext uri="{FF2B5EF4-FFF2-40B4-BE49-F238E27FC236}">
                    <a16:creationId xmlns:a16="http://schemas.microsoft.com/office/drawing/2014/main" id="{F0709EB6-EF97-409E-B280-2A3C5369E462}"/>
                  </a:ext>
                </a:extLst>
              </p:cNvPr>
              <p:cNvPicPr/>
              <p:nvPr/>
            </p:nvPicPr>
            <p:blipFill>
              <a:blip r:embed="rId26"/>
              <a:stretch>
                <a:fillRect/>
              </a:stretch>
            </p:blipFill>
            <p:spPr>
              <a:xfrm>
                <a:off x="5377508" y="3678619"/>
                <a:ext cx="167802" cy="19908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1118" name="Ink 131117">
                <a:extLst>
                  <a:ext uri="{FF2B5EF4-FFF2-40B4-BE49-F238E27FC236}">
                    <a16:creationId xmlns:a16="http://schemas.microsoft.com/office/drawing/2014/main" id="{B76CE18F-B6E7-4337-916B-524EF0E3F64C}"/>
                  </a:ext>
                </a:extLst>
              </p14:cNvPr>
              <p14:cNvContentPartPr/>
              <p14:nvPr/>
            </p14:nvContentPartPr>
            <p14:xfrm>
              <a:off x="3065249" y="2679259"/>
              <a:ext cx="1953720" cy="2111760"/>
            </p14:xfrm>
          </p:contentPart>
        </mc:Choice>
        <mc:Fallback xmlns="">
          <p:pic>
            <p:nvPicPr>
              <p:cNvPr id="131118" name="Ink 131117">
                <a:extLst>
                  <a:ext uri="{FF2B5EF4-FFF2-40B4-BE49-F238E27FC236}">
                    <a16:creationId xmlns:a16="http://schemas.microsoft.com/office/drawing/2014/main" id="{B76CE18F-B6E7-4337-916B-524EF0E3F64C}"/>
                  </a:ext>
                </a:extLst>
              </p:cNvPr>
              <p:cNvPicPr/>
              <p:nvPr/>
            </p:nvPicPr>
            <p:blipFill>
              <a:blip r:embed="rId28"/>
              <a:stretch>
                <a:fillRect/>
              </a:stretch>
            </p:blipFill>
            <p:spPr>
              <a:xfrm>
                <a:off x="3056249" y="2670259"/>
                <a:ext cx="1971360" cy="2129400"/>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1122" name="Ink 131121">
                <a:extLst>
                  <a:ext uri="{FF2B5EF4-FFF2-40B4-BE49-F238E27FC236}">
                    <a16:creationId xmlns:a16="http://schemas.microsoft.com/office/drawing/2014/main" id="{34E9B3D3-3399-4C9A-A580-8081971871AC}"/>
                  </a:ext>
                </a:extLst>
              </p14:cNvPr>
              <p14:cNvContentPartPr/>
              <p14:nvPr/>
            </p14:nvContentPartPr>
            <p14:xfrm>
              <a:off x="8044409" y="3183259"/>
              <a:ext cx="886320" cy="578520"/>
            </p14:xfrm>
          </p:contentPart>
        </mc:Choice>
        <mc:Fallback xmlns="">
          <p:pic>
            <p:nvPicPr>
              <p:cNvPr id="131122" name="Ink 131121">
                <a:extLst>
                  <a:ext uri="{FF2B5EF4-FFF2-40B4-BE49-F238E27FC236}">
                    <a16:creationId xmlns:a16="http://schemas.microsoft.com/office/drawing/2014/main" id="{34E9B3D3-3399-4C9A-A580-8081971871AC}"/>
                  </a:ext>
                </a:extLst>
              </p:cNvPr>
              <p:cNvPicPr/>
              <p:nvPr/>
            </p:nvPicPr>
            <p:blipFill>
              <a:blip r:embed="rId30"/>
              <a:stretch>
                <a:fillRect/>
              </a:stretch>
            </p:blipFill>
            <p:spPr>
              <a:xfrm>
                <a:off x="8035769" y="3174619"/>
                <a:ext cx="903960" cy="596160"/>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1123" name="Ink 131122">
                <a:extLst>
                  <a:ext uri="{FF2B5EF4-FFF2-40B4-BE49-F238E27FC236}">
                    <a16:creationId xmlns:a16="http://schemas.microsoft.com/office/drawing/2014/main" id="{AE80D849-B441-4239-8594-DF0BD0DB9243}"/>
                  </a:ext>
                </a:extLst>
              </p14:cNvPr>
              <p14:cNvContentPartPr/>
              <p14:nvPr/>
            </p14:nvContentPartPr>
            <p14:xfrm>
              <a:off x="6278249" y="3977419"/>
              <a:ext cx="1087920" cy="615240"/>
            </p14:xfrm>
          </p:contentPart>
        </mc:Choice>
        <mc:Fallback xmlns="">
          <p:pic>
            <p:nvPicPr>
              <p:cNvPr id="131123" name="Ink 131122">
                <a:extLst>
                  <a:ext uri="{FF2B5EF4-FFF2-40B4-BE49-F238E27FC236}">
                    <a16:creationId xmlns:a16="http://schemas.microsoft.com/office/drawing/2014/main" id="{AE80D849-B441-4239-8594-DF0BD0DB9243}"/>
                  </a:ext>
                </a:extLst>
              </p:cNvPr>
              <p:cNvPicPr/>
              <p:nvPr/>
            </p:nvPicPr>
            <p:blipFill>
              <a:blip r:embed="rId32"/>
              <a:stretch>
                <a:fillRect/>
              </a:stretch>
            </p:blipFill>
            <p:spPr>
              <a:xfrm>
                <a:off x="6269609" y="3968419"/>
                <a:ext cx="1105560" cy="632880"/>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1124" name="Ink 131123">
                <a:extLst>
                  <a:ext uri="{FF2B5EF4-FFF2-40B4-BE49-F238E27FC236}">
                    <a16:creationId xmlns:a16="http://schemas.microsoft.com/office/drawing/2014/main" id="{79523B11-271E-4323-871E-DCB7EC6F08CD}"/>
                  </a:ext>
                </a:extLst>
              </p14:cNvPr>
              <p14:cNvContentPartPr/>
              <p14:nvPr/>
            </p14:nvContentPartPr>
            <p14:xfrm>
              <a:off x="5832209" y="3069139"/>
              <a:ext cx="2047680" cy="774720"/>
            </p14:xfrm>
          </p:contentPart>
        </mc:Choice>
        <mc:Fallback xmlns="">
          <p:pic>
            <p:nvPicPr>
              <p:cNvPr id="131124" name="Ink 131123">
                <a:extLst>
                  <a:ext uri="{FF2B5EF4-FFF2-40B4-BE49-F238E27FC236}">
                    <a16:creationId xmlns:a16="http://schemas.microsoft.com/office/drawing/2014/main" id="{79523B11-271E-4323-871E-DCB7EC6F08CD}"/>
                  </a:ext>
                </a:extLst>
              </p:cNvPr>
              <p:cNvPicPr/>
              <p:nvPr/>
            </p:nvPicPr>
            <p:blipFill>
              <a:blip r:embed="rId34"/>
              <a:stretch>
                <a:fillRect/>
              </a:stretch>
            </p:blipFill>
            <p:spPr>
              <a:xfrm>
                <a:off x="5823567" y="3060139"/>
                <a:ext cx="2065323" cy="792360"/>
              </a:xfrm>
              <a:prstGeom prst="rect">
                <a:avLst/>
              </a:prstGeom>
            </p:spPr>
          </p:pic>
        </mc:Fallback>
      </mc:AlternateContent>
    </p:spTree>
    <p:extLst>
      <p:ext uri="{BB962C8B-B14F-4D97-AF65-F5344CB8AC3E}">
        <p14:creationId xmlns:p14="http://schemas.microsoft.com/office/powerpoint/2010/main" val="26819565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61F5EB60-5D70-48B8-AE7B-8E6CEAD40816}" type="datetime1">
              <a:rPr lang="en-US" smtClean="0"/>
              <a:t>9/21/2021</a:t>
            </a:fld>
            <a:endParaRPr lang="en-US"/>
          </a:p>
        </p:txBody>
      </p:sp>
      <p:sp>
        <p:nvSpPr>
          <p:cNvPr id="6151" name="Footer Placeholder 6"/>
          <p:cNvSpPr>
            <a:spLocks noGrp="1"/>
          </p:cNvSpPr>
          <p:nvPr>
            <p:ph type="ftr" sz="quarter" idx="11"/>
          </p:nvPr>
        </p:nvSpPr>
        <p:spPr>
          <a:noFill/>
        </p:spPr>
        <p:txBody>
          <a:bodyPr/>
          <a:lstStyle/>
          <a:p>
            <a:r>
              <a:rPr lang="en-US"/>
              <a:t>CPSC503 Winter 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23</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240"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241"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242"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61F5EB60-5D70-48B8-AE7B-8E6CEAD40816}" type="datetime1">
              <a:rPr lang="en-US" smtClean="0"/>
              <a:t>9/21/2021</a:t>
            </a:fld>
            <a:endParaRPr lang="en-US"/>
          </a:p>
        </p:txBody>
      </p:sp>
      <p:sp>
        <p:nvSpPr>
          <p:cNvPr id="6151" name="Footer Placeholder 6"/>
          <p:cNvSpPr>
            <a:spLocks noGrp="1"/>
          </p:cNvSpPr>
          <p:nvPr>
            <p:ph type="ftr" sz="quarter" idx="11"/>
          </p:nvPr>
        </p:nvSpPr>
        <p:spPr>
          <a:noFill/>
        </p:spPr>
        <p:txBody>
          <a:bodyPr/>
          <a:lstStyle/>
          <a:p>
            <a:r>
              <a:rPr lang="en-US"/>
              <a:t>CPSC503 Winter 2021</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24</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224273" name="Equation" r:id="rId4" imgW="1803240" imgH="457200" progId="Equation.3">
                    <p:embed/>
                  </p:oleObj>
                </mc:Choice>
                <mc:Fallback>
                  <p:oleObj name="Equation" r:id="rId4" imgW="1803240" imgH="457200" progId="Equation.3">
                    <p:embed/>
                    <p:pic>
                      <p:nvPicPr>
                        <p:cNvPr id="6148"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224274" name="Equation" r:id="rId6" imgW="190440" imgH="215640" progId="Equation.3">
                  <p:embed/>
                </p:oleObj>
              </mc:Choice>
              <mc:Fallback>
                <p:oleObj name="Equation" r:id="rId6" imgW="190440" imgH="215640" progId="Equation.3">
                  <p:embed/>
                  <p:pic>
                    <p:nvPicPr>
                      <p:cNvPr id="6146"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224275" name="Equation" r:id="rId8" imgW="3149280" imgH="558720" progId="Equation.3">
                  <p:embed/>
                </p:oleObj>
              </mc:Choice>
              <mc:Fallback>
                <p:oleObj name="Equation" r:id="rId8" imgW="3149280" imgH="558720" progId="Equation.3">
                  <p:embed/>
                  <p:pic>
                    <p:nvPicPr>
                      <p:cNvPr id="6147"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extLst>
      <p:ext uri="{BB962C8B-B14F-4D97-AF65-F5344CB8AC3E}">
        <p14:creationId xmlns:p14="http://schemas.microsoft.com/office/powerpoint/2010/main" val="142720490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C48FE562-19E8-46DE-BDA6-3D08D1A594B0}" type="datetime1">
              <a:rPr lang="en-US" smtClean="0"/>
              <a:t>9/21/2021</a:t>
            </a:fld>
            <a:endParaRPr lang="en-US"/>
          </a:p>
        </p:txBody>
      </p:sp>
      <p:sp>
        <p:nvSpPr>
          <p:cNvPr id="7174" name="Footer Placeholder 5"/>
          <p:cNvSpPr>
            <a:spLocks noGrp="1"/>
          </p:cNvSpPr>
          <p:nvPr>
            <p:ph type="ftr" sz="quarter" idx="11"/>
          </p:nvPr>
        </p:nvSpPr>
        <p:spPr>
          <a:noFill/>
        </p:spPr>
        <p:txBody>
          <a:bodyPr/>
          <a:lstStyle/>
          <a:p>
            <a:r>
              <a:rPr lang="en-US"/>
              <a:t>CPSC503 Winter 2021</a:t>
            </a:r>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25</a:t>
            </a:fld>
            <a:endParaRPr lang="en-US"/>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a:t>Sequence    </a:t>
            </a:r>
            <a:r>
              <a:rPr lang="en-US" i="1" dirty="0"/>
              <a:t>“the big red dog barks”</a:t>
            </a:r>
          </a:p>
          <a:p>
            <a:pPr eaLnBrk="1" hangingPunct="1"/>
            <a:r>
              <a:rPr lang="en-US" b="0" dirty="0"/>
              <a:t>P(the big red dog barks)=</a:t>
            </a:r>
          </a:p>
          <a:p>
            <a:pPr eaLnBrk="1" hangingPunct="1">
              <a:buFontTx/>
              <a:buNone/>
            </a:pPr>
            <a:r>
              <a:rPr lang="en-US" sz="2400" b="0" dirty="0">
                <a:solidFill>
                  <a:srgbClr val="A50021"/>
                </a:solidFill>
              </a:rPr>
              <a:t>    </a:t>
            </a:r>
            <a:r>
              <a:rPr lang="en-US" b="0" dirty="0"/>
              <a:t>P(The) x</a:t>
            </a:r>
          </a:p>
          <a:p>
            <a:pPr eaLnBrk="1" hangingPunct="1">
              <a:buFontTx/>
              <a:buNone/>
            </a:pPr>
            <a:r>
              <a:rPr lang="en-US" b="0" dirty="0"/>
              <a:t>	    P(</a:t>
            </a:r>
            <a:r>
              <a:rPr lang="en-US" b="0" dirty="0" err="1"/>
              <a:t>big|the</a:t>
            </a:r>
            <a:r>
              <a:rPr lang="en-US" b="0" dirty="0"/>
              <a:t>) x</a:t>
            </a:r>
          </a:p>
          <a:p>
            <a:pPr eaLnBrk="1" hangingPunct="1">
              <a:buFontTx/>
              <a:buNone/>
            </a:pPr>
            <a:r>
              <a:rPr lang="en-US" b="0" dirty="0"/>
              <a:t>		   P(</a:t>
            </a:r>
            <a:r>
              <a:rPr lang="en-US" b="0" dirty="0" err="1"/>
              <a:t>red|the</a:t>
            </a:r>
            <a:r>
              <a:rPr lang="en-US" b="0" dirty="0"/>
              <a:t> big) x</a:t>
            </a:r>
          </a:p>
          <a:p>
            <a:pPr eaLnBrk="1" hangingPunct="1">
              <a:buFontTx/>
              <a:buNone/>
            </a:pPr>
            <a:r>
              <a:rPr lang="en-US" b="0" dirty="0"/>
              <a:t>			P(</a:t>
            </a:r>
            <a:r>
              <a:rPr lang="en-US" b="0" dirty="0" err="1"/>
              <a:t>dog|the</a:t>
            </a:r>
            <a:r>
              <a:rPr lang="en-US" b="0" dirty="0"/>
              <a:t> big red) x</a:t>
            </a:r>
          </a:p>
          <a:p>
            <a:pPr eaLnBrk="1" hangingPunct="1">
              <a:buFontTx/>
              <a:buNone/>
            </a:pPr>
            <a:r>
              <a:rPr lang="en-US" b="0" dirty="0"/>
              <a:t>				 P(</a:t>
            </a:r>
            <a:r>
              <a:rPr lang="en-US" b="0" dirty="0" err="1"/>
              <a:t>barks|the</a:t>
            </a:r>
            <a:r>
              <a:rPr lang="en-US" b="0" dirty="0"/>
              <a:t> big red dog)</a:t>
            </a:r>
          </a:p>
          <a:p>
            <a:pPr eaLnBrk="1" hangingPunct="1"/>
            <a:endParaRPr lang="en-US" b="0" dirty="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a:latin typeface="Comic Sans MS" pitchFamily="66" charset="0"/>
              </a:rPr>
              <a:t>P(the) is better expressed as:</a:t>
            </a:r>
          </a:p>
          <a:p>
            <a:pPr marL="342900" indent="-342900">
              <a:lnSpc>
                <a:spcPct val="90000"/>
              </a:lnSpc>
              <a:spcBef>
                <a:spcPct val="20000"/>
              </a:spcBef>
            </a:pPr>
            <a:r>
              <a:rPr lang="en-US" sz="2800" dirty="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F47AA93B-6FB0-4F59-83C8-F03FDC2D14CC}" type="datetime1">
              <a:rPr lang="en-US" smtClean="0"/>
              <a:t>9/21/2021</a:t>
            </a:fld>
            <a:endParaRPr lang="en-US"/>
          </a:p>
        </p:txBody>
      </p:sp>
      <p:sp>
        <p:nvSpPr>
          <p:cNvPr id="8203" name="Footer Placeholder 6"/>
          <p:cNvSpPr>
            <a:spLocks noGrp="1"/>
          </p:cNvSpPr>
          <p:nvPr>
            <p:ph type="ftr" sz="quarter" idx="11"/>
          </p:nvPr>
        </p:nvSpPr>
        <p:spPr>
          <a:noFill/>
        </p:spPr>
        <p:txBody>
          <a:bodyPr/>
          <a:lstStyle/>
          <a:p>
            <a:r>
              <a:rPr lang="en-US"/>
              <a:t>CPSC503 Winter 2021</a:t>
            </a:r>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26</a:t>
            </a:fld>
            <a:endParaRPr lang="en-US"/>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a:t>Not a satisfying solution </a:t>
            </a:r>
            <a:r>
              <a:rPr lang="en-US">
                <a:sym typeface="Wingdings" pitchFamily="2" charset="2"/>
              </a:rPr>
              <a:t></a:t>
            </a:r>
            <a:endParaRPr lang="en-US"/>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292"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293"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294"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231412B1-33C9-4178-8318-DCD6119197D2}" type="datetime1">
              <a:rPr lang="en-US" smtClean="0"/>
              <a:t>9/21/2021</a:t>
            </a:fld>
            <a:endParaRPr lang="en-US"/>
          </a:p>
        </p:txBody>
      </p:sp>
      <p:sp>
        <p:nvSpPr>
          <p:cNvPr id="9223" name="Footer Placeholder 5"/>
          <p:cNvSpPr>
            <a:spLocks noGrp="1"/>
          </p:cNvSpPr>
          <p:nvPr>
            <p:ph type="ftr" sz="quarter" idx="11"/>
          </p:nvPr>
        </p:nvSpPr>
        <p:spPr>
          <a:noFill/>
        </p:spPr>
        <p:txBody>
          <a:bodyPr/>
          <a:lstStyle/>
          <a:p>
            <a:r>
              <a:rPr lang="en-US"/>
              <a:t>CPSC503 Winter 2021</a:t>
            </a:r>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27</a:t>
            </a:fld>
            <a:endParaRPr lang="en-US"/>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a:t>Prob of a sentence: N-Grams</a:t>
            </a:r>
            <a:br>
              <a:rPr lang="en-US" sz="3600"/>
            </a:br>
            <a:endParaRPr lang="en-US" sz="360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366"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367"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368"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369"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41C2F7F8-F66E-4999-9251-867215BF8A14}" type="datetime1">
              <a:rPr lang="en-US" smtClean="0"/>
              <a:t>9/21/2021</a:t>
            </a:fld>
            <a:endParaRPr lang="en-US"/>
          </a:p>
        </p:txBody>
      </p:sp>
      <p:sp>
        <p:nvSpPr>
          <p:cNvPr id="10248" name="Footer Placeholder 4"/>
          <p:cNvSpPr>
            <a:spLocks noGrp="1"/>
          </p:cNvSpPr>
          <p:nvPr>
            <p:ph type="ftr" sz="quarter" idx="11"/>
          </p:nvPr>
        </p:nvSpPr>
        <p:spPr>
          <a:noFill/>
        </p:spPr>
        <p:txBody>
          <a:bodyPr/>
          <a:lstStyle/>
          <a:p>
            <a:r>
              <a:rPr lang="en-US"/>
              <a:t>CPSC503 Winter 2021</a:t>
            </a:r>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28</a:t>
            </a:fld>
            <a:endParaRPr lang="en-US"/>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a:t>Bigram</a:t>
            </a:r>
            <a:br>
              <a:rPr lang="en-US" sz="3600"/>
            </a:br>
            <a:r>
              <a:rPr lang="en-US" sz="360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29"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CB271D0C-98ED-44BF-BA08-71A374FF84C6}" type="datetime1">
              <a:rPr lang="en-US" smtClean="0"/>
              <a:t>9/21/2021</a:t>
            </a:fld>
            <a:endParaRPr lang="en-US"/>
          </a:p>
        </p:txBody>
      </p:sp>
      <p:sp>
        <p:nvSpPr>
          <p:cNvPr id="11278" name="Footer Placeholder 4"/>
          <p:cNvSpPr>
            <a:spLocks noGrp="1"/>
          </p:cNvSpPr>
          <p:nvPr>
            <p:ph type="ftr" sz="quarter" idx="11"/>
          </p:nvPr>
        </p:nvSpPr>
        <p:spPr>
          <a:noFill/>
        </p:spPr>
        <p:txBody>
          <a:bodyPr/>
          <a:lstStyle/>
          <a:p>
            <a:r>
              <a:rPr lang="en-US"/>
              <a:t>CPSC503 Winter 2021</a:t>
            </a:r>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29</a:t>
            </a:fld>
            <a:endParaRPr lang="en-US"/>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a:t>Estimates for N-Grams</a:t>
            </a:r>
            <a:endParaRPr lang="en-US" sz="360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313"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314"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95E97C56-C103-446B-A982-2F6428A539A9}" type="datetime1">
              <a:rPr lang="en-US" smtClean="0"/>
              <a:t>9/21/2021</a:t>
            </a:fld>
            <a:endParaRPr lang="en-US"/>
          </a:p>
        </p:txBody>
      </p:sp>
      <p:sp>
        <p:nvSpPr>
          <p:cNvPr id="1029" name="Footer Placeholder 4"/>
          <p:cNvSpPr>
            <a:spLocks noGrp="1"/>
          </p:cNvSpPr>
          <p:nvPr>
            <p:ph type="ftr" sz="quarter" idx="11"/>
          </p:nvPr>
        </p:nvSpPr>
        <p:spPr>
          <a:noFill/>
        </p:spPr>
        <p:txBody>
          <a:bodyPr/>
          <a:lstStyle/>
          <a:p>
            <a:r>
              <a:rPr lang="en-US"/>
              <a:t>CPSC503 Winter 2021</a:t>
            </a:r>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dirty="0"/>
              <a:t>Def.</a:t>
            </a:r>
            <a:r>
              <a:rPr lang="en-US" dirty="0"/>
              <a:t> Minimum number of edit operations (</a:t>
            </a:r>
            <a:r>
              <a:rPr lang="en-US" dirty="0">
                <a:solidFill>
                  <a:srgbClr val="FF0000"/>
                </a:solidFill>
              </a:rPr>
              <a:t>insertion</a:t>
            </a:r>
            <a:r>
              <a:rPr lang="en-US" dirty="0"/>
              <a:t>, </a:t>
            </a:r>
            <a:r>
              <a:rPr lang="en-US" dirty="0">
                <a:solidFill>
                  <a:srgbClr val="FF0000"/>
                </a:solidFill>
              </a:rPr>
              <a:t>deletion</a:t>
            </a:r>
            <a:r>
              <a:rPr lang="en-US" dirty="0"/>
              <a:t> and </a:t>
            </a:r>
            <a:r>
              <a:rPr lang="en-US" dirty="0">
                <a:solidFill>
                  <a:srgbClr val="FF0000"/>
                </a:solidFill>
              </a:rPr>
              <a:t>substitution</a:t>
            </a:r>
            <a:r>
              <a:rPr lang="en-US" dirty="0"/>
              <a:t>)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delete o</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delete  b</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dirty="0">
                <a:solidFill>
                  <a:srgbClr val="FF0000"/>
                </a:solidFill>
                <a:latin typeface="Arial" charset="0"/>
              </a:rPr>
              <a:t>substitute u by a</a:t>
            </a:r>
            <a:endParaRPr lang="en-US" sz="2400" dirty="0">
              <a:solidFill>
                <a:srgbClr val="FF0000"/>
              </a:solidFill>
              <a:latin typeface="Arial" charset="0"/>
            </a:endParaRPr>
          </a:p>
          <a:p>
            <a:pPr marL="342900" indent="-342900" algn="ctr">
              <a:spcBef>
                <a:spcPct val="20000"/>
              </a:spcBef>
            </a:pPr>
            <a:endParaRPr lang="en-US" sz="2400" b="1" baseline="-25000" dirty="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E5F52F76-026A-496D-9FB0-49F2B7117212}" type="datetime1">
              <a:rPr lang="en-US" smtClean="0"/>
              <a:t>9/21/2021</a:t>
            </a:fld>
            <a:endParaRPr lang="en-US"/>
          </a:p>
        </p:txBody>
      </p:sp>
      <p:sp>
        <p:nvSpPr>
          <p:cNvPr id="12306" name="Footer Placeholder 4"/>
          <p:cNvSpPr>
            <a:spLocks noGrp="1"/>
          </p:cNvSpPr>
          <p:nvPr>
            <p:ph type="ftr" sz="quarter" idx="11"/>
          </p:nvPr>
        </p:nvSpPr>
        <p:spPr>
          <a:noFill/>
        </p:spPr>
        <p:txBody>
          <a:bodyPr/>
          <a:lstStyle/>
          <a:p>
            <a:r>
              <a:rPr lang="en-US"/>
              <a:t>CPSC503 Winter 2021</a:t>
            </a:r>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30</a:t>
            </a:fld>
            <a:endParaRPr lang="en-US"/>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a:t>Estimates for Bigrams</a:t>
            </a:r>
            <a:endParaRPr lang="en-US" sz="360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87"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F5C78E2C-8A98-4295-A9CB-36EB31008BBE}" type="datetime1">
              <a:rPr lang="en-US" smtClean="0"/>
              <a:t>9/21/2021</a:t>
            </a:fld>
            <a:endParaRPr lang="en-US"/>
          </a:p>
        </p:txBody>
      </p:sp>
      <p:sp>
        <p:nvSpPr>
          <p:cNvPr id="13325" name="Footer Placeholder 5"/>
          <p:cNvSpPr>
            <a:spLocks noGrp="1"/>
          </p:cNvSpPr>
          <p:nvPr>
            <p:ph type="ftr" sz="quarter" idx="11"/>
          </p:nvPr>
        </p:nvSpPr>
        <p:spPr>
          <a:noFill/>
        </p:spPr>
        <p:txBody>
          <a:bodyPr/>
          <a:lstStyle/>
          <a:p>
            <a:r>
              <a:rPr lang="en-US"/>
              <a:t>CPSC503 Winter 2021</a:t>
            </a:r>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31</a:t>
            </a:fld>
            <a:endParaRPr lang="en-US"/>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a:t>Berkeley ____________Project (1994) </a:t>
            </a:r>
            <a:br>
              <a:rPr lang="en-US" sz="3600"/>
            </a:br>
            <a:r>
              <a:rPr lang="en-US" sz="360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414"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415"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416"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4E23E415-E204-4139-845D-4A814B3A7D7A}" type="datetime1">
              <a:rPr lang="en-US" smtClean="0"/>
              <a:t>9/21/2021</a:t>
            </a:fld>
            <a:endParaRPr lang="en-US"/>
          </a:p>
        </p:txBody>
      </p:sp>
      <p:sp>
        <p:nvSpPr>
          <p:cNvPr id="14344" name="Footer Placeholder 5"/>
          <p:cNvSpPr>
            <a:spLocks noGrp="1"/>
          </p:cNvSpPr>
          <p:nvPr>
            <p:ph type="ftr" sz="quarter" idx="11"/>
          </p:nvPr>
        </p:nvSpPr>
        <p:spPr>
          <a:noFill/>
        </p:spPr>
        <p:txBody>
          <a:bodyPr/>
          <a:lstStyle/>
          <a:p>
            <a:r>
              <a:rPr lang="en-US"/>
              <a:t>CPSC503 Winter 2021</a:t>
            </a:r>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32</a:t>
            </a:fld>
            <a:endParaRPr lang="en-US"/>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433"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434"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435"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F07699DF-C745-4C0D-A759-9F1D1D02F419}" type="datetime1">
              <a:rPr lang="en-US" smtClean="0"/>
              <a:t>9/21/2021</a:t>
            </a:fld>
            <a:endParaRPr lang="en-US"/>
          </a:p>
        </p:txBody>
      </p:sp>
      <p:sp>
        <p:nvSpPr>
          <p:cNvPr id="15367" name="Footer Placeholder 4"/>
          <p:cNvSpPr>
            <a:spLocks noGrp="1"/>
          </p:cNvSpPr>
          <p:nvPr>
            <p:ph type="ftr" sz="quarter" idx="11"/>
          </p:nvPr>
        </p:nvSpPr>
        <p:spPr>
          <a:noFill/>
        </p:spPr>
        <p:txBody>
          <a:bodyPr/>
          <a:lstStyle/>
          <a:p>
            <a:r>
              <a:rPr lang="en-US"/>
              <a:t>CPSC503 Winter 2021</a:t>
            </a:r>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33</a:t>
            </a:fld>
            <a:endParaRPr lang="en-US"/>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456"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457"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458"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3FA57230-F099-4A63-92A6-81EF0BA1F5DC}" type="datetime1">
              <a:rPr lang="en-US" smtClean="0"/>
              <a:t>9/21/2021</a:t>
            </a:fld>
            <a:endParaRPr lang="en-US"/>
          </a:p>
        </p:txBody>
      </p:sp>
      <p:sp>
        <p:nvSpPr>
          <p:cNvPr id="16396" name="Footer Placeholder 4"/>
          <p:cNvSpPr>
            <a:spLocks noGrp="1"/>
          </p:cNvSpPr>
          <p:nvPr>
            <p:ph type="ftr" sz="quarter" idx="11"/>
          </p:nvPr>
        </p:nvSpPr>
        <p:spPr>
          <a:noFill/>
        </p:spPr>
        <p:txBody>
          <a:bodyPr/>
          <a:lstStyle/>
          <a:p>
            <a:r>
              <a:rPr lang="en-US"/>
              <a:t>CPSC503 Winter 2021</a:t>
            </a:r>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34</a:t>
            </a:fld>
            <a:endParaRPr lang="en-US"/>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a:t>What’s being captured here?</a:t>
            </a:r>
          </a:p>
          <a:p>
            <a:pPr lvl="1" eaLnBrk="1" hangingPunct="1"/>
            <a:r>
              <a:rPr lang="en-US"/>
              <a:t>P(want|I) = .32</a:t>
            </a:r>
          </a:p>
          <a:p>
            <a:pPr lvl="1" eaLnBrk="1" hangingPunct="1"/>
            <a:r>
              <a:rPr lang="en-US"/>
              <a:t>P(to|want) = .65</a:t>
            </a:r>
          </a:p>
          <a:p>
            <a:pPr lvl="1" eaLnBrk="1" hangingPunct="1"/>
            <a:r>
              <a:rPr lang="en-US"/>
              <a:t>P(eat|to) = .26</a:t>
            </a:r>
          </a:p>
          <a:p>
            <a:pPr lvl="1" eaLnBrk="1" hangingPunct="1"/>
            <a:r>
              <a:rPr lang="en-US"/>
              <a:t>P(food|Chinese) = .56</a:t>
            </a:r>
          </a:p>
          <a:p>
            <a:pPr lvl="1" eaLnBrk="1" hangingPunct="1"/>
            <a:r>
              <a:rPr lang="en-US"/>
              <a:t>P(lunch|eat) = .055</a:t>
            </a:r>
          </a:p>
          <a:p>
            <a:pPr lvl="1" eaLnBrk="1" hangingPunct="1"/>
            <a:endParaRPr lang="en-US"/>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431"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432"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A0593D2E-4EC4-4589-A0AC-F9F4835A909F}" type="datetime1">
              <a:rPr lang="en-US" smtClean="0"/>
              <a:t>9/21/2021</a:t>
            </a:fld>
            <a:endParaRPr lang="en-US"/>
          </a:p>
        </p:txBody>
      </p:sp>
      <p:sp>
        <p:nvSpPr>
          <p:cNvPr id="17414" name="Footer Placeholder 5"/>
          <p:cNvSpPr>
            <a:spLocks noGrp="1"/>
          </p:cNvSpPr>
          <p:nvPr>
            <p:ph type="ftr" sz="quarter" idx="11"/>
          </p:nvPr>
        </p:nvSpPr>
        <p:spPr>
          <a:noFill/>
        </p:spPr>
        <p:txBody>
          <a:bodyPr/>
          <a:lstStyle/>
          <a:p>
            <a:r>
              <a:rPr lang="en-US"/>
              <a:t>CPSC503 Winter 2021</a:t>
            </a:r>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35</a:t>
            </a:fld>
            <a:endParaRPr lang="en-US"/>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a:t>P(I | I)</a:t>
            </a:r>
          </a:p>
          <a:p>
            <a:pPr eaLnBrk="1" hangingPunct="1"/>
            <a:r>
              <a:rPr lang="en-US" sz="2400"/>
              <a:t>P(want | I)</a:t>
            </a:r>
          </a:p>
          <a:p>
            <a:pPr eaLnBrk="1" hangingPunct="1"/>
            <a:r>
              <a:rPr lang="en-US" sz="240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a:t>I I I want</a:t>
            </a:r>
          </a:p>
          <a:p>
            <a:pPr eaLnBrk="1" hangingPunct="1"/>
            <a:r>
              <a:rPr lang="en-US" sz="2400" i="1"/>
              <a:t>I want I want to</a:t>
            </a:r>
          </a:p>
          <a:p>
            <a:pPr eaLnBrk="1" hangingPunct="1"/>
            <a:r>
              <a:rPr lang="en-US" sz="2400" i="1"/>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449"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450"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32E22D8E-1CBE-48CA-BA91-58EE96457916}" type="datetime1">
              <a:rPr lang="en-US" smtClean="0"/>
              <a:t>9/21/2021</a:t>
            </a:fld>
            <a:endParaRPr lang="en-US"/>
          </a:p>
        </p:txBody>
      </p:sp>
      <p:sp>
        <p:nvSpPr>
          <p:cNvPr id="18449" name="Footer Placeholder 4"/>
          <p:cNvSpPr>
            <a:spLocks noGrp="1"/>
          </p:cNvSpPr>
          <p:nvPr>
            <p:ph type="ftr" sz="quarter" idx="11"/>
          </p:nvPr>
        </p:nvSpPr>
        <p:spPr>
          <a:noFill/>
        </p:spPr>
        <p:txBody>
          <a:bodyPr/>
          <a:lstStyle/>
          <a:p>
            <a:r>
              <a:rPr lang="en-US"/>
              <a:t>CPSC503 Winter 2021</a:t>
            </a:r>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36</a:t>
            </a:fld>
            <a:endParaRPr lang="en-US"/>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a:t>Choose N-Grams according to their probabilities and string them together</a:t>
            </a:r>
          </a:p>
        </p:txBody>
      </p:sp>
      <p:graphicFrame>
        <p:nvGraphicFramePr>
          <p:cNvPr id="18434" name="Object 4"/>
          <p:cNvGraphicFramePr>
            <a:graphicFrameLocks noChangeAspect="1"/>
          </p:cNvGraphicFramePr>
          <p:nvPr/>
        </p:nvGraphicFramePr>
        <p:xfrm>
          <a:off x="3675241" y="1886080"/>
          <a:ext cx="533400" cy="366713"/>
        </p:xfrm>
        <a:graphic>
          <a:graphicData uri="http://schemas.openxmlformats.org/presentationml/2006/ole">
            <mc:AlternateContent xmlns:mc="http://schemas.openxmlformats.org/markup-compatibility/2006">
              <mc:Choice xmlns:v="urn:schemas-microsoft-com:vml" Requires="v">
                <p:oleObj spid="_x0000_s225282" name="Equation" r:id="rId4" imgW="203040" imgH="139680" progId="Equation.3">
                  <p:embed/>
                </p:oleObj>
              </mc:Choice>
              <mc:Fallback>
                <p:oleObj name="Equation" r:id="rId4" imgW="203040" imgH="139680" progId="Equation.3">
                  <p:embed/>
                  <p:pic>
                    <p:nvPicPr>
                      <p:cNvPr id="18434"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75241" y="188608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225283" name="Equation" r:id="rId6" imgW="330120" imgH="139680" progId="Equation.3">
                  <p:embed/>
                </p:oleObj>
              </mc:Choice>
              <mc:Fallback>
                <p:oleObj name="Equation" r:id="rId6" imgW="330120" imgH="139680" progId="Equation.3">
                  <p:embed/>
                  <p:pic>
                    <p:nvPicPr>
                      <p:cNvPr id="18435"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790701" y="2265493"/>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696200" y="2265493"/>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816956" y="4218848"/>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420442" y="4806101"/>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mc:Choice xmlns:p14="http://schemas.microsoft.com/office/powerpoint/2010/main"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82832" y="4321463"/>
              <a:ext cx="409575" cy="161925"/>
            </p14:xfrm>
          </p:contentPart>
        </mc:Choice>
        <mc:Fallback>
          <p:pic>
            <p:nvPicPr>
              <p:cNvPr id="143364" name="Ink 310"/>
              <p:cNvPicPr>
                <a:picLocks noRot="1" noChangeAspect="1" noEditPoints="1" noChangeArrowheads="1" noChangeShapeType="1"/>
              </p:cNvPicPr>
              <p:nvPr/>
            </p:nvPicPr>
            <p:blipFill>
              <a:blip r:embed="rId9"/>
              <a:stretch>
                <a:fillRect/>
              </a:stretch>
            </p:blipFill>
            <p:spPr>
              <a:xfrm>
                <a:off x="1873466" y="4312128"/>
                <a:ext cx="428307" cy="180595"/>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873250" y="4342169"/>
              <a:ext cx="212725" cy="190500"/>
            </p14:xfrm>
          </p:contentPart>
        </mc:Choice>
        <mc:Fallback>
          <p:pic>
            <p:nvPicPr>
              <p:cNvPr id="143365" name="Ink 311"/>
              <p:cNvPicPr>
                <a:picLocks noRot="1" noChangeAspect="1" noEditPoints="1" noChangeArrowheads="1" noChangeShapeType="1"/>
              </p:cNvPicPr>
              <p:nvPr/>
            </p:nvPicPr>
            <p:blipFill>
              <a:blip r:embed="rId11"/>
              <a:stretch>
                <a:fillRect/>
              </a:stretch>
            </p:blipFill>
            <p:spPr>
              <a:xfrm>
                <a:off x="2863923" y="4332771"/>
                <a:ext cx="231379" cy="2092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mc:Choice xmlns:p14="http://schemas.microsoft.com/office/powerpoint/2010/main"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80492" y="4304561"/>
              <a:ext cx="96838" cy="184150"/>
            </p14:xfrm>
          </p:contentPart>
        </mc:Choice>
        <mc:Fallback>
          <p:pic>
            <p:nvPicPr>
              <p:cNvPr id="143367" name="Ink 313"/>
              <p:cNvPicPr>
                <a:picLocks noRot="1" noChangeAspect="1" noEditPoints="1" noChangeArrowheads="1" noChangeShapeType="1"/>
              </p:cNvPicPr>
              <p:nvPr/>
            </p:nvPicPr>
            <p:blipFill>
              <a:blip r:embed="rId15"/>
              <a:stretch>
                <a:fillRect/>
              </a:stretch>
            </p:blipFill>
            <p:spPr>
              <a:xfrm>
                <a:off x="5671201" y="4295282"/>
                <a:ext cx="115419" cy="2027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99C6525C-76C1-4A96-A70B-C2E2276E8CC6}" type="datetime1">
              <a:rPr lang="en-US" smtClean="0"/>
              <a:t>9/21/2021</a:t>
            </a:fld>
            <a:endParaRPr lang="en-US"/>
          </a:p>
        </p:txBody>
      </p:sp>
      <p:sp>
        <p:nvSpPr>
          <p:cNvPr id="19463" name="Footer Placeholder 5"/>
          <p:cNvSpPr>
            <a:spLocks noGrp="1"/>
          </p:cNvSpPr>
          <p:nvPr>
            <p:ph type="ftr" sz="quarter" idx="11"/>
          </p:nvPr>
        </p:nvSpPr>
        <p:spPr>
          <a:noFill/>
        </p:spPr>
        <p:txBody>
          <a:bodyPr/>
          <a:lstStyle/>
          <a:p>
            <a:r>
              <a:rPr lang="en-US"/>
              <a:t>CPSC503 Winter 2021</a:t>
            </a:r>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37</a:t>
            </a:fld>
            <a:endParaRPr lang="en-US"/>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552"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553"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554"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7EEBD88C-83F9-4D38-A9C7-79DAEB611541}" type="datetime1">
              <a:rPr lang="en-US" smtClean="0"/>
              <a:t>9/21/2021</a:t>
            </a:fld>
            <a:endParaRPr lang="en-US"/>
          </a:p>
        </p:txBody>
      </p:sp>
      <p:sp>
        <p:nvSpPr>
          <p:cNvPr id="34819" name="Footer Placeholder 5"/>
          <p:cNvSpPr>
            <a:spLocks noGrp="1"/>
          </p:cNvSpPr>
          <p:nvPr>
            <p:ph type="ftr" sz="quarter" idx="11"/>
          </p:nvPr>
        </p:nvSpPr>
        <p:spPr>
          <a:noFill/>
        </p:spPr>
        <p:txBody>
          <a:bodyPr/>
          <a:lstStyle/>
          <a:p>
            <a:r>
              <a:rPr lang="en-US"/>
              <a:t>CPSC503 Winter 2021</a:t>
            </a:r>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38</a:t>
            </a:fld>
            <a:endParaRPr lang="en-US"/>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a:t>We may need to multiply many very small numbers (underflows!)</a:t>
            </a:r>
          </a:p>
          <a:p>
            <a:pPr eaLnBrk="1" hangingPunct="1"/>
            <a:r>
              <a:rPr lang="en-US" sz="3200">
                <a:solidFill>
                  <a:schemeClr val="accent2"/>
                </a:solidFill>
              </a:rPr>
              <a:t>Easy Solution:</a:t>
            </a:r>
          </a:p>
          <a:p>
            <a:pPr lvl="1" eaLnBrk="1" hangingPunct="1"/>
            <a:r>
              <a:rPr lang="en-US" sz="2800"/>
              <a:t>Convert probabilities to logs and then do ……</a:t>
            </a:r>
          </a:p>
          <a:p>
            <a:pPr lvl="1" eaLnBrk="1" hangingPunct="1"/>
            <a:r>
              <a:rPr lang="en-US" sz="2800"/>
              <a:t>To get the real probability (if you need it) go back to the antilog.</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3687A0AF-9E60-4B35-8E6C-714046EE31AC}" type="datetime1">
              <a:rPr lang="en-US" smtClean="0"/>
              <a:t>9/21/2021</a:t>
            </a:fld>
            <a:endParaRPr lang="en-US"/>
          </a:p>
        </p:txBody>
      </p:sp>
      <p:sp>
        <p:nvSpPr>
          <p:cNvPr id="35843" name="Footer Placeholder 4"/>
          <p:cNvSpPr>
            <a:spLocks noGrp="1"/>
          </p:cNvSpPr>
          <p:nvPr>
            <p:ph type="ftr" sz="quarter" idx="11"/>
          </p:nvPr>
        </p:nvSpPr>
        <p:spPr>
          <a:noFill/>
        </p:spPr>
        <p:txBody>
          <a:bodyPr/>
          <a:lstStyle/>
          <a:p>
            <a:r>
              <a:rPr lang="en-US"/>
              <a:t>CPSC503 Winter 2021</a:t>
            </a:r>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39</a:t>
            </a:fld>
            <a:endParaRPr lang="en-US"/>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a:t>The probability matrix for n-grams is sparse</a:t>
            </a:r>
          </a:p>
          <a:p>
            <a:pPr eaLnBrk="1" hangingPunct="1"/>
            <a:r>
              <a:rPr lang="en-US"/>
              <a:t>How can we assign a probability to a sequence where one of the component n-grams has a value of zero?</a:t>
            </a:r>
          </a:p>
          <a:p>
            <a:pPr eaLnBrk="1" hangingPunct="1"/>
            <a:r>
              <a:rPr lang="en-US" sz="3600">
                <a:solidFill>
                  <a:schemeClr val="accent2"/>
                </a:solidFill>
              </a:rPr>
              <a:t>Solutions:</a:t>
            </a:r>
          </a:p>
          <a:p>
            <a:pPr lvl="1" eaLnBrk="1" hangingPunct="1"/>
            <a:r>
              <a:rPr lang="en-US" sz="2800"/>
              <a:t>Add-one smoothing</a:t>
            </a:r>
          </a:p>
          <a:p>
            <a:pPr lvl="1" eaLnBrk="1" hangingPunct="1"/>
            <a:r>
              <a:rPr lang="en-US" sz="2800" b="0" i="1"/>
              <a:t>Good-Turing</a:t>
            </a:r>
          </a:p>
          <a:p>
            <a:pPr lvl="1" eaLnBrk="1" hangingPunct="1"/>
            <a:r>
              <a:rPr lang="en-US" sz="2800" b="0" i="1"/>
              <a:t>Back off and Deleted Interpolation</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155AFBFE-A87A-4CBC-9F06-17964A1FBDE7}" type="datetime1">
              <a:rPr lang="en-US" smtClean="0"/>
              <a:t>9/21/2021</a:t>
            </a:fld>
            <a:endParaRPr lang="en-US"/>
          </a:p>
        </p:txBody>
      </p:sp>
      <p:sp>
        <p:nvSpPr>
          <p:cNvPr id="30723" name="Footer Placeholder 4"/>
          <p:cNvSpPr>
            <a:spLocks noGrp="1"/>
          </p:cNvSpPr>
          <p:nvPr>
            <p:ph type="ftr" sz="quarter" idx="11"/>
          </p:nvPr>
        </p:nvSpPr>
        <p:spPr>
          <a:noFill/>
        </p:spPr>
        <p:txBody>
          <a:bodyPr/>
          <a:lstStyle/>
          <a:p>
            <a:r>
              <a:rPr lang="en-US"/>
              <a:t>CPSC503 Winter 2021</a:t>
            </a:r>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dirty="0"/>
              <a:t>Dynamic programming (very common technique in NLP)</a:t>
            </a:r>
          </a:p>
          <a:p>
            <a:pPr eaLnBrk="1" hangingPunct="1"/>
            <a:r>
              <a:rPr lang="en-US" sz="3200" dirty="0"/>
              <a:t>High level description:</a:t>
            </a:r>
          </a:p>
          <a:p>
            <a:pPr lvl="1" eaLnBrk="1" hangingPunct="1"/>
            <a:r>
              <a:rPr lang="en-US" sz="2800" b="0" dirty="0"/>
              <a:t>Fills in a matrix of partial comparisons</a:t>
            </a:r>
          </a:p>
          <a:p>
            <a:pPr lvl="1" eaLnBrk="1" hangingPunct="1"/>
            <a:r>
              <a:rPr lang="en-US" sz="2800" b="0" dirty="0"/>
              <a:t>Value of a cell computed as “simple” function of surrounding cells</a:t>
            </a:r>
          </a:p>
          <a:p>
            <a:pPr lvl="1" eaLnBrk="1" hangingPunct="1"/>
            <a:r>
              <a:rPr lang="en-US" sz="2800" dirty="0"/>
              <a:t>Output: </a:t>
            </a:r>
            <a:r>
              <a:rPr lang="en-US" sz="2800" b="0" dirty="0"/>
              <a:t>not only number of edit operations but also sequence of operations</a:t>
            </a:r>
          </a:p>
          <a:p>
            <a:pPr eaLnBrk="1" hangingPunct="1"/>
            <a:endParaRPr lang="en-US" dirty="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3430A76B-EDDE-4CC2-8CA9-DCE4C7E5472A}" type="datetime1">
              <a:rPr lang="en-US" smtClean="0"/>
              <a:t>9/21/2021</a:t>
            </a:fld>
            <a:endParaRPr lang="en-US"/>
          </a:p>
        </p:txBody>
      </p:sp>
      <p:sp>
        <p:nvSpPr>
          <p:cNvPr id="20490" name="Footer Placeholder 4"/>
          <p:cNvSpPr>
            <a:spLocks noGrp="1"/>
          </p:cNvSpPr>
          <p:nvPr>
            <p:ph type="ftr" sz="quarter" idx="11"/>
          </p:nvPr>
        </p:nvSpPr>
        <p:spPr>
          <a:noFill/>
        </p:spPr>
        <p:txBody>
          <a:bodyPr/>
          <a:lstStyle/>
          <a:p>
            <a:r>
              <a:rPr lang="en-US"/>
              <a:t>CPSC503 Winter 2021</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40</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97"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98"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FF91FC2E-2396-459E-AE96-2203DBDEDF0A}" type="datetime1">
              <a:rPr lang="en-US" smtClean="0"/>
              <a:t>9/21/2021</a:t>
            </a:fld>
            <a:endParaRPr lang="en-US"/>
          </a:p>
        </p:txBody>
      </p:sp>
      <p:sp>
        <p:nvSpPr>
          <p:cNvPr id="20490" name="Footer Placeholder 4"/>
          <p:cNvSpPr>
            <a:spLocks noGrp="1"/>
          </p:cNvSpPr>
          <p:nvPr>
            <p:ph type="ftr" sz="quarter" idx="11"/>
          </p:nvPr>
        </p:nvSpPr>
        <p:spPr>
          <a:noFill/>
        </p:spPr>
        <p:txBody>
          <a:bodyPr/>
          <a:lstStyle/>
          <a:p>
            <a:r>
              <a:rPr lang="en-US"/>
              <a:t>CPSC503 Winter 2021</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41</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223384" name="Equation" r:id="rId4" imgW="838080" imgH="393480" progId="Equation.3">
                  <p:embed/>
                </p:oleObj>
              </mc:Choice>
              <mc:Fallback>
                <p:oleObj name="Equation" r:id="rId4" imgW="838080" imgH="393480" progId="Equation.3">
                  <p:embed/>
                  <p:pic>
                    <p:nvPicPr>
                      <p:cNvPr id="204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223385" name="Equation" r:id="rId6" imgW="1079280" imgH="457200" progId="Equation.3">
                  <p:embed/>
                </p:oleObj>
              </mc:Choice>
              <mc:Fallback>
                <p:oleObj name="Equation" r:id="rId6" imgW="1079280" imgH="457200" progId="Equation.3">
                  <p:embed/>
                  <p:pic>
                    <p:nvPicPr>
                      <p:cNvPr id="20483"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223386" name="Equation" r:id="rId8" imgW="952200" imgH="419040" progId="Equation.3">
                  <p:embed/>
                </p:oleObj>
              </mc:Choice>
              <mc:Fallback>
                <p:oleObj name="Equation" r:id="rId8" imgW="952200" imgH="419040" progId="Equation.3">
                  <p:embed/>
                  <p:pic>
                    <p:nvPicPr>
                      <p:cNvPr id="20484"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223387" name="Equation" r:id="rId10" imgW="1587240" imgH="419040" progId="Equation.3">
                  <p:embed/>
                </p:oleObj>
              </mc:Choice>
              <mc:Fallback>
                <p:oleObj name="Equation" r:id="rId10" imgW="1587240" imgH="419040" progId="Equation.3">
                  <p:embed/>
                  <p:pic>
                    <p:nvPicPr>
                      <p:cNvPr id="20485"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223388" name="Equation" r:id="rId12" imgW="723600" imgH="444240" progId="Equation.3">
                  <p:embed/>
                </p:oleObj>
              </mc:Choice>
              <mc:Fallback>
                <p:oleObj name="Equation" r:id="rId12" imgW="723600" imgH="444240" progId="Equation.3">
                  <p:embed/>
                  <p:pic>
                    <p:nvPicPr>
                      <p:cNvPr id="20486"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extLst>
      <p:ext uri="{BB962C8B-B14F-4D97-AF65-F5344CB8AC3E}">
        <p14:creationId xmlns:p14="http://schemas.microsoft.com/office/powerpoint/2010/main" val="21773953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A50DE498-6AA9-483D-9E8C-488415C1F3A3}" type="datetime1">
              <a:rPr lang="en-US" smtClean="0"/>
              <a:t>9/21/2021</a:t>
            </a:fld>
            <a:endParaRPr lang="en-US"/>
          </a:p>
        </p:txBody>
      </p:sp>
      <p:sp>
        <p:nvSpPr>
          <p:cNvPr id="21512" name="Footer Placeholder 5"/>
          <p:cNvSpPr>
            <a:spLocks noGrp="1"/>
          </p:cNvSpPr>
          <p:nvPr>
            <p:ph type="ftr" sz="quarter" idx="11"/>
          </p:nvPr>
        </p:nvSpPr>
        <p:spPr>
          <a:noFill/>
        </p:spPr>
        <p:txBody>
          <a:bodyPr/>
          <a:lstStyle/>
          <a:p>
            <a:r>
              <a:rPr lang="en-US"/>
              <a:t>CPSC503 Winter 2021</a:t>
            </a:r>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42</a:t>
            </a:fld>
            <a:endParaRPr lang="en-US"/>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709"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710"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711"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712"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713"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763035A2-F65E-4AB7-8C1B-F77F2EDAAD62}" type="datetime1">
              <a:rPr lang="en-US" smtClean="0"/>
              <a:t>9/21/2021</a:t>
            </a:fld>
            <a:endParaRPr lang="en-US"/>
          </a:p>
        </p:txBody>
      </p:sp>
      <p:sp>
        <p:nvSpPr>
          <p:cNvPr id="22537" name="Footer Placeholder 4"/>
          <p:cNvSpPr>
            <a:spLocks noGrp="1"/>
          </p:cNvSpPr>
          <p:nvPr>
            <p:ph type="ftr" sz="quarter" idx="11"/>
          </p:nvPr>
        </p:nvSpPr>
        <p:spPr>
          <a:noFill/>
        </p:spPr>
        <p:txBody>
          <a:bodyPr/>
          <a:lstStyle/>
          <a:p>
            <a:r>
              <a:rPr lang="en-US"/>
              <a:t>CPSC503 Winter 2021</a:t>
            </a:r>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43</a:t>
            </a:fld>
            <a:endParaRPr lang="en-US"/>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72"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73"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C6EB4E1F-D167-4305-9722-E078FAC6DCEC}" type="datetime1">
              <a:rPr lang="en-US" smtClean="0"/>
              <a:t>9/21/2021</a:t>
            </a:fld>
            <a:endParaRPr lang="en-US"/>
          </a:p>
        </p:txBody>
      </p:sp>
      <p:sp>
        <p:nvSpPr>
          <p:cNvPr id="36867" name="Footer Placeholder 4"/>
          <p:cNvSpPr>
            <a:spLocks noGrp="1"/>
          </p:cNvSpPr>
          <p:nvPr>
            <p:ph type="ftr" sz="quarter" idx="11"/>
          </p:nvPr>
        </p:nvSpPr>
        <p:spPr>
          <a:noFill/>
        </p:spPr>
        <p:txBody>
          <a:bodyPr/>
          <a:lstStyle/>
          <a:p>
            <a:r>
              <a:rPr lang="en-US"/>
              <a:t>CPSC503 Winter 2021</a:t>
            </a:r>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44</a:t>
            </a:fld>
            <a:endParaRPr lang="en-US"/>
          </a:p>
        </p:txBody>
      </p:sp>
      <p:sp>
        <p:nvSpPr>
          <p:cNvPr id="36869" name="Rectangle 2"/>
          <p:cNvSpPr>
            <a:spLocks noGrp="1" noChangeArrowheads="1"/>
          </p:cNvSpPr>
          <p:nvPr>
            <p:ph type="title"/>
          </p:nvPr>
        </p:nvSpPr>
        <p:spPr/>
        <p:txBody>
          <a:bodyPr/>
          <a:lstStyle/>
          <a:p>
            <a:pPr eaLnBrk="1" hangingPunct="1"/>
            <a:r>
              <a:rPr lang="en-US" sz="360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4FDBB7CD-B070-4043-9D55-676A9D2DA14D}" type="datetime1">
              <a:rPr lang="en-US" smtClean="0"/>
              <a:t>9/21/2021</a:t>
            </a:fld>
            <a:endParaRPr lang="en-US"/>
          </a:p>
        </p:txBody>
      </p:sp>
      <p:sp>
        <p:nvSpPr>
          <p:cNvPr id="23556" name="Footer Placeholder 5"/>
          <p:cNvSpPr>
            <a:spLocks noGrp="1"/>
          </p:cNvSpPr>
          <p:nvPr>
            <p:ph type="ftr" sz="quarter" idx="11"/>
          </p:nvPr>
        </p:nvSpPr>
        <p:spPr>
          <a:noFill/>
        </p:spPr>
        <p:txBody>
          <a:bodyPr/>
          <a:lstStyle/>
          <a:p>
            <a:r>
              <a:rPr lang="en-US"/>
              <a:t>CPSC503 Winter 2021</a:t>
            </a:r>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45</a:t>
            </a:fld>
            <a:endParaRPr lang="en-US"/>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a:t>Good-Turing Discounting </a:t>
            </a:r>
            <a:r>
              <a:rPr lang="en-US" b="0" dirty="0"/>
              <a:t>(extremely clear example on textbook)</a:t>
            </a:r>
            <a:endParaRPr lang="en-US" sz="2400" b="0" dirty="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a:solidFill>
                  <a:schemeClr val="accent2"/>
                </a:solidFill>
                <a:latin typeface="Comic Sans MS" pitchFamily="66" charset="0"/>
              </a:rPr>
              <a:t>Even more advanced LM: e.g., [Wood et al 2009 ICML] non-parametric posterior inference based on MCMC </a:t>
            </a: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5565C006-994C-47B1-A8F0-390B47A3A757}" type="datetime1">
              <a:rPr lang="en-US" smtClean="0"/>
              <a:t>9/21/2021</a:t>
            </a:fld>
            <a:endParaRPr lang="en-US"/>
          </a:p>
        </p:txBody>
      </p:sp>
      <p:sp>
        <p:nvSpPr>
          <p:cNvPr id="24590" name="Footer Placeholder 6"/>
          <p:cNvSpPr>
            <a:spLocks noGrp="1"/>
          </p:cNvSpPr>
          <p:nvPr>
            <p:ph type="ftr" sz="quarter" idx="11"/>
          </p:nvPr>
        </p:nvSpPr>
        <p:spPr>
          <a:noFill/>
        </p:spPr>
        <p:txBody>
          <a:bodyPr/>
          <a:lstStyle/>
          <a:p>
            <a:r>
              <a:rPr lang="en-US"/>
              <a:t>CPSC503 Winter 2021</a:t>
            </a:r>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46</a:t>
            </a:fld>
            <a:endParaRPr lang="en-US"/>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a:t>Sample space much bigger than any realistic corpus </a:t>
            </a:r>
            <a:r>
              <a:rPr lang="en-US">
                <a:solidFill>
                  <a:srgbClr val="FF0000"/>
                </a:solidFill>
                <a:sym typeface="Wingdings" pitchFamily="2" charset="2"/>
              </a:rPr>
              <a:t></a:t>
            </a:r>
            <a:endParaRPr lang="en-US" sz="2400">
              <a:solidFill>
                <a:srgbClr val="FF0000"/>
              </a:solidFill>
            </a:endParaRPr>
          </a:p>
          <a:p>
            <a:pPr eaLnBrk="1" hangingPunct="1">
              <a:lnSpc>
                <a:spcPct val="90000"/>
              </a:lnSpc>
              <a:buFontTx/>
              <a:buNone/>
            </a:pPr>
            <a:endParaRPr lang="en-US" sz="240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71"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Existing corpora 100s/1000s of billions</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04AE0928-6998-4C0E-9F5A-54C96A01FDDD}" type="datetime1">
              <a:rPr lang="en-US" smtClean="0"/>
              <a:t>9/21/2021</a:t>
            </a:fld>
            <a:endParaRPr lang="en-US"/>
          </a:p>
        </p:txBody>
      </p:sp>
      <p:sp>
        <p:nvSpPr>
          <p:cNvPr id="25604" name="Footer Placeholder 5"/>
          <p:cNvSpPr>
            <a:spLocks noGrp="1"/>
          </p:cNvSpPr>
          <p:nvPr>
            <p:ph type="ftr" sz="quarter" idx="11"/>
          </p:nvPr>
        </p:nvSpPr>
        <p:spPr>
          <a:noFill/>
        </p:spPr>
        <p:txBody>
          <a:bodyPr/>
          <a:lstStyle/>
          <a:p>
            <a:r>
              <a:rPr lang="en-US"/>
              <a:t>CPSC503 Winter 2021</a:t>
            </a:r>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47</a:t>
            </a:fld>
            <a:endParaRPr lang="en-US"/>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85"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048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Impractical to download every page from the Web to count the </a:t>
            </a:r>
            <a:r>
              <a:rPr lang="en-US" sz="2800" b="1" dirty="0" err="1">
                <a:latin typeface="Comic Sans MS" pitchFamily="66" charset="0"/>
              </a:rPr>
              <a:t>ngrams</a:t>
            </a:r>
            <a:r>
              <a:rPr lang="en-US" sz="2800" b="1" dirty="0">
                <a:latin typeface="Comic Sans MS" pitchFamily="66" charset="0"/>
              </a:rPr>
              <a:t> </a:t>
            </a:r>
            <a:r>
              <a:rPr lang="en-US" sz="3200" b="1" dirty="0">
                <a:solidFill>
                  <a:schemeClr val="accent2"/>
                </a:solidFill>
                <a:latin typeface="Comic Sans MS" pitchFamily="66" charset="0"/>
              </a:rPr>
              <a:t>=&gt;</a:t>
            </a:r>
          </a:p>
          <a:p>
            <a:pPr marL="342900" indent="-342900">
              <a:spcBef>
                <a:spcPct val="20000"/>
              </a:spcBef>
              <a:buFontTx/>
              <a:buChar char="•"/>
            </a:pPr>
            <a:r>
              <a:rPr lang="en-US" sz="2800" b="1" dirty="0">
                <a:latin typeface="Comic Sans MS" pitchFamily="66" charset="0"/>
              </a:rPr>
              <a:t>Rely on page counts </a:t>
            </a:r>
            <a:r>
              <a:rPr lang="en-US" sz="2400" b="1" dirty="0">
                <a:latin typeface="Comic Sans MS" pitchFamily="66" charset="0"/>
              </a:rPr>
              <a:t>(which are only </a:t>
            </a:r>
            <a:r>
              <a:rPr lang="en-US" sz="2400" b="1" u="sng" dirty="0">
                <a:latin typeface="Comic Sans MS" pitchFamily="66" charset="0"/>
              </a:rPr>
              <a:t>approximations</a:t>
            </a:r>
            <a:r>
              <a:rPr lang="en-US" sz="2400" b="1" dirty="0">
                <a:latin typeface="Comic Sans MS" pitchFamily="66" charset="0"/>
              </a:rPr>
              <a:t>)</a:t>
            </a:r>
          </a:p>
          <a:p>
            <a:pPr marL="742950" lvl="1" indent="-285750">
              <a:spcBef>
                <a:spcPct val="20000"/>
              </a:spcBef>
              <a:buFontTx/>
              <a:buChar char="–"/>
            </a:pPr>
            <a:r>
              <a:rPr lang="en-US" sz="2000" b="1" dirty="0">
                <a:latin typeface="Comic Sans MS" pitchFamily="66" charset="0"/>
              </a:rPr>
              <a:t>Page can contain an </a:t>
            </a:r>
            <a:r>
              <a:rPr lang="en-US" sz="2000" b="1" dirty="0" err="1">
                <a:latin typeface="Comic Sans MS" pitchFamily="66" charset="0"/>
              </a:rPr>
              <a:t>ngram</a:t>
            </a:r>
            <a:r>
              <a:rPr lang="en-US" sz="2000" b="1" dirty="0">
                <a:latin typeface="Comic Sans MS" pitchFamily="66" charset="0"/>
              </a:rPr>
              <a:t> multiple times</a:t>
            </a:r>
          </a:p>
          <a:p>
            <a:pPr marL="742950" lvl="1" indent="-285750">
              <a:spcBef>
                <a:spcPct val="20000"/>
              </a:spcBef>
              <a:buFontTx/>
              <a:buChar char="–"/>
            </a:pPr>
            <a:r>
              <a:rPr lang="en-US" sz="2000" b="1" dirty="0">
                <a:latin typeface="Comic Sans MS" pitchFamily="66" charset="0"/>
              </a:rPr>
              <a:t>Search Engines round-off their counts</a:t>
            </a:r>
          </a:p>
          <a:p>
            <a:pPr marL="742950" lvl="1" indent="-285750">
              <a:spcBef>
                <a:spcPct val="20000"/>
              </a:spcBef>
              <a:buFontTx/>
              <a:buChar char="–"/>
            </a:pPr>
            <a:endParaRPr lang="en-US" sz="2400" b="1" dirty="0">
              <a:latin typeface="Comic Sans MS" pitchFamily="66" charset="0"/>
            </a:endParaRPr>
          </a:p>
        </p:txBody>
      </p:sp>
      <p:sp>
        <p:nvSpPr>
          <p:cNvPr id="27657" name="Rectangle 7"/>
          <p:cNvSpPr>
            <a:spLocks noChangeArrowheads="1"/>
          </p:cNvSpPr>
          <p:nvPr/>
        </p:nvSpPr>
        <p:spPr bwMode="auto">
          <a:xfrm>
            <a:off x="76200" y="5334000"/>
            <a:ext cx="94488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may sometimes be tolerable 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1F2D81FD-0E49-4D6E-A6F6-F29983635454}" type="datetime1">
              <a:rPr lang="en-US" smtClean="0"/>
              <a:t>9/21/2021</a:t>
            </a:fld>
            <a:endParaRPr lang="en-US"/>
          </a:p>
        </p:txBody>
      </p:sp>
      <p:sp>
        <p:nvSpPr>
          <p:cNvPr id="6" name="Footer Placeholder 5"/>
          <p:cNvSpPr>
            <a:spLocks noGrp="1"/>
          </p:cNvSpPr>
          <p:nvPr>
            <p:ph type="ftr" sz="quarter" idx="11"/>
          </p:nvPr>
        </p:nvSpPr>
        <p:spPr/>
        <p:txBody>
          <a:bodyPr/>
          <a:lstStyle/>
          <a:p>
            <a:pPr>
              <a:defRPr/>
            </a:pPr>
            <a:r>
              <a:rPr lang="en-US"/>
              <a:t>CPSC503 Winter 2021</a:t>
            </a:r>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48</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a:t>(character) Unigram and bigram counts from “the Origin of Species”</a:t>
            </a:r>
          </a:p>
          <a:p>
            <a:r>
              <a:rPr lang="en-CA" sz="2000" dirty="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97E37351-B360-4771-ACEA-977D4F9B6A95}" type="datetime1">
              <a:rPr lang="en-US" smtClean="0"/>
              <a:t>9/21/2021</a:t>
            </a:fld>
            <a:endParaRPr lang="en-US"/>
          </a:p>
        </p:txBody>
      </p:sp>
      <p:sp>
        <p:nvSpPr>
          <p:cNvPr id="23555" name="Footer Placeholder 4"/>
          <p:cNvSpPr>
            <a:spLocks noGrp="1"/>
          </p:cNvSpPr>
          <p:nvPr>
            <p:ph type="ftr" sz="quarter" idx="11"/>
          </p:nvPr>
        </p:nvSpPr>
        <p:spPr>
          <a:noFill/>
        </p:spPr>
        <p:txBody>
          <a:bodyPr/>
          <a:lstStyle/>
          <a:p>
            <a:r>
              <a:rPr lang="en-US"/>
              <a:t>CPSC503 Winter 2021</a:t>
            </a:r>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49</a:t>
            </a:fld>
            <a:endParaRPr lang="en-US"/>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p>
          <a:p>
            <a:pPr marL="342900" indent="-342900">
              <a:spcBef>
                <a:spcPct val="20000"/>
              </a:spcBef>
              <a:buFont typeface="Arial" pitchFamily="34" charset="0"/>
              <a:buChar char="•"/>
              <a:defRPr/>
            </a:pPr>
            <a:r>
              <a:rPr lang="en-US" sz="2800" b="1" kern="0" dirty="0">
                <a:latin typeface="+mn-lt"/>
              </a:rPr>
              <a:t>Count-based vs. Neural language models</a:t>
            </a: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CD9D72FD-1C0F-4C41-9224-459CB96FF5D3}" type="datetime1">
              <a:rPr lang="en-US" smtClean="0"/>
              <a:t>9/21/2021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325343" y="2397673"/>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3">
            <a:extLst>
              <a:ext uri="{FF2B5EF4-FFF2-40B4-BE49-F238E27FC236}">
                <a16:creationId xmlns:a16="http://schemas.microsoft.com/office/drawing/2014/main" id="{959D9807-63BA-4DD9-A8C3-8EDDB550F9B8}"/>
              </a:ext>
            </a:extLst>
          </p:cNvPr>
          <p:cNvSpPr txBox="1">
            <a:spLocks noChangeArrowheads="1"/>
          </p:cNvSpPr>
          <p:nvPr/>
        </p:nvSpPr>
        <p:spPr bwMode="auto">
          <a:xfrm>
            <a:off x="25879" y="1536132"/>
            <a:ext cx="8915400" cy="419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Fills in a matrix of partial comparisons</a:t>
            </a:r>
          </a:p>
          <a:p>
            <a:pPr eaLnBrk="1" hangingPunct="1"/>
            <a:endParaRPr lang="en-US" kern="0" dirty="0"/>
          </a:p>
        </p:txBody>
      </p:sp>
    </p:spTree>
    <p:extLst>
      <p:ext uri="{BB962C8B-B14F-4D97-AF65-F5344CB8AC3E}">
        <p14:creationId xmlns:p14="http://schemas.microsoft.com/office/powerpoint/2010/main" val="370047659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44EF1376-06FC-4C81-8104-62ED4C7FC33E}" type="datetime1">
              <a:rPr lang="en-US" smtClean="0"/>
              <a:t>9/21/2021</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50</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53"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8F967F43-172A-4189-B882-E04DE3B1F72B}" type="datetime1">
              <a:rPr lang="en-US" smtClean="0"/>
              <a:t>9/21/2021</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2021</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51</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CF6D30D3-4D68-42C9-8DA1-CC7D7D2E8EEC}" type="datetime1">
              <a:rPr lang="en-US" smtClean="0"/>
              <a:t>9/21/2021</a:t>
            </a:fld>
            <a:endParaRPr lang="en-US"/>
          </a:p>
        </p:txBody>
      </p:sp>
      <p:sp>
        <p:nvSpPr>
          <p:cNvPr id="24579" name="Footer Placeholder 4"/>
          <p:cNvSpPr>
            <a:spLocks noGrp="1"/>
          </p:cNvSpPr>
          <p:nvPr>
            <p:ph type="ftr" sz="quarter" idx="11"/>
          </p:nvPr>
        </p:nvSpPr>
        <p:spPr>
          <a:noFill/>
        </p:spPr>
        <p:txBody>
          <a:bodyPr/>
          <a:lstStyle/>
          <a:p>
            <a:r>
              <a:rPr lang="en-US"/>
              <a:t>CPSC503 Winter 2021</a:t>
            </a:r>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52</a:t>
            </a:fld>
            <a:endParaRPr lang="en-US"/>
          </a:p>
        </p:txBody>
      </p:sp>
      <p:sp>
        <p:nvSpPr>
          <p:cNvPr id="24581" name="Rectangle 2"/>
          <p:cNvSpPr>
            <a:spLocks noGrp="1" noChangeArrowheads="1"/>
          </p:cNvSpPr>
          <p:nvPr>
            <p:ph type="title"/>
          </p:nvPr>
        </p:nvSpPr>
        <p:spPr/>
        <p:txBody>
          <a:bodyPr/>
          <a:lstStyle/>
          <a:p>
            <a:pPr eaLnBrk="1" hangingPunct="1"/>
            <a:r>
              <a:rPr lang="en-US"/>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a:solidFill>
                  <a:schemeClr val="accent2"/>
                </a:solidFill>
              </a:rPr>
              <a:t>Def1.</a:t>
            </a:r>
            <a:r>
              <a:rPr lang="en-US"/>
              <a:t> Measure of uncertainty</a:t>
            </a:r>
          </a:p>
          <a:p>
            <a:pPr eaLnBrk="1" hangingPunct="1"/>
            <a:r>
              <a:rPr lang="en-US">
                <a:solidFill>
                  <a:schemeClr val="accent2"/>
                </a:solidFill>
              </a:rPr>
              <a:t>Def2.</a:t>
            </a:r>
            <a:r>
              <a:rPr lang="en-US"/>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BA469491-2837-4782-8A82-4DDDB8446688}" type="datetime1">
              <a:rPr lang="en-US" smtClean="0"/>
              <a:t>9/21/2021</a:t>
            </a:fld>
            <a:endParaRPr lang="en-US"/>
          </a:p>
        </p:txBody>
      </p:sp>
      <p:sp>
        <p:nvSpPr>
          <p:cNvPr id="3078" name="Footer Placeholder 4"/>
          <p:cNvSpPr>
            <a:spLocks noGrp="1"/>
          </p:cNvSpPr>
          <p:nvPr>
            <p:ph type="ftr" sz="quarter" idx="11"/>
          </p:nvPr>
        </p:nvSpPr>
        <p:spPr>
          <a:noFill/>
        </p:spPr>
        <p:txBody>
          <a:bodyPr/>
          <a:lstStyle/>
          <a:p>
            <a:r>
              <a:rPr lang="en-US"/>
              <a:t>CPSC503 Winter 2021</a:t>
            </a:r>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53</a:t>
            </a:fld>
            <a:endParaRPr lang="en-US"/>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216"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217"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10EFA490-974C-4634-88F4-657F5AA9EF0A}" type="datetime1">
              <a:rPr lang="en-US" smtClean="0"/>
              <a:t>9/21/2021</a:t>
            </a:fld>
            <a:endParaRPr lang="en-US"/>
          </a:p>
        </p:txBody>
      </p:sp>
      <p:sp>
        <p:nvSpPr>
          <p:cNvPr id="4108" name="Footer Placeholder 5"/>
          <p:cNvSpPr>
            <a:spLocks noGrp="1"/>
          </p:cNvSpPr>
          <p:nvPr>
            <p:ph type="ftr" sz="quarter" idx="11"/>
          </p:nvPr>
        </p:nvSpPr>
        <p:spPr>
          <a:noFill/>
        </p:spPr>
        <p:txBody>
          <a:bodyPr/>
          <a:lstStyle/>
          <a:p>
            <a:r>
              <a:rPr lang="en-US"/>
              <a:t>CPSC503 Winter 2021</a:t>
            </a:r>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54</a:t>
            </a:fld>
            <a:endParaRPr lang="en-US"/>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357"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358"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359"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360"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361"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B41FE16C-77A7-4EE0-9CDE-9B314CCFEEB8}" type="datetime1">
              <a:rPr lang="en-US" smtClean="0"/>
              <a:t>9/21/2021</a:t>
            </a:fld>
            <a:endParaRPr lang="en-US"/>
          </a:p>
        </p:txBody>
      </p:sp>
      <p:sp>
        <p:nvSpPr>
          <p:cNvPr id="5134" name="Footer Placeholder 4"/>
          <p:cNvSpPr>
            <a:spLocks noGrp="1"/>
          </p:cNvSpPr>
          <p:nvPr>
            <p:ph type="ftr" sz="quarter" idx="11"/>
          </p:nvPr>
        </p:nvSpPr>
        <p:spPr>
          <a:noFill/>
        </p:spPr>
        <p:txBody>
          <a:bodyPr/>
          <a:lstStyle/>
          <a:p>
            <a:r>
              <a:rPr lang="en-US"/>
              <a:t>CPSC503 Winter 2021</a:t>
            </a:r>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55</a:t>
            </a:fld>
            <a:endParaRPr lang="en-US"/>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a:t>Cross-Entropy</a:t>
            </a:r>
            <a:endParaRPr lang="en-US" sz="360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342"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343"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344"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345"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566257" y="6532563"/>
            <a:ext cx="1905000" cy="457200"/>
          </a:xfrm>
          <a:noFill/>
        </p:spPr>
        <p:txBody>
          <a:bodyPr/>
          <a:lstStyle/>
          <a:p>
            <a:fld id="{F2902E9E-6B05-4309-8E52-B2F8F5640C21}" type="datetime1">
              <a:rPr lang="en-US" smtClean="0"/>
              <a:t>9/21/2021</a:t>
            </a:fld>
            <a:endParaRPr lang="en-US" dirty="0"/>
          </a:p>
        </p:txBody>
      </p:sp>
      <p:sp>
        <p:nvSpPr>
          <p:cNvPr id="6155" name="Footer Placeholder 4"/>
          <p:cNvSpPr>
            <a:spLocks noGrp="1"/>
          </p:cNvSpPr>
          <p:nvPr>
            <p:ph type="ftr" sz="quarter" idx="11"/>
          </p:nvPr>
        </p:nvSpPr>
        <p:spPr>
          <a:xfrm>
            <a:off x="3138531" y="6566424"/>
            <a:ext cx="2895600" cy="457200"/>
          </a:xfrm>
          <a:noFill/>
        </p:spPr>
        <p:txBody>
          <a:bodyPr/>
          <a:lstStyle/>
          <a:p>
            <a:r>
              <a:rPr lang="en-US" dirty="0"/>
              <a:t>CPSC503 Winter 2021</a:t>
            </a:r>
          </a:p>
        </p:txBody>
      </p:sp>
      <p:sp>
        <p:nvSpPr>
          <p:cNvPr id="6156" name="Slide Number Placeholder 5"/>
          <p:cNvSpPr>
            <a:spLocks noGrp="1"/>
          </p:cNvSpPr>
          <p:nvPr>
            <p:ph type="sldNum" sz="quarter" idx="12"/>
          </p:nvPr>
        </p:nvSpPr>
        <p:spPr>
          <a:xfrm>
            <a:off x="7155095" y="6538913"/>
            <a:ext cx="1905000" cy="457200"/>
          </a:xfrm>
          <a:noFill/>
        </p:spPr>
        <p:txBody>
          <a:bodyPr/>
          <a:lstStyle/>
          <a:p>
            <a:fld id="{BD44E808-6281-4926-B844-3855957EA86A}" type="slidenum">
              <a:rPr lang="en-US" smtClean="0"/>
              <a:pPr/>
              <a:t>56</a:t>
            </a:fld>
            <a:endParaRPr lang="en-US" dirty="0"/>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327"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328"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329"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
        <p:nvSpPr>
          <p:cNvPr id="2" name="TextBox 1">
            <a:extLst>
              <a:ext uri="{FF2B5EF4-FFF2-40B4-BE49-F238E27FC236}">
                <a16:creationId xmlns:a16="http://schemas.microsoft.com/office/drawing/2014/main" id="{8B28DB68-EDD5-4A2B-A6A2-E96AEBB1F7F2}"/>
              </a:ext>
            </a:extLst>
          </p:cNvPr>
          <p:cNvSpPr txBox="1"/>
          <p:nvPr/>
        </p:nvSpPr>
        <p:spPr>
          <a:xfrm>
            <a:off x="1295400" y="6159449"/>
            <a:ext cx="5750292" cy="584775"/>
          </a:xfrm>
          <a:prstGeom prst="rect">
            <a:avLst/>
          </a:prstGeom>
          <a:noFill/>
        </p:spPr>
        <p:txBody>
          <a:bodyPr wrap="none" rtlCol="0">
            <a:spAutoFit/>
          </a:bodyPr>
          <a:lstStyle/>
          <a:p>
            <a:r>
              <a:rPr lang="en-US" dirty="0">
                <a:solidFill>
                  <a:srgbClr val="FF0000"/>
                </a:solidFill>
                <a:sym typeface="Symbol" pitchFamily="18" charset="2"/>
              </a:rPr>
              <a:t>Higher probability -&gt; Lower cross-perplexity -&gt; BETTER MODEL</a:t>
            </a:r>
          </a:p>
          <a:p>
            <a:endParaRPr lang="en-CA" dirty="0">
              <a:solidFill>
                <a:srgbClr val="FF0000"/>
              </a:solidFill>
            </a:endParaRPr>
          </a:p>
        </p:txBody>
      </p:sp>
      <mc:AlternateContent xmlns:mc="http://schemas.openxmlformats.org/markup-compatibility/2006" xmlns:p14="http://schemas.microsoft.com/office/powerpoint/2010/main">
        <mc:Choice Requires="p14">
          <p:contentPart p14:bwMode="auto" r:id="rId20">
            <p14:nvContentPartPr>
              <p14:cNvPr id="3" name="Ink 2">
                <a:extLst>
                  <a:ext uri="{FF2B5EF4-FFF2-40B4-BE49-F238E27FC236}">
                    <a16:creationId xmlns:a16="http://schemas.microsoft.com/office/drawing/2014/main" id="{B631CF3B-424F-4740-9155-260B0455C660}"/>
                  </a:ext>
                </a:extLst>
              </p14:cNvPr>
              <p14:cNvContentPartPr/>
              <p14:nvPr/>
            </p14:nvContentPartPr>
            <p14:xfrm>
              <a:off x="1346166" y="6320738"/>
              <a:ext cx="1476720" cy="62640"/>
            </p14:xfrm>
          </p:contentPart>
        </mc:Choice>
        <mc:Fallback xmlns="">
          <p:pic>
            <p:nvPicPr>
              <p:cNvPr id="3" name="Ink 2">
                <a:extLst>
                  <a:ext uri="{FF2B5EF4-FFF2-40B4-BE49-F238E27FC236}">
                    <a16:creationId xmlns:a16="http://schemas.microsoft.com/office/drawing/2014/main" id="{B631CF3B-424F-4740-9155-260B0455C660}"/>
                  </a:ext>
                </a:extLst>
              </p:cNvPr>
              <p:cNvPicPr/>
              <p:nvPr/>
            </p:nvPicPr>
            <p:blipFill>
              <a:blip r:embed="rId21"/>
              <a:stretch>
                <a:fillRect/>
              </a:stretch>
            </p:blipFill>
            <p:spPr>
              <a:xfrm>
                <a:off x="1292166" y="6212738"/>
                <a:ext cx="1584360" cy="2782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4" name="Ink 3">
                <a:extLst>
                  <a:ext uri="{FF2B5EF4-FFF2-40B4-BE49-F238E27FC236}">
                    <a16:creationId xmlns:a16="http://schemas.microsoft.com/office/drawing/2014/main" id="{AC1E21FC-EC4F-4740-8C8B-2925FEBA5D9F}"/>
                  </a:ext>
                </a:extLst>
              </p14:cNvPr>
              <p14:cNvContentPartPr/>
              <p14:nvPr/>
            </p14:nvContentPartPr>
            <p14:xfrm>
              <a:off x="3540006" y="5640338"/>
              <a:ext cx="654840" cy="52560"/>
            </p14:xfrm>
          </p:contentPart>
        </mc:Choice>
        <mc:Fallback xmlns="">
          <p:pic>
            <p:nvPicPr>
              <p:cNvPr id="4" name="Ink 3">
                <a:extLst>
                  <a:ext uri="{FF2B5EF4-FFF2-40B4-BE49-F238E27FC236}">
                    <a16:creationId xmlns:a16="http://schemas.microsoft.com/office/drawing/2014/main" id="{AC1E21FC-EC4F-4740-8C8B-2925FEBA5D9F}"/>
                  </a:ext>
                </a:extLst>
              </p:cNvPr>
              <p:cNvPicPr/>
              <p:nvPr/>
            </p:nvPicPr>
            <p:blipFill>
              <a:blip r:embed="rId23"/>
              <a:stretch>
                <a:fillRect/>
              </a:stretch>
            </p:blipFill>
            <p:spPr>
              <a:xfrm>
                <a:off x="3486006" y="5532698"/>
                <a:ext cx="762480" cy="2682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6" name="Ink 5">
                <a:extLst>
                  <a:ext uri="{FF2B5EF4-FFF2-40B4-BE49-F238E27FC236}">
                    <a16:creationId xmlns:a16="http://schemas.microsoft.com/office/drawing/2014/main" id="{CDF050E6-BFBA-42EC-AFEE-834828035A8E}"/>
                  </a:ext>
                </a:extLst>
              </p14:cNvPr>
              <p14:cNvContentPartPr/>
              <p14:nvPr/>
            </p14:nvContentPartPr>
            <p14:xfrm>
              <a:off x="3150415" y="6314057"/>
              <a:ext cx="1814469" cy="146326"/>
            </p14:xfrm>
          </p:contentPart>
        </mc:Choice>
        <mc:Fallback xmlns="">
          <p:pic>
            <p:nvPicPr>
              <p:cNvPr id="6" name="Ink 5">
                <a:extLst>
                  <a:ext uri="{FF2B5EF4-FFF2-40B4-BE49-F238E27FC236}">
                    <a16:creationId xmlns:a16="http://schemas.microsoft.com/office/drawing/2014/main" id="{CDF050E6-BFBA-42EC-AFEE-834828035A8E}"/>
                  </a:ext>
                </a:extLst>
              </p:cNvPr>
              <p:cNvPicPr/>
              <p:nvPr/>
            </p:nvPicPr>
            <p:blipFill>
              <a:blip r:embed="rId25"/>
              <a:stretch>
                <a:fillRect/>
              </a:stretch>
            </p:blipFill>
            <p:spPr>
              <a:xfrm>
                <a:off x="3096413" y="6206295"/>
                <a:ext cx="1922113" cy="362211"/>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7" name="Ink 6">
                <a:extLst>
                  <a:ext uri="{FF2B5EF4-FFF2-40B4-BE49-F238E27FC236}">
                    <a16:creationId xmlns:a16="http://schemas.microsoft.com/office/drawing/2014/main" id="{37C6640F-2C4E-4424-96C6-647D4515D74B}"/>
                  </a:ext>
                </a:extLst>
              </p14:cNvPr>
              <p14:cNvContentPartPr/>
              <p14:nvPr/>
            </p14:nvContentPartPr>
            <p14:xfrm>
              <a:off x="5607846" y="5281778"/>
              <a:ext cx="1264320" cy="54360"/>
            </p14:xfrm>
          </p:contentPart>
        </mc:Choice>
        <mc:Fallback xmlns="">
          <p:pic>
            <p:nvPicPr>
              <p:cNvPr id="7" name="Ink 6">
                <a:extLst>
                  <a:ext uri="{FF2B5EF4-FFF2-40B4-BE49-F238E27FC236}">
                    <a16:creationId xmlns:a16="http://schemas.microsoft.com/office/drawing/2014/main" id="{37C6640F-2C4E-4424-96C6-647D4515D74B}"/>
                  </a:ext>
                </a:extLst>
              </p:cNvPr>
              <p:cNvPicPr/>
              <p:nvPr/>
            </p:nvPicPr>
            <p:blipFill>
              <a:blip r:embed="rId27"/>
              <a:stretch>
                <a:fillRect/>
              </a:stretch>
            </p:blipFill>
            <p:spPr>
              <a:xfrm>
                <a:off x="5554206" y="5173778"/>
                <a:ext cx="1371960" cy="2700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8" name="Ink 7">
                <a:extLst>
                  <a:ext uri="{FF2B5EF4-FFF2-40B4-BE49-F238E27FC236}">
                    <a16:creationId xmlns:a16="http://schemas.microsoft.com/office/drawing/2014/main" id="{53A26630-0803-4543-9F85-B115A0389032}"/>
                  </a:ext>
                </a:extLst>
              </p14:cNvPr>
              <p14:cNvContentPartPr/>
              <p14:nvPr/>
            </p14:nvContentPartPr>
            <p14:xfrm>
              <a:off x="5566446" y="5477618"/>
              <a:ext cx="212040" cy="182520"/>
            </p14:xfrm>
          </p:contentPart>
        </mc:Choice>
        <mc:Fallback xmlns="">
          <p:pic>
            <p:nvPicPr>
              <p:cNvPr id="8" name="Ink 7">
                <a:extLst>
                  <a:ext uri="{FF2B5EF4-FFF2-40B4-BE49-F238E27FC236}">
                    <a16:creationId xmlns:a16="http://schemas.microsoft.com/office/drawing/2014/main" id="{53A26630-0803-4543-9F85-B115A0389032}"/>
                  </a:ext>
                </a:extLst>
              </p:cNvPr>
              <p:cNvPicPr/>
              <p:nvPr/>
            </p:nvPicPr>
            <p:blipFill>
              <a:blip r:embed="rId29"/>
              <a:stretch>
                <a:fillRect/>
              </a:stretch>
            </p:blipFill>
            <p:spPr>
              <a:xfrm>
                <a:off x="5512446" y="5369618"/>
                <a:ext cx="319680" cy="3981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 name="Ink 8">
                <a:extLst>
                  <a:ext uri="{FF2B5EF4-FFF2-40B4-BE49-F238E27FC236}">
                    <a16:creationId xmlns:a16="http://schemas.microsoft.com/office/drawing/2014/main" id="{0AD67FB5-37C8-477B-B148-AFDD8600A60B}"/>
                  </a:ext>
                </a:extLst>
              </p14:cNvPr>
              <p14:cNvContentPartPr/>
              <p14:nvPr/>
            </p14:nvContentPartPr>
            <p14:xfrm>
              <a:off x="3753846" y="6400658"/>
              <a:ext cx="360" cy="360"/>
            </p14:xfrm>
          </p:contentPart>
        </mc:Choice>
        <mc:Fallback xmlns="">
          <p:pic>
            <p:nvPicPr>
              <p:cNvPr id="9" name="Ink 8">
                <a:extLst>
                  <a:ext uri="{FF2B5EF4-FFF2-40B4-BE49-F238E27FC236}">
                    <a16:creationId xmlns:a16="http://schemas.microsoft.com/office/drawing/2014/main" id="{0AD67FB5-37C8-477B-B148-AFDD8600A60B}"/>
                  </a:ext>
                </a:extLst>
              </p:cNvPr>
              <p:cNvPicPr/>
              <p:nvPr/>
            </p:nvPicPr>
            <p:blipFill>
              <a:blip r:embed="rId31"/>
              <a:stretch>
                <a:fillRect/>
              </a:stretch>
            </p:blipFill>
            <p:spPr>
              <a:xfrm>
                <a:off x="3700206" y="6292658"/>
                <a:ext cx="108000" cy="216000"/>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4B49FD9E-3D57-4DE2-92C8-189CAB8BA7E5}" type="datetime1">
              <a:rPr lang="en-US" smtClean="0"/>
              <a:t>9/21/2021</a:t>
            </a:fld>
            <a:endParaRPr lang="en-US"/>
          </a:p>
        </p:txBody>
      </p:sp>
      <p:sp>
        <p:nvSpPr>
          <p:cNvPr id="7202" name="Footer Placeholder 4"/>
          <p:cNvSpPr>
            <a:spLocks noGrp="1"/>
          </p:cNvSpPr>
          <p:nvPr>
            <p:ph type="ftr" sz="quarter" idx="11"/>
          </p:nvPr>
        </p:nvSpPr>
        <p:spPr>
          <a:noFill/>
        </p:spPr>
        <p:txBody>
          <a:bodyPr/>
          <a:lstStyle/>
          <a:p>
            <a:r>
              <a:rPr lang="en-US"/>
              <a:t>CPSC503 Winter 2021</a:t>
            </a:r>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57</a:t>
            </a:fld>
            <a:endParaRPr lang="en-US"/>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8A3225C8-85F5-4437-83C8-7E687E8CC4F4}" type="datetime1">
              <a:rPr lang="en-US" smtClean="0"/>
              <a:t>9/21/2021</a:t>
            </a:fld>
            <a:endParaRPr lang="en-US"/>
          </a:p>
        </p:txBody>
      </p:sp>
      <p:sp>
        <p:nvSpPr>
          <p:cNvPr id="38915" name="Footer Placeholder 4"/>
          <p:cNvSpPr>
            <a:spLocks noGrp="1"/>
          </p:cNvSpPr>
          <p:nvPr>
            <p:ph type="ftr" sz="quarter" idx="11"/>
          </p:nvPr>
        </p:nvSpPr>
        <p:spPr>
          <a:noFill/>
        </p:spPr>
        <p:txBody>
          <a:bodyPr/>
          <a:lstStyle/>
          <a:p>
            <a:r>
              <a:rPr lang="en-US"/>
              <a:t>CPSC503 Winter 2021</a:t>
            </a:r>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58</a:t>
            </a:fld>
            <a:endParaRPr lang="en-US"/>
          </a:p>
        </p:txBody>
      </p:sp>
      <p:sp>
        <p:nvSpPr>
          <p:cNvPr id="38917" name="Rectangle 2"/>
          <p:cNvSpPr>
            <a:spLocks noGrp="1" noChangeArrowheads="1"/>
          </p:cNvSpPr>
          <p:nvPr>
            <p:ph type="title"/>
          </p:nvPr>
        </p:nvSpPr>
        <p:spPr>
          <a:xfrm>
            <a:off x="76200" y="1194654"/>
            <a:ext cx="7772400" cy="1143000"/>
          </a:xfrm>
        </p:spPr>
        <p:txBody>
          <a:bodyPr/>
          <a:lstStyle/>
          <a:p>
            <a:pPr eaLnBrk="1" hangingPunct="1"/>
            <a:r>
              <a:rPr lang="en-US" sz="3200" dirty="0"/>
              <a:t>Some material we will cover Thurs + Next Week</a:t>
            </a:r>
          </a:p>
        </p:txBody>
      </p:sp>
      <p:sp>
        <p:nvSpPr>
          <p:cNvPr id="38918" name="Rectangle 3"/>
          <p:cNvSpPr>
            <a:spLocks noGrp="1" noChangeArrowheads="1"/>
          </p:cNvSpPr>
          <p:nvPr>
            <p:ph type="body" idx="1"/>
          </p:nvPr>
        </p:nvSpPr>
        <p:spPr>
          <a:xfrm>
            <a:off x="609600" y="2337654"/>
            <a:ext cx="7924800" cy="1752600"/>
          </a:xfrm>
        </p:spPr>
        <p:txBody>
          <a:bodyPr/>
          <a:lstStyle/>
          <a:p>
            <a:pPr eaLnBrk="1" hangingPunct="1">
              <a:spcAft>
                <a:spcPts val="600"/>
              </a:spcAft>
            </a:pPr>
            <a:r>
              <a:rPr lang="en-US" dirty="0"/>
              <a:t>Brief intro to Neural Language Models (more when we do distributional word representations + readings) (on 3</a:t>
            </a:r>
            <a:r>
              <a:rPr lang="en-US" baseline="30000" dirty="0"/>
              <a:t>rd</a:t>
            </a:r>
            <a:r>
              <a:rPr lang="en-US" dirty="0"/>
              <a:t> edition, </a:t>
            </a:r>
            <a:r>
              <a:rPr lang="en-US" dirty="0" err="1"/>
              <a:t>Chp</a:t>
            </a:r>
            <a:r>
              <a:rPr lang="en-US" dirty="0"/>
              <a:t> 7)</a:t>
            </a:r>
          </a:p>
          <a:p>
            <a:pPr eaLnBrk="1" hangingPunct="1">
              <a:spcAft>
                <a:spcPts val="600"/>
              </a:spcAft>
            </a:pPr>
            <a:r>
              <a:rPr lang="en-US" dirty="0"/>
              <a:t>Hidden Markov-Models (HMM) (on 3</a:t>
            </a:r>
            <a:r>
              <a:rPr lang="en-US" baseline="30000" dirty="0"/>
              <a:t>rd</a:t>
            </a:r>
            <a:r>
              <a:rPr lang="en-US" dirty="0"/>
              <a:t> edition, Appendix A)</a:t>
            </a:r>
          </a:p>
          <a:p>
            <a:pPr eaLnBrk="1" hangingPunct="1">
              <a:spcAft>
                <a:spcPts val="600"/>
              </a:spcAft>
            </a:pPr>
            <a:r>
              <a:rPr lang="en-US" dirty="0"/>
              <a:t>Part-of-Speech (POS) tagging (on 3</a:t>
            </a:r>
            <a:r>
              <a:rPr lang="en-US" baseline="30000" dirty="0"/>
              <a:t>rd</a:t>
            </a:r>
            <a:r>
              <a:rPr lang="en-US" dirty="0"/>
              <a:t> edition, </a:t>
            </a:r>
            <a:r>
              <a:rPr lang="en-US" dirty="0" err="1"/>
              <a:t>Chp</a:t>
            </a:r>
            <a:r>
              <a:rPr lang="en-US" dirty="0"/>
              <a:t> 8 </a:t>
            </a:r>
            <a:r>
              <a:rPr lang="en-US" dirty="0">
                <a:solidFill>
                  <a:schemeClr val="bg2">
                    <a:lumMod val="75000"/>
                  </a:schemeClr>
                </a:solidFill>
              </a:rPr>
              <a:t>up to 8.4 included?</a:t>
            </a:r>
            <a:r>
              <a:rPr lang="en-US" dirty="0"/>
              <a:t>)</a:t>
            </a:r>
          </a:p>
        </p:txBody>
      </p:sp>
      <p:sp>
        <p:nvSpPr>
          <p:cNvPr id="7" name="Rectangle 3">
            <a:extLst>
              <a:ext uri="{FF2B5EF4-FFF2-40B4-BE49-F238E27FC236}">
                <a16:creationId xmlns:a16="http://schemas.microsoft.com/office/drawing/2014/main" id="{C5AB3478-D890-4A14-9F8E-97A16B70F6CC}"/>
              </a:ext>
            </a:extLst>
          </p:cNvPr>
          <p:cNvSpPr txBox="1">
            <a:spLocks noChangeArrowheads="1"/>
          </p:cNvSpPr>
          <p:nvPr/>
        </p:nvSpPr>
        <p:spPr bwMode="auto">
          <a:xfrm>
            <a:off x="-228600" y="366623"/>
            <a:ext cx="9220200" cy="81365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kern="0" dirty="0">
                <a:highlight>
                  <a:srgbClr val="C0C0C0"/>
                </a:highlight>
              </a:rPr>
              <a:t>Assignment #1 – due this Thursday @9am</a:t>
            </a:r>
          </a:p>
        </p:txBody>
      </p:sp>
    </p:spTree>
    <p:extLst>
      <p:ext uri="{BB962C8B-B14F-4D97-AF65-F5344CB8AC3E}">
        <p14:creationId xmlns:p14="http://schemas.microsoft.com/office/powerpoint/2010/main" val="2014252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95DA9859-032F-4DFD-8D97-A0E92DD8FC36}" type="datetime1">
              <a:rPr lang="en-US" smtClean="0"/>
              <a:t>9/21/2021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6</a:t>
            </a:fld>
            <a:endParaRPr lang="en-US"/>
          </a:p>
        </p:txBody>
      </p:sp>
      <p:sp>
        <p:nvSpPr>
          <p:cNvPr id="36870" name="Rectangle 2"/>
          <p:cNvSpPr>
            <a:spLocks noGrp="1" noChangeArrowheads="1"/>
          </p:cNvSpPr>
          <p:nvPr>
            <p:ph type="title"/>
          </p:nvPr>
        </p:nvSpPr>
        <p:spPr>
          <a:xfrm>
            <a:off x="685800" y="39090"/>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25879" y="2971801"/>
            <a:ext cx="4829685" cy="1231724"/>
          </a:xfrm>
          <a:prstGeom prst="rect">
            <a:avLst/>
          </a:prstGeom>
          <a:noFill/>
          <a:ln w="9525">
            <a:solidFill>
              <a:schemeClr val="accent2"/>
            </a:solidFill>
            <a:miter lim="800000"/>
            <a:headEnd/>
            <a:tailEnd/>
          </a:ln>
        </p:spPr>
        <p:txBody>
          <a:bodyPr/>
          <a:lstStyle/>
          <a:p>
            <a:pPr>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a:t>
            </a:r>
            <a:r>
              <a:rPr lang="en-US" sz="2400" b="1" dirty="0">
                <a:solidFill>
                  <a:srgbClr val="00B0F0"/>
                </a:solidFill>
                <a:latin typeface="Comic Sans MS" pitchFamily="66" charset="0"/>
              </a:rPr>
              <a:t>first </a:t>
            </a:r>
            <a:r>
              <a:rPr lang="en-US" sz="2400" b="1" i="1" dirty="0" err="1">
                <a:solidFill>
                  <a:srgbClr val="00B0F0"/>
                </a:solidFill>
                <a:latin typeface="Comic Sans MS" pitchFamily="66" charset="0"/>
              </a:rPr>
              <a:t>i</a:t>
            </a:r>
            <a:r>
              <a:rPr lang="en-US" sz="2400" b="1" i="1" dirty="0">
                <a:solidFill>
                  <a:srgbClr val="00B0F0"/>
                </a:solidFill>
                <a:latin typeface="Comic Sans MS" pitchFamily="66" charset="0"/>
              </a:rPr>
              <a:t> </a:t>
            </a:r>
            <a:r>
              <a:rPr lang="en-US" sz="2400" b="1" dirty="0">
                <a:solidFill>
                  <a:srgbClr val="00B0F0"/>
                </a:solidFill>
                <a:latin typeface="Comic Sans MS" pitchFamily="66" charset="0"/>
              </a:rPr>
              <a:t>chars of the source </a:t>
            </a:r>
            <a:r>
              <a:rPr lang="en-US" sz="2400" b="1" dirty="0">
                <a:latin typeface="Comic Sans MS" pitchFamily="66" charset="0"/>
              </a:rPr>
              <a:t>and </a:t>
            </a:r>
            <a:r>
              <a:rPr lang="en-US" sz="2400" b="1" dirty="0">
                <a:solidFill>
                  <a:srgbClr val="00B0F0"/>
                </a:solidFill>
                <a:latin typeface="Comic Sans MS" pitchFamily="66" charset="0"/>
              </a:rPr>
              <a:t>first </a:t>
            </a:r>
            <a:r>
              <a:rPr lang="en-US" sz="2400" b="1" i="1" dirty="0">
                <a:solidFill>
                  <a:srgbClr val="00B0F0"/>
                </a:solidFill>
                <a:latin typeface="Comic Sans MS" pitchFamily="66" charset="0"/>
              </a:rPr>
              <a:t>j </a:t>
            </a:r>
            <a:r>
              <a:rPr lang="en-US" sz="2400" b="1" dirty="0">
                <a:solidFill>
                  <a:srgbClr val="00B0F0"/>
                </a:solidFill>
                <a:latin typeface="Comic Sans MS" pitchFamily="66" charset="0"/>
              </a:rPr>
              <a:t>chars of the target  </a:t>
            </a:r>
          </a:p>
        </p:txBody>
      </p:sp>
      <p:sp>
        <p:nvSpPr>
          <p:cNvPr id="36" name="Rectangle 38"/>
          <p:cNvSpPr>
            <a:spLocks noChangeArrowheads="1"/>
          </p:cNvSpPr>
          <p:nvPr/>
        </p:nvSpPr>
        <p:spPr bwMode="auto">
          <a:xfrm>
            <a:off x="4284064" y="2366042"/>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133601"/>
            <a:ext cx="4953000" cy="4648200"/>
            <a:chOff x="2832" y="912"/>
            <a:chExt cx="2928" cy="2784"/>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DB1C214B-46D5-4B48-ADAA-5AD46E444F07}"/>
                  </a:ext>
                </a:extLst>
              </p14:cNvPr>
              <p14:cNvContentPartPr/>
              <p14:nvPr/>
            </p14:nvContentPartPr>
            <p14:xfrm>
              <a:off x="7685239" y="4207456"/>
              <a:ext cx="23760" cy="183240"/>
            </p14:xfrm>
          </p:contentPart>
        </mc:Choice>
        <mc:Fallback xmlns="">
          <p:pic>
            <p:nvPicPr>
              <p:cNvPr id="15" name="Ink 14">
                <a:extLst>
                  <a:ext uri="{FF2B5EF4-FFF2-40B4-BE49-F238E27FC236}">
                    <a16:creationId xmlns:a16="http://schemas.microsoft.com/office/drawing/2014/main" id="{DB1C214B-46D5-4B48-ADAA-5AD46E444F07}"/>
                  </a:ext>
                </a:extLst>
              </p:cNvPr>
              <p:cNvPicPr/>
              <p:nvPr/>
            </p:nvPicPr>
            <p:blipFill>
              <a:blip r:embed="rId5"/>
              <a:stretch>
                <a:fillRect/>
              </a:stretch>
            </p:blipFill>
            <p:spPr>
              <a:xfrm>
                <a:off x="7676239" y="4198816"/>
                <a:ext cx="41400" cy="2008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 name="Ink 16">
                <a:extLst>
                  <a:ext uri="{FF2B5EF4-FFF2-40B4-BE49-F238E27FC236}">
                    <a16:creationId xmlns:a16="http://schemas.microsoft.com/office/drawing/2014/main" id="{44FA386B-235C-44B5-A4D9-9308403CF699}"/>
                  </a:ext>
                </a:extLst>
              </p14:cNvPr>
              <p14:cNvContentPartPr/>
              <p14:nvPr/>
            </p14:nvContentPartPr>
            <p14:xfrm>
              <a:off x="6957679" y="4675816"/>
              <a:ext cx="27360" cy="215640"/>
            </p14:xfrm>
          </p:contentPart>
        </mc:Choice>
        <mc:Fallback xmlns="">
          <p:pic>
            <p:nvPicPr>
              <p:cNvPr id="17" name="Ink 16">
                <a:extLst>
                  <a:ext uri="{FF2B5EF4-FFF2-40B4-BE49-F238E27FC236}">
                    <a16:creationId xmlns:a16="http://schemas.microsoft.com/office/drawing/2014/main" id="{44FA386B-235C-44B5-A4D9-9308403CF699}"/>
                  </a:ext>
                </a:extLst>
              </p:cNvPr>
              <p:cNvPicPr/>
              <p:nvPr/>
            </p:nvPicPr>
            <p:blipFill>
              <a:blip r:embed="rId7"/>
              <a:stretch>
                <a:fillRect/>
              </a:stretch>
            </p:blipFill>
            <p:spPr>
              <a:xfrm>
                <a:off x="6948679" y="4666816"/>
                <a:ext cx="45000" cy="2332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 name="Ink 17">
                <a:extLst>
                  <a:ext uri="{FF2B5EF4-FFF2-40B4-BE49-F238E27FC236}">
                    <a16:creationId xmlns:a16="http://schemas.microsoft.com/office/drawing/2014/main" id="{21A1698E-D321-4F62-ACB9-57D34949BCEE}"/>
                  </a:ext>
                </a:extLst>
              </p14:cNvPr>
              <p14:cNvContentPartPr/>
              <p14:nvPr/>
            </p14:nvContentPartPr>
            <p14:xfrm>
              <a:off x="6918799" y="5075416"/>
              <a:ext cx="186480" cy="196560"/>
            </p14:xfrm>
          </p:contentPart>
        </mc:Choice>
        <mc:Fallback xmlns="">
          <p:pic>
            <p:nvPicPr>
              <p:cNvPr id="18" name="Ink 17">
                <a:extLst>
                  <a:ext uri="{FF2B5EF4-FFF2-40B4-BE49-F238E27FC236}">
                    <a16:creationId xmlns:a16="http://schemas.microsoft.com/office/drawing/2014/main" id="{21A1698E-D321-4F62-ACB9-57D34949BCEE}"/>
                  </a:ext>
                </a:extLst>
              </p:cNvPr>
              <p:cNvPicPr/>
              <p:nvPr/>
            </p:nvPicPr>
            <p:blipFill>
              <a:blip r:embed="rId9"/>
              <a:stretch>
                <a:fillRect/>
              </a:stretch>
            </p:blipFill>
            <p:spPr>
              <a:xfrm>
                <a:off x="6910159" y="5066416"/>
                <a:ext cx="204120" cy="21420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9" name="Ink 18">
                <a:extLst>
                  <a:ext uri="{FF2B5EF4-FFF2-40B4-BE49-F238E27FC236}">
                    <a16:creationId xmlns:a16="http://schemas.microsoft.com/office/drawing/2014/main" id="{5AD103E9-6C6B-4C37-8477-EEA319D93F0F}"/>
                  </a:ext>
                </a:extLst>
              </p14:cNvPr>
              <p14:cNvContentPartPr/>
              <p14:nvPr/>
            </p14:nvContentPartPr>
            <p14:xfrm>
              <a:off x="6977119" y="5507056"/>
              <a:ext cx="161280" cy="208800"/>
            </p14:xfrm>
          </p:contentPart>
        </mc:Choice>
        <mc:Fallback xmlns="">
          <p:pic>
            <p:nvPicPr>
              <p:cNvPr id="19" name="Ink 18">
                <a:extLst>
                  <a:ext uri="{FF2B5EF4-FFF2-40B4-BE49-F238E27FC236}">
                    <a16:creationId xmlns:a16="http://schemas.microsoft.com/office/drawing/2014/main" id="{5AD103E9-6C6B-4C37-8477-EEA319D93F0F}"/>
                  </a:ext>
                </a:extLst>
              </p:cNvPr>
              <p:cNvPicPr/>
              <p:nvPr/>
            </p:nvPicPr>
            <p:blipFill>
              <a:blip r:embed="rId11"/>
              <a:stretch>
                <a:fillRect/>
              </a:stretch>
            </p:blipFill>
            <p:spPr>
              <a:xfrm>
                <a:off x="6968119" y="5498056"/>
                <a:ext cx="17892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22" name="Ink 21">
                <a:extLst>
                  <a:ext uri="{FF2B5EF4-FFF2-40B4-BE49-F238E27FC236}">
                    <a16:creationId xmlns:a16="http://schemas.microsoft.com/office/drawing/2014/main" id="{000E1862-4CC8-4E0F-B1D1-BDFD6E6DD6AB}"/>
                  </a:ext>
                </a:extLst>
              </p14:cNvPr>
              <p14:cNvContentPartPr/>
              <p14:nvPr/>
            </p14:nvContentPartPr>
            <p14:xfrm>
              <a:off x="6941839" y="6355216"/>
              <a:ext cx="214560" cy="281520"/>
            </p14:xfrm>
          </p:contentPart>
        </mc:Choice>
        <mc:Fallback xmlns="">
          <p:pic>
            <p:nvPicPr>
              <p:cNvPr id="22" name="Ink 21">
                <a:extLst>
                  <a:ext uri="{FF2B5EF4-FFF2-40B4-BE49-F238E27FC236}">
                    <a16:creationId xmlns:a16="http://schemas.microsoft.com/office/drawing/2014/main" id="{000E1862-4CC8-4E0F-B1D1-BDFD6E6DD6AB}"/>
                  </a:ext>
                </a:extLst>
              </p:cNvPr>
              <p:cNvPicPr/>
              <p:nvPr/>
            </p:nvPicPr>
            <p:blipFill>
              <a:blip r:embed="rId13"/>
              <a:stretch>
                <a:fillRect/>
              </a:stretch>
            </p:blipFill>
            <p:spPr>
              <a:xfrm>
                <a:off x="6932839" y="6346216"/>
                <a:ext cx="232200" cy="29916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23" name="Ink 22">
                <a:extLst>
                  <a:ext uri="{FF2B5EF4-FFF2-40B4-BE49-F238E27FC236}">
                    <a16:creationId xmlns:a16="http://schemas.microsoft.com/office/drawing/2014/main" id="{82820C61-DBE0-41BD-A811-6FCC56A21549}"/>
                  </a:ext>
                </a:extLst>
              </p14:cNvPr>
              <p14:cNvContentPartPr/>
              <p14:nvPr/>
            </p14:nvContentPartPr>
            <p14:xfrm>
              <a:off x="6982879" y="5954896"/>
              <a:ext cx="155520" cy="254160"/>
            </p14:xfrm>
          </p:contentPart>
        </mc:Choice>
        <mc:Fallback xmlns="">
          <p:pic>
            <p:nvPicPr>
              <p:cNvPr id="23" name="Ink 22">
                <a:extLst>
                  <a:ext uri="{FF2B5EF4-FFF2-40B4-BE49-F238E27FC236}">
                    <a16:creationId xmlns:a16="http://schemas.microsoft.com/office/drawing/2014/main" id="{82820C61-DBE0-41BD-A811-6FCC56A21549}"/>
                  </a:ext>
                </a:extLst>
              </p:cNvPr>
              <p:cNvPicPr/>
              <p:nvPr/>
            </p:nvPicPr>
            <p:blipFill>
              <a:blip r:embed="rId15"/>
              <a:stretch>
                <a:fillRect/>
              </a:stretch>
            </p:blipFill>
            <p:spPr>
              <a:xfrm>
                <a:off x="6974239" y="5946256"/>
                <a:ext cx="173160" cy="27180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24" name="Ink 23">
                <a:extLst>
                  <a:ext uri="{FF2B5EF4-FFF2-40B4-BE49-F238E27FC236}">
                    <a16:creationId xmlns:a16="http://schemas.microsoft.com/office/drawing/2014/main" id="{2853F2D2-888E-4F0B-931A-FE6F2777D5EC}"/>
                  </a:ext>
                </a:extLst>
              </p14:cNvPr>
              <p14:cNvContentPartPr/>
              <p14:nvPr/>
            </p14:nvContentPartPr>
            <p14:xfrm>
              <a:off x="6945439" y="4157416"/>
              <a:ext cx="188280" cy="234360"/>
            </p14:xfrm>
          </p:contentPart>
        </mc:Choice>
        <mc:Fallback xmlns="">
          <p:pic>
            <p:nvPicPr>
              <p:cNvPr id="24" name="Ink 23">
                <a:extLst>
                  <a:ext uri="{FF2B5EF4-FFF2-40B4-BE49-F238E27FC236}">
                    <a16:creationId xmlns:a16="http://schemas.microsoft.com/office/drawing/2014/main" id="{2853F2D2-888E-4F0B-931A-FE6F2777D5EC}"/>
                  </a:ext>
                </a:extLst>
              </p:cNvPr>
              <p:cNvPicPr/>
              <p:nvPr/>
            </p:nvPicPr>
            <p:blipFill>
              <a:blip r:embed="rId17"/>
              <a:stretch>
                <a:fillRect/>
              </a:stretch>
            </p:blipFill>
            <p:spPr>
              <a:xfrm>
                <a:off x="6936799" y="4148776"/>
                <a:ext cx="205920" cy="25200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33" name="Ink 32">
                <a:extLst>
                  <a:ext uri="{FF2B5EF4-FFF2-40B4-BE49-F238E27FC236}">
                    <a16:creationId xmlns:a16="http://schemas.microsoft.com/office/drawing/2014/main" id="{B0B61DAD-026E-4F54-ABEB-314CAFB3BA62}"/>
                  </a:ext>
                </a:extLst>
              </p14:cNvPr>
              <p14:cNvContentPartPr/>
              <p14:nvPr/>
            </p14:nvContentPartPr>
            <p14:xfrm>
              <a:off x="1564159" y="4802536"/>
              <a:ext cx="1382400" cy="387000"/>
            </p14:xfrm>
          </p:contentPart>
        </mc:Choice>
        <mc:Fallback xmlns="">
          <p:pic>
            <p:nvPicPr>
              <p:cNvPr id="33" name="Ink 32">
                <a:extLst>
                  <a:ext uri="{FF2B5EF4-FFF2-40B4-BE49-F238E27FC236}">
                    <a16:creationId xmlns:a16="http://schemas.microsoft.com/office/drawing/2014/main" id="{B0B61DAD-026E-4F54-ABEB-314CAFB3BA62}"/>
                  </a:ext>
                </a:extLst>
              </p:cNvPr>
              <p:cNvPicPr/>
              <p:nvPr/>
            </p:nvPicPr>
            <p:blipFill>
              <a:blip r:embed="rId19"/>
              <a:stretch>
                <a:fillRect/>
              </a:stretch>
            </p:blipFill>
            <p:spPr>
              <a:xfrm>
                <a:off x="1555159" y="4793896"/>
                <a:ext cx="1400040" cy="4046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34" name="Ink 33">
                <a:extLst>
                  <a:ext uri="{FF2B5EF4-FFF2-40B4-BE49-F238E27FC236}">
                    <a16:creationId xmlns:a16="http://schemas.microsoft.com/office/drawing/2014/main" id="{D5BA1031-3AF3-483B-826B-852E6BC775B3}"/>
                  </a:ext>
                </a:extLst>
              </p14:cNvPr>
              <p14:cNvContentPartPr/>
              <p14:nvPr/>
            </p14:nvContentPartPr>
            <p14:xfrm>
              <a:off x="861439" y="4978216"/>
              <a:ext cx="528120" cy="245520"/>
            </p14:xfrm>
          </p:contentPart>
        </mc:Choice>
        <mc:Fallback xmlns="">
          <p:pic>
            <p:nvPicPr>
              <p:cNvPr id="34" name="Ink 33">
                <a:extLst>
                  <a:ext uri="{FF2B5EF4-FFF2-40B4-BE49-F238E27FC236}">
                    <a16:creationId xmlns:a16="http://schemas.microsoft.com/office/drawing/2014/main" id="{D5BA1031-3AF3-483B-826B-852E6BC775B3}"/>
                  </a:ext>
                </a:extLst>
              </p:cNvPr>
              <p:cNvPicPr/>
              <p:nvPr/>
            </p:nvPicPr>
            <p:blipFill>
              <a:blip r:embed="rId21"/>
              <a:stretch>
                <a:fillRect/>
              </a:stretch>
            </p:blipFill>
            <p:spPr>
              <a:xfrm>
                <a:off x="852445" y="4969576"/>
                <a:ext cx="545748" cy="26316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62" name="Ink 61">
                <a:extLst>
                  <a:ext uri="{FF2B5EF4-FFF2-40B4-BE49-F238E27FC236}">
                    <a16:creationId xmlns:a16="http://schemas.microsoft.com/office/drawing/2014/main" id="{E6FDE717-67FB-4332-893F-82C951E46655}"/>
                  </a:ext>
                </a:extLst>
              </p14:cNvPr>
              <p14:cNvContentPartPr/>
              <p14:nvPr/>
            </p14:nvContentPartPr>
            <p14:xfrm>
              <a:off x="942079" y="5422456"/>
              <a:ext cx="273600" cy="546120"/>
            </p14:xfrm>
          </p:contentPart>
        </mc:Choice>
        <mc:Fallback xmlns="">
          <p:pic>
            <p:nvPicPr>
              <p:cNvPr id="62" name="Ink 61">
                <a:extLst>
                  <a:ext uri="{FF2B5EF4-FFF2-40B4-BE49-F238E27FC236}">
                    <a16:creationId xmlns:a16="http://schemas.microsoft.com/office/drawing/2014/main" id="{E6FDE717-67FB-4332-893F-82C951E46655}"/>
                  </a:ext>
                </a:extLst>
              </p:cNvPr>
              <p:cNvPicPr/>
              <p:nvPr/>
            </p:nvPicPr>
            <p:blipFill>
              <a:blip r:embed="rId23"/>
              <a:stretch>
                <a:fillRect/>
              </a:stretch>
            </p:blipFill>
            <p:spPr>
              <a:xfrm>
                <a:off x="933079" y="5413462"/>
                <a:ext cx="291240" cy="563748"/>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36864" name="Ink 36863">
                <a:extLst>
                  <a:ext uri="{FF2B5EF4-FFF2-40B4-BE49-F238E27FC236}">
                    <a16:creationId xmlns:a16="http://schemas.microsoft.com/office/drawing/2014/main" id="{61B83DF0-53AB-4EE6-89A0-7EBF7152DDB6}"/>
                  </a:ext>
                </a:extLst>
              </p14:cNvPr>
              <p14:cNvContentPartPr/>
              <p14:nvPr/>
            </p14:nvContentPartPr>
            <p14:xfrm>
              <a:off x="1554439" y="5430736"/>
              <a:ext cx="1232640" cy="410040"/>
            </p14:xfrm>
          </p:contentPart>
        </mc:Choice>
        <mc:Fallback xmlns="">
          <p:pic>
            <p:nvPicPr>
              <p:cNvPr id="36864" name="Ink 36863">
                <a:extLst>
                  <a:ext uri="{FF2B5EF4-FFF2-40B4-BE49-F238E27FC236}">
                    <a16:creationId xmlns:a16="http://schemas.microsoft.com/office/drawing/2014/main" id="{61B83DF0-53AB-4EE6-89A0-7EBF7152DDB6}"/>
                  </a:ext>
                </a:extLst>
              </p:cNvPr>
              <p:cNvPicPr/>
              <p:nvPr/>
            </p:nvPicPr>
            <p:blipFill>
              <a:blip r:embed="rId25"/>
              <a:stretch>
                <a:fillRect/>
              </a:stretch>
            </p:blipFill>
            <p:spPr>
              <a:xfrm>
                <a:off x="1545799" y="5422096"/>
                <a:ext cx="1250280" cy="427680"/>
              </a:xfrm>
              <a:prstGeom prst="rect">
                <a:avLst/>
              </a:prstGeom>
            </p:spPr>
          </p:pic>
        </mc:Fallback>
      </mc:AlternateContent>
      <p:sp>
        <p:nvSpPr>
          <p:cNvPr id="98" name="Rectangle 3">
            <a:extLst>
              <a:ext uri="{FF2B5EF4-FFF2-40B4-BE49-F238E27FC236}">
                <a16:creationId xmlns:a16="http://schemas.microsoft.com/office/drawing/2014/main" id="{CDBF76C9-D4D9-4543-BED5-D565147FE348}"/>
              </a:ext>
            </a:extLst>
          </p:cNvPr>
          <p:cNvSpPr txBox="1">
            <a:spLocks noChangeArrowheads="1"/>
          </p:cNvSpPr>
          <p:nvPr/>
        </p:nvSpPr>
        <p:spPr bwMode="auto">
          <a:xfrm>
            <a:off x="-232314" y="1249327"/>
            <a:ext cx="9376314"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 (start filling  row 0 and column 0)</a:t>
            </a:r>
          </a:p>
        </p:txBody>
      </p:sp>
      <mc:AlternateContent xmlns:mc="http://schemas.openxmlformats.org/markup-compatibility/2006" xmlns:p14="http://schemas.microsoft.com/office/powerpoint/2010/main">
        <mc:Choice Requires="p14">
          <p:contentPart p14:bwMode="auto" r:id="rId26">
            <p14:nvContentPartPr>
              <p14:cNvPr id="36865" name="Ink 36864">
                <a:extLst>
                  <a:ext uri="{FF2B5EF4-FFF2-40B4-BE49-F238E27FC236}">
                    <a16:creationId xmlns:a16="http://schemas.microsoft.com/office/drawing/2014/main" id="{48BED4BF-B34E-470E-B9E5-28D0B2940D83}"/>
                  </a:ext>
                </a:extLst>
              </p14:cNvPr>
              <p14:cNvContentPartPr/>
              <p14:nvPr/>
            </p14:nvContentPartPr>
            <p14:xfrm>
              <a:off x="5204119" y="4104892"/>
              <a:ext cx="667080" cy="191520"/>
            </p14:xfrm>
          </p:contentPart>
        </mc:Choice>
        <mc:Fallback xmlns="">
          <p:pic>
            <p:nvPicPr>
              <p:cNvPr id="36865" name="Ink 36864">
                <a:extLst>
                  <a:ext uri="{FF2B5EF4-FFF2-40B4-BE49-F238E27FC236}">
                    <a16:creationId xmlns:a16="http://schemas.microsoft.com/office/drawing/2014/main" id="{48BED4BF-B34E-470E-B9E5-28D0B2940D83}"/>
                  </a:ext>
                </a:extLst>
              </p:cNvPr>
              <p:cNvPicPr/>
              <p:nvPr/>
            </p:nvPicPr>
            <p:blipFill>
              <a:blip r:embed="rId27"/>
              <a:stretch>
                <a:fillRect/>
              </a:stretch>
            </p:blipFill>
            <p:spPr>
              <a:xfrm>
                <a:off x="5168119" y="4032892"/>
                <a:ext cx="738720" cy="3351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36872" name="Ink 36871">
                <a:extLst>
                  <a:ext uri="{FF2B5EF4-FFF2-40B4-BE49-F238E27FC236}">
                    <a16:creationId xmlns:a16="http://schemas.microsoft.com/office/drawing/2014/main" id="{CC7B395B-7AE8-446D-AE2A-FF4B537CE5C5}"/>
                  </a:ext>
                </a:extLst>
              </p14:cNvPr>
              <p14:cNvContentPartPr/>
              <p14:nvPr/>
            </p14:nvContentPartPr>
            <p14:xfrm>
              <a:off x="5503639" y="4249612"/>
              <a:ext cx="636840" cy="57600"/>
            </p14:xfrm>
          </p:contentPart>
        </mc:Choice>
        <mc:Fallback xmlns="">
          <p:pic>
            <p:nvPicPr>
              <p:cNvPr id="36872" name="Ink 36871">
                <a:extLst>
                  <a:ext uri="{FF2B5EF4-FFF2-40B4-BE49-F238E27FC236}">
                    <a16:creationId xmlns:a16="http://schemas.microsoft.com/office/drawing/2014/main" id="{CC7B395B-7AE8-446D-AE2A-FF4B537CE5C5}"/>
                  </a:ext>
                </a:extLst>
              </p:cNvPr>
              <p:cNvPicPr/>
              <p:nvPr/>
            </p:nvPicPr>
            <p:blipFill>
              <a:blip r:embed="rId29"/>
              <a:stretch>
                <a:fillRect/>
              </a:stretch>
            </p:blipFill>
            <p:spPr>
              <a:xfrm>
                <a:off x="5467639" y="4177972"/>
                <a:ext cx="708480" cy="20124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6873" name="Ink 36872">
                <a:extLst>
                  <a:ext uri="{FF2B5EF4-FFF2-40B4-BE49-F238E27FC236}">
                    <a16:creationId xmlns:a16="http://schemas.microsoft.com/office/drawing/2014/main" id="{D303999E-C9C7-4D5B-9D26-14E295F467B5}"/>
                  </a:ext>
                </a:extLst>
              </p14:cNvPr>
              <p14:cNvContentPartPr/>
              <p14:nvPr/>
            </p14:nvContentPartPr>
            <p14:xfrm>
              <a:off x="5164159" y="4209292"/>
              <a:ext cx="3516840" cy="150120"/>
            </p14:xfrm>
          </p:contentPart>
        </mc:Choice>
        <mc:Fallback xmlns="">
          <p:pic>
            <p:nvPicPr>
              <p:cNvPr id="36873" name="Ink 36872">
                <a:extLst>
                  <a:ext uri="{FF2B5EF4-FFF2-40B4-BE49-F238E27FC236}">
                    <a16:creationId xmlns:a16="http://schemas.microsoft.com/office/drawing/2014/main" id="{D303999E-C9C7-4D5B-9D26-14E295F467B5}"/>
                  </a:ext>
                </a:extLst>
              </p:cNvPr>
              <p:cNvPicPr/>
              <p:nvPr/>
            </p:nvPicPr>
            <p:blipFill>
              <a:blip r:embed="rId31"/>
              <a:stretch>
                <a:fillRect/>
              </a:stretch>
            </p:blipFill>
            <p:spPr>
              <a:xfrm>
                <a:off x="5074159" y="4029292"/>
                <a:ext cx="3696480" cy="509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874" name="Ink 36873">
                <a:extLst>
                  <a:ext uri="{FF2B5EF4-FFF2-40B4-BE49-F238E27FC236}">
                    <a16:creationId xmlns:a16="http://schemas.microsoft.com/office/drawing/2014/main" id="{14846819-5512-46EE-B820-BFE76B40AE60}"/>
                  </a:ext>
                </a:extLst>
              </p14:cNvPr>
              <p14:cNvContentPartPr/>
              <p14:nvPr/>
            </p14:nvContentPartPr>
            <p14:xfrm>
              <a:off x="6745639" y="3018772"/>
              <a:ext cx="379440" cy="103320"/>
            </p14:xfrm>
          </p:contentPart>
        </mc:Choice>
        <mc:Fallback xmlns="">
          <p:pic>
            <p:nvPicPr>
              <p:cNvPr id="36874" name="Ink 36873">
                <a:extLst>
                  <a:ext uri="{FF2B5EF4-FFF2-40B4-BE49-F238E27FC236}">
                    <a16:creationId xmlns:a16="http://schemas.microsoft.com/office/drawing/2014/main" id="{14846819-5512-46EE-B820-BFE76B40AE60}"/>
                  </a:ext>
                </a:extLst>
              </p:cNvPr>
              <p:cNvPicPr/>
              <p:nvPr/>
            </p:nvPicPr>
            <p:blipFill>
              <a:blip r:embed="rId33"/>
              <a:stretch>
                <a:fillRect/>
              </a:stretch>
            </p:blipFill>
            <p:spPr>
              <a:xfrm>
                <a:off x="6655639" y="2839132"/>
                <a:ext cx="559080" cy="462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875" name="Ink 36874">
                <a:extLst>
                  <a:ext uri="{FF2B5EF4-FFF2-40B4-BE49-F238E27FC236}">
                    <a16:creationId xmlns:a16="http://schemas.microsoft.com/office/drawing/2014/main" id="{08E6C3C6-1715-4816-8365-14A670AE5549}"/>
                  </a:ext>
                </a:extLst>
              </p14:cNvPr>
              <p14:cNvContentPartPr/>
              <p14:nvPr/>
            </p14:nvContentPartPr>
            <p14:xfrm>
              <a:off x="6762919" y="4629052"/>
              <a:ext cx="489960" cy="113760"/>
            </p14:xfrm>
          </p:contentPart>
        </mc:Choice>
        <mc:Fallback xmlns="">
          <p:pic>
            <p:nvPicPr>
              <p:cNvPr id="36875" name="Ink 36874">
                <a:extLst>
                  <a:ext uri="{FF2B5EF4-FFF2-40B4-BE49-F238E27FC236}">
                    <a16:creationId xmlns:a16="http://schemas.microsoft.com/office/drawing/2014/main" id="{08E6C3C6-1715-4816-8365-14A670AE5549}"/>
                  </a:ext>
                </a:extLst>
              </p:cNvPr>
              <p:cNvPicPr/>
              <p:nvPr/>
            </p:nvPicPr>
            <p:blipFill>
              <a:blip r:embed="rId35"/>
              <a:stretch>
                <a:fillRect/>
              </a:stretch>
            </p:blipFill>
            <p:spPr>
              <a:xfrm>
                <a:off x="6673279" y="4449412"/>
                <a:ext cx="669600" cy="47340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6877" name="Ink 36876">
                <a:extLst>
                  <a:ext uri="{FF2B5EF4-FFF2-40B4-BE49-F238E27FC236}">
                    <a16:creationId xmlns:a16="http://schemas.microsoft.com/office/drawing/2014/main" id="{CD1573AF-8592-4F20-B4F7-0460E52F6829}"/>
                  </a:ext>
                </a:extLst>
              </p14:cNvPr>
              <p14:cNvContentPartPr/>
              <p14:nvPr/>
            </p14:nvContentPartPr>
            <p14:xfrm>
              <a:off x="6745639" y="5126932"/>
              <a:ext cx="455040" cy="71640"/>
            </p14:xfrm>
          </p:contentPart>
        </mc:Choice>
        <mc:Fallback xmlns="">
          <p:pic>
            <p:nvPicPr>
              <p:cNvPr id="36877" name="Ink 36876">
                <a:extLst>
                  <a:ext uri="{FF2B5EF4-FFF2-40B4-BE49-F238E27FC236}">
                    <a16:creationId xmlns:a16="http://schemas.microsoft.com/office/drawing/2014/main" id="{CD1573AF-8592-4F20-B4F7-0460E52F6829}"/>
                  </a:ext>
                </a:extLst>
              </p:cNvPr>
              <p:cNvPicPr/>
              <p:nvPr/>
            </p:nvPicPr>
            <p:blipFill>
              <a:blip r:embed="rId37"/>
              <a:stretch>
                <a:fillRect/>
              </a:stretch>
            </p:blipFill>
            <p:spPr>
              <a:xfrm>
                <a:off x="6655639" y="4947292"/>
                <a:ext cx="634680" cy="43128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36901" name="Ink 36900">
                <a:extLst>
                  <a:ext uri="{FF2B5EF4-FFF2-40B4-BE49-F238E27FC236}">
                    <a16:creationId xmlns:a16="http://schemas.microsoft.com/office/drawing/2014/main" id="{CAB6BD6F-4AF1-4FA8-BDF3-7B55E81AA4B8}"/>
                  </a:ext>
                </a:extLst>
              </p14:cNvPr>
              <p14:cNvContentPartPr/>
              <p14:nvPr/>
            </p14:nvContentPartPr>
            <p14:xfrm>
              <a:off x="6825919" y="5474332"/>
              <a:ext cx="501840" cy="99000"/>
            </p14:xfrm>
          </p:contentPart>
        </mc:Choice>
        <mc:Fallback xmlns="">
          <p:pic>
            <p:nvPicPr>
              <p:cNvPr id="36901" name="Ink 36900">
                <a:extLst>
                  <a:ext uri="{FF2B5EF4-FFF2-40B4-BE49-F238E27FC236}">
                    <a16:creationId xmlns:a16="http://schemas.microsoft.com/office/drawing/2014/main" id="{CAB6BD6F-4AF1-4FA8-BDF3-7B55E81AA4B8}"/>
                  </a:ext>
                </a:extLst>
              </p:cNvPr>
              <p:cNvPicPr/>
              <p:nvPr/>
            </p:nvPicPr>
            <p:blipFill>
              <a:blip r:embed="rId39"/>
              <a:stretch>
                <a:fillRect/>
              </a:stretch>
            </p:blipFill>
            <p:spPr>
              <a:xfrm>
                <a:off x="6736279" y="5294332"/>
                <a:ext cx="681480" cy="45864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36902" name="Ink 36901">
                <a:extLst>
                  <a:ext uri="{FF2B5EF4-FFF2-40B4-BE49-F238E27FC236}">
                    <a16:creationId xmlns:a16="http://schemas.microsoft.com/office/drawing/2014/main" id="{4A9AAF5D-D3F2-4EF6-A356-ACA9B086B933}"/>
                  </a:ext>
                </a:extLst>
              </p14:cNvPr>
              <p14:cNvContentPartPr/>
              <p14:nvPr/>
            </p14:nvContentPartPr>
            <p14:xfrm>
              <a:off x="6802879" y="5957812"/>
              <a:ext cx="448560" cy="137160"/>
            </p14:xfrm>
          </p:contentPart>
        </mc:Choice>
        <mc:Fallback xmlns="">
          <p:pic>
            <p:nvPicPr>
              <p:cNvPr id="36902" name="Ink 36901">
                <a:extLst>
                  <a:ext uri="{FF2B5EF4-FFF2-40B4-BE49-F238E27FC236}">
                    <a16:creationId xmlns:a16="http://schemas.microsoft.com/office/drawing/2014/main" id="{4A9AAF5D-D3F2-4EF6-A356-ACA9B086B933}"/>
                  </a:ext>
                </a:extLst>
              </p:cNvPr>
              <p:cNvPicPr/>
              <p:nvPr/>
            </p:nvPicPr>
            <p:blipFill>
              <a:blip r:embed="rId41"/>
              <a:stretch>
                <a:fillRect/>
              </a:stretch>
            </p:blipFill>
            <p:spPr>
              <a:xfrm>
                <a:off x="6713239" y="5777812"/>
                <a:ext cx="628200" cy="49680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6903" name="Ink 36902">
                <a:extLst>
                  <a:ext uri="{FF2B5EF4-FFF2-40B4-BE49-F238E27FC236}">
                    <a16:creationId xmlns:a16="http://schemas.microsoft.com/office/drawing/2014/main" id="{4C8495A6-5AD5-45BC-96C9-37D1B130D082}"/>
                  </a:ext>
                </a:extLst>
              </p14:cNvPr>
              <p14:cNvContentPartPr/>
              <p14:nvPr/>
            </p14:nvContentPartPr>
            <p14:xfrm>
              <a:off x="6727999" y="6406012"/>
              <a:ext cx="471600" cy="100080"/>
            </p14:xfrm>
          </p:contentPart>
        </mc:Choice>
        <mc:Fallback xmlns="">
          <p:pic>
            <p:nvPicPr>
              <p:cNvPr id="36903" name="Ink 36902">
                <a:extLst>
                  <a:ext uri="{FF2B5EF4-FFF2-40B4-BE49-F238E27FC236}">
                    <a16:creationId xmlns:a16="http://schemas.microsoft.com/office/drawing/2014/main" id="{4C8495A6-5AD5-45BC-96C9-37D1B130D082}"/>
                  </a:ext>
                </a:extLst>
              </p:cNvPr>
              <p:cNvPicPr/>
              <p:nvPr/>
            </p:nvPicPr>
            <p:blipFill>
              <a:blip r:embed="rId43"/>
              <a:stretch>
                <a:fillRect/>
              </a:stretch>
            </p:blipFill>
            <p:spPr>
              <a:xfrm>
                <a:off x="6638359" y="6226372"/>
                <a:ext cx="651240" cy="4597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6904" name="Ink 36903">
                <a:extLst>
                  <a:ext uri="{FF2B5EF4-FFF2-40B4-BE49-F238E27FC236}">
                    <a16:creationId xmlns:a16="http://schemas.microsoft.com/office/drawing/2014/main" id="{4AE07DD4-5ABE-4CAC-A99C-E10BC23DFC6E}"/>
                  </a:ext>
                </a:extLst>
              </p14:cNvPr>
              <p14:cNvContentPartPr/>
              <p14:nvPr/>
            </p14:nvContentPartPr>
            <p14:xfrm>
              <a:off x="7786039" y="4363732"/>
              <a:ext cx="165600" cy="109440"/>
            </p14:xfrm>
          </p:contentPart>
        </mc:Choice>
        <mc:Fallback xmlns="">
          <p:pic>
            <p:nvPicPr>
              <p:cNvPr id="36904" name="Ink 36903">
                <a:extLst>
                  <a:ext uri="{FF2B5EF4-FFF2-40B4-BE49-F238E27FC236}">
                    <a16:creationId xmlns:a16="http://schemas.microsoft.com/office/drawing/2014/main" id="{4AE07DD4-5ABE-4CAC-A99C-E10BC23DFC6E}"/>
                  </a:ext>
                </a:extLst>
              </p:cNvPr>
              <p:cNvPicPr/>
              <p:nvPr/>
            </p:nvPicPr>
            <p:blipFill>
              <a:blip r:embed="rId45"/>
              <a:stretch>
                <a:fillRect/>
              </a:stretch>
            </p:blipFill>
            <p:spPr>
              <a:xfrm>
                <a:off x="7777399" y="4354732"/>
                <a:ext cx="183240" cy="12708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6905" name="Ink 36904">
                <a:extLst>
                  <a:ext uri="{FF2B5EF4-FFF2-40B4-BE49-F238E27FC236}">
                    <a16:creationId xmlns:a16="http://schemas.microsoft.com/office/drawing/2014/main" id="{E25A3AAB-CF77-4722-8A42-F81D6F45DA15}"/>
                  </a:ext>
                </a:extLst>
              </p14:cNvPr>
              <p14:cNvContentPartPr/>
              <p14:nvPr/>
            </p14:nvContentPartPr>
            <p14:xfrm>
              <a:off x="7846519" y="4274452"/>
              <a:ext cx="7920" cy="360"/>
            </p14:xfrm>
          </p:contentPart>
        </mc:Choice>
        <mc:Fallback xmlns="">
          <p:pic>
            <p:nvPicPr>
              <p:cNvPr id="36905" name="Ink 36904">
                <a:extLst>
                  <a:ext uri="{FF2B5EF4-FFF2-40B4-BE49-F238E27FC236}">
                    <a16:creationId xmlns:a16="http://schemas.microsoft.com/office/drawing/2014/main" id="{E25A3AAB-CF77-4722-8A42-F81D6F45DA15}"/>
                  </a:ext>
                </a:extLst>
              </p:cNvPr>
              <p:cNvPicPr/>
              <p:nvPr/>
            </p:nvPicPr>
            <p:blipFill>
              <a:blip r:embed="rId47"/>
              <a:stretch>
                <a:fillRect/>
              </a:stretch>
            </p:blipFill>
            <p:spPr>
              <a:xfrm>
                <a:off x="7837879" y="4265452"/>
                <a:ext cx="2556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908" name="Ink 36907">
                <a:extLst>
                  <a:ext uri="{FF2B5EF4-FFF2-40B4-BE49-F238E27FC236}">
                    <a16:creationId xmlns:a16="http://schemas.microsoft.com/office/drawing/2014/main" id="{A153A1EC-F487-4192-B660-8B5064671B61}"/>
                  </a:ext>
                </a:extLst>
              </p14:cNvPr>
              <p14:cNvContentPartPr/>
              <p14:nvPr/>
            </p14:nvContentPartPr>
            <p14:xfrm>
              <a:off x="8364199" y="4195576"/>
              <a:ext cx="402480" cy="294876"/>
            </p14:xfrm>
          </p:contentPart>
        </mc:Choice>
        <mc:Fallback xmlns="">
          <p:pic>
            <p:nvPicPr>
              <p:cNvPr id="36908" name="Ink 36907">
                <a:extLst>
                  <a:ext uri="{FF2B5EF4-FFF2-40B4-BE49-F238E27FC236}">
                    <a16:creationId xmlns:a16="http://schemas.microsoft.com/office/drawing/2014/main" id="{A153A1EC-F487-4192-B660-8B5064671B61}"/>
                  </a:ext>
                </a:extLst>
              </p:cNvPr>
              <p:cNvPicPr/>
              <p:nvPr/>
            </p:nvPicPr>
            <p:blipFill>
              <a:blip r:embed="rId49"/>
              <a:stretch>
                <a:fillRect/>
              </a:stretch>
            </p:blipFill>
            <p:spPr>
              <a:xfrm>
                <a:off x="8355551" y="4186575"/>
                <a:ext cx="420136" cy="312518"/>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919" name="Ink 36918">
                <a:extLst>
                  <a:ext uri="{FF2B5EF4-FFF2-40B4-BE49-F238E27FC236}">
                    <a16:creationId xmlns:a16="http://schemas.microsoft.com/office/drawing/2014/main" id="{2AA7FC2B-6CD5-4324-AF88-7FD61ED338E6}"/>
                  </a:ext>
                </a:extLst>
              </p14:cNvPr>
              <p14:cNvContentPartPr/>
              <p14:nvPr/>
            </p14:nvContentPartPr>
            <p14:xfrm>
              <a:off x="7220119" y="6415372"/>
              <a:ext cx="81000" cy="193320"/>
            </p14:xfrm>
          </p:contentPart>
        </mc:Choice>
        <mc:Fallback xmlns="">
          <p:pic>
            <p:nvPicPr>
              <p:cNvPr id="36919" name="Ink 36918">
                <a:extLst>
                  <a:ext uri="{FF2B5EF4-FFF2-40B4-BE49-F238E27FC236}">
                    <a16:creationId xmlns:a16="http://schemas.microsoft.com/office/drawing/2014/main" id="{2AA7FC2B-6CD5-4324-AF88-7FD61ED338E6}"/>
                  </a:ext>
                </a:extLst>
              </p:cNvPr>
              <p:cNvPicPr/>
              <p:nvPr/>
            </p:nvPicPr>
            <p:blipFill>
              <a:blip r:embed="rId51"/>
              <a:stretch>
                <a:fillRect/>
              </a:stretch>
            </p:blipFill>
            <p:spPr>
              <a:xfrm>
                <a:off x="7211119" y="6406372"/>
                <a:ext cx="98640" cy="21096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6920" name="Ink 36919">
                <a:extLst>
                  <a:ext uri="{FF2B5EF4-FFF2-40B4-BE49-F238E27FC236}">
                    <a16:creationId xmlns:a16="http://schemas.microsoft.com/office/drawing/2014/main" id="{D5EA41C7-3360-4616-824C-76EE7184BC88}"/>
                  </a:ext>
                </a:extLst>
              </p14:cNvPr>
              <p14:cNvContentPartPr/>
              <p14:nvPr/>
            </p14:nvContentPartPr>
            <p14:xfrm>
              <a:off x="7208239" y="5954572"/>
              <a:ext cx="75600" cy="222840"/>
            </p14:xfrm>
          </p:contentPart>
        </mc:Choice>
        <mc:Fallback xmlns="">
          <p:pic>
            <p:nvPicPr>
              <p:cNvPr id="36920" name="Ink 36919">
                <a:extLst>
                  <a:ext uri="{FF2B5EF4-FFF2-40B4-BE49-F238E27FC236}">
                    <a16:creationId xmlns:a16="http://schemas.microsoft.com/office/drawing/2014/main" id="{D5EA41C7-3360-4616-824C-76EE7184BC88}"/>
                  </a:ext>
                </a:extLst>
              </p:cNvPr>
              <p:cNvPicPr/>
              <p:nvPr/>
            </p:nvPicPr>
            <p:blipFill>
              <a:blip r:embed="rId53"/>
              <a:stretch>
                <a:fillRect/>
              </a:stretch>
            </p:blipFill>
            <p:spPr>
              <a:xfrm>
                <a:off x="7199282" y="5945932"/>
                <a:ext cx="93156" cy="24048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921" name="Ink 36920">
                <a:extLst>
                  <a:ext uri="{FF2B5EF4-FFF2-40B4-BE49-F238E27FC236}">
                    <a16:creationId xmlns:a16="http://schemas.microsoft.com/office/drawing/2014/main" id="{A3278CF9-F165-4C04-B45D-E166679AFDB5}"/>
                  </a:ext>
                </a:extLst>
              </p14:cNvPr>
              <p14:cNvContentPartPr/>
              <p14:nvPr/>
            </p14:nvContentPartPr>
            <p14:xfrm>
              <a:off x="7217239" y="5511412"/>
              <a:ext cx="60840" cy="190080"/>
            </p14:xfrm>
          </p:contentPart>
        </mc:Choice>
        <mc:Fallback xmlns="">
          <p:pic>
            <p:nvPicPr>
              <p:cNvPr id="36921" name="Ink 36920">
                <a:extLst>
                  <a:ext uri="{FF2B5EF4-FFF2-40B4-BE49-F238E27FC236}">
                    <a16:creationId xmlns:a16="http://schemas.microsoft.com/office/drawing/2014/main" id="{A3278CF9-F165-4C04-B45D-E166679AFDB5}"/>
                  </a:ext>
                </a:extLst>
              </p:cNvPr>
              <p:cNvPicPr/>
              <p:nvPr/>
            </p:nvPicPr>
            <p:blipFill>
              <a:blip r:embed="rId55"/>
              <a:stretch>
                <a:fillRect/>
              </a:stretch>
            </p:blipFill>
            <p:spPr>
              <a:xfrm>
                <a:off x="7208292" y="5502412"/>
                <a:ext cx="78376" cy="20772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36922" name="Ink 36921">
                <a:extLst>
                  <a:ext uri="{FF2B5EF4-FFF2-40B4-BE49-F238E27FC236}">
                    <a16:creationId xmlns:a16="http://schemas.microsoft.com/office/drawing/2014/main" id="{73432E3A-A166-4C46-9EA1-36A98E42689F}"/>
                  </a:ext>
                </a:extLst>
              </p14:cNvPr>
              <p14:cNvContentPartPr/>
              <p14:nvPr/>
            </p14:nvContentPartPr>
            <p14:xfrm>
              <a:off x="7202119" y="5128732"/>
              <a:ext cx="82080" cy="171720"/>
            </p14:xfrm>
          </p:contentPart>
        </mc:Choice>
        <mc:Fallback xmlns="">
          <p:pic>
            <p:nvPicPr>
              <p:cNvPr id="36922" name="Ink 36921">
                <a:extLst>
                  <a:ext uri="{FF2B5EF4-FFF2-40B4-BE49-F238E27FC236}">
                    <a16:creationId xmlns:a16="http://schemas.microsoft.com/office/drawing/2014/main" id="{73432E3A-A166-4C46-9EA1-36A98E42689F}"/>
                  </a:ext>
                </a:extLst>
              </p:cNvPr>
              <p:cNvPicPr/>
              <p:nvPr/>
            </p:nvPicPr>
            <p:blipFill>
              <a:blip r:embed="rId57"/>
              <a:stretch>
                <a:fillRect/>
              </a:stretch>
            </p:blipFill>
            <p:spPr>
              <a:xfrm>
                <a:off x="7193119" y="5120092"/>
                <a:ext cx="99720" cy="18936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923" name="Ink 36922">
                <a:extLst>
                  <a:ext uri="{FF2B5EF4-FFF2-40B4-BE49-F238E27FC236}">
                    <a16:creationId xmlns:a16="http://schemas.microsoft.com/office/drawing/2014/main" id="{BB4E5FDD-34EA-42E1-BCAC-7DC034FA9154}"/>
                  </a:ext>
                </a:extLst>
              </p14:cNvPr>
              <p14:cNvContentPartPr/>
              <p14:nvPr/>
            </p14:nvContentPartPr>
            <p14:xfrm>
              <a:off x="7202119" y="4705012"/>
              <a:ext cx="112680" cy="204480"/>
            </p14:xfrm>
          </p:contentPart>
        </mc:Choice>
        <mc:Fallback xmlns="">
          <p:pic>
            <p:nvPicPr>
              <p:cNvPr id="36923" name="Ink 36922">
                <a:extLst>
                  <a:ext uri="{FF2B5EF4-FFF2-40B4-BE49-F238E27FC236}">
                    <a16:creationId xmlns:a16="http://schemas.microsoft.com/office/drawing/2014/main" id="{BB4E5FDD-34EA-42E1-BCAC-7DC034FA9154}"/>
                  </a:ext>
                </a:extLst>
              </p:cNvPr>
              <p:cNvPicPr/>
              <p:nvPr/>
            </p:nvPicPr>
            <p:blipFill>
              <a:blip r:embed="rId59"/>
              <a:stretch>
                <a:fillRect/>
              </a:stretch>
            </p:blipFill>
            <p:spPr>
              <a:xfrm>
                <a:off x="7193119" y="4696357"/>
                <a:ext cx="130320" cy="222151"/>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152400" y="6356231"/>
            <a:ext cx="1905000" cy="457200"/>
          </a:xfrm>
          <a:noFill/>
        </p:spPr>
        <p:txBody>
          <a:bodyPr/>
          <a:lstStyle/>
          <a:p>
            <a:fld id="{34A50F6A-A4FF-4B3D-BDC3-9C63ED4ED1FC}" type="datetime1">
              <a:rPr lang="en-US" smtClean="0"/>
              <a:t>9/21/2021</a:t>
            </a:fld>
            <a:endParaRPr lang="en-US" dirty="0"/>
          </a:p>
        </p:txBody>
      </p:sp>
      <p:sp>
        <p:nvSpPr>
          <p:cNvPr id="36867" name="Footer Placeholder 4"/>
          <p:cNvSpPr>
            <a:spLocks noGrp="1"/>
          </p:cNvSpPr>
          <p:nvPr>
            <p:ph type="ftr" sz="quarter" idx="11"/>
          </p:nvPr>
        </p:nvSpPr>
        <p:spPr>
          <a:xfrm>
            <a:off x="1232642" y="6356132"/>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7</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xmlns="">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xmlns="">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xmlns="">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xmlns="">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xmlns="">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xmlns="">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xmlns="">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xmlns="">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 name="Ink 13">
                <a:extLst>
                  <a:ext uri="{FF2B5EF4-FFF2-40B4-BE49-F238E27FC236}">
                    <a16:creationId xmlns:a16="http://schemas.microsoft.com/office/drawing/2014/main" id="{3D4ABBA6-5CCD-460C-AECF-51C80402C4EF}"/>
                  </a:ext>
                </a:extLst>
              </p14:cNvPr>
              <p14:cNvContentPartPr/>
              <p14:nvPr/>
            </p14:nvContentPartPr>
            <p14:xfrm>
              <a:off x="7395439" y="4686652"/>
              <a:ext cx="583560" cy="110880"/>
            </p14:xfrm>
          </p:contentPart>
        </mc:Choice>
        <mc:Fallback xmlns="">
          <p:pic>
            <p:nvPicPr>
              <p:cNvPr id="14" name="Ink 13">
                <a:extLst>
                  <a:ext uri="{FF2B5EF4-FFF2-40B4-BE49-F238E27FC236}">
                    <a16:creationId xmlns:a16="http://schemas.microsoft.com/office/drawing/2014/main" id="{3D4ABBA6-5CCD-460C-AECF-51C80402C4EF}"/>
                  </a:ext>
                </a:extLst>
              </p:cNvPr>
              <p:cNvPicPr/>
              <p:nvPr/>
            </p:nvPicPr>
            <p:blipFill>
              <a:blip r:embed="rId21"/>
              <a:stretch>
                <a:fillRect/>
              </a:stretch>
            </p:blipFill>
            <p:spPr>
              <a:xfrm>
                <a:off x="7305799" y="4506652"/>
                <a:ext cx="763200" cy="47052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xmlns="">
          <p:pic>
            <p:nvPicPr>
              <p:cNvPr id="15" name="Ink 14">
                <a:extLst>
                  <a:ext uri="{FF2B5EF4-FFF2-40B4-BE49-F238E27FC236}">
                    <a16:creationId xmlns:a16="http://schemas.microsoft.com/office/drawing/2014/main" id="{02E128AD-D991-400E-815F-FBDFA82CA7C3}"/>
                  </a:ext>
                </a:extLst>
              </p:cNvPr>
              <p:cNvPicPr/>
              <p:nvPr/>
            </p:nvPicPr>
            <p:blipFill>
              <a:blip r:embed="rId23"/>
              <a:stretch>
                <a:fillRect/>
              </a:stretch>
            </p:blipFill>
            <p:spPr>
              <a:xfrm>
                <a:off x="2779879" y="3454372"/>
                <a:ext cx="1263600" cy="57780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xmlns="">
          <p:pic>
            <p:nvPicPr>
              <p:cNvPr id="16" name="Ink 15">
                <a:extLst>
                  <a:ext uri="{FF2B5EF4-FFF2-40B4-BE49-F238E27FC236}">
                    <a16:creationId xmlns:a16="http://schemas.microsoft.com/office/drawing/2014/main" id="{8F9FCA7F-AEB7-410C-B982-F6682BDC0FD4}"/>
                  </a:ext>
                </a:extLst>
              </p:cNvPr>
              <p:cNvPicPr/>
              <p:nvPr/>
            </p:nvPicPr>
            <p:blipFill>
              <a:blip r:embed="rId25"/>
              <a:stretch>
                <a:fillRect/>
              </a:stretch>
            </p:blipFill>
            <p:spPr>
              <a:xfrm>
                <a:off x="2831359" y="3902932"/>
                <a:ext cx="1214280" cy="51516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xmlns="">
          <p:pic>
            <p:nvPicPr>
              <p:cNvPr id="17" name="Ink 16">
                <a:extLst>
                  <a:ext uri="{FF2B5EF4-FFF2-40B4-BE49-F238E27FC236}">
                    <a16:creationId xmlns:a16="http://schemas.microsoft.com/office/drawing/2014/main" id="{0D577348-16D4-4AAF-96F5-12AD966F56E5}"/>
                  </a:ext>
                </a:extLst>
              </p:cNvPr>
              <p:cNvPicPr/>
              <p:nvPr/>
            </p:nvPicPr>
            <p:blipFill>
              <a:blip r:embed="rId27"/>
              <a:stretch>
                <a:fillRect/>
              </a:stretch>
            </p:blipFill>
            <p:spPr>
              <a:xfrm>
                <a:off x="1364719" y="2586052"/>
                <a:ext cx="2521440" cy="47520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xmlns="">
          <p:pic>
            <p:nvPicPr>
              <p:cNvPr id="18" name="Ink 17">
                <a:extLst>
                  <a:ext uri="{FF2B5EF4-FFF2-40B4-BE49-F238E27FC236}">
                    <a16:creationId xmlns:a16="http://schemas.microsoft.com/office/drawing/2014/main" id="{18F2A13D-E939-4062-AC0C-826B57F861BE}"/>
                  </a:ext>
                </a:extLst>
              </p:cNvPr>
              <p:cNvPicPr/>
              <p:nvPr/>
            </p:nvPicPr>
            <p:blipFill>
              <a:blip r:embed="rId29"/>
              <a:stretch>
                <a:fillRect/>
              </a:stretch>
            </p:blipFill>
            <p:spPr>
              <a:xfrm>
                <a:off x="1284439" y="3841732"/>
                <a:ext cx="132372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9" name="Ink 18">
                <a:extLst>
                  <a:ext uri="{FF2B5EF4-FFF2-40B4-BE49-F238E27FC236}">
                    <a16:creationId xmlns:a16="http://schemas.microsoft.com/office/drawing/2014/main" id="{365DAD39-420B-42D8-ADD5-09A1D04C4C35}"/>
                  </a:ext>
                </a:extLst>
              </p14:cNvPr>
              <p14:cNvContentPartPr/>
              <p14:nvPr/>
            </p14:nvContentPartPr>
            <p14:xfrm>
              <a:off x="6785959" y="4724092"/>
              <a:ext cx="368640" cy="33120"/>
            </p14:xfrm>
          </p:contentPart>
        </mc:Choice>
        <mc:Fallback xmlns="">
          <p:pic>
            <p:nvPicPr>
              <p:cNvPr id="19" name="Ink 18">
                <a:extLst>
                  <a:ext uri="{FF2B5EF4-FFF2-40B4-BE49-F238E27FC236}">
                    <a16:creationId xmlns:a16="http://schemas.microsoft.com/office/drawing/2014/main" id="{365DAD39-420B-42D8-ADD5-09A1D04C4C35}"/>
                  </a:ext>
                </a:extLst>
              </p:cNvPr>
              <p:cNvPicPr/>
              <p:nvPr/>
            </p:nvPicPr>
            <p:blipFill>
              <a:blip r:embed="rId31"/>
              <a:stretch>
                <a:fillRect/>
              </a:stretch>
            </p:blipFill>
            <p:spPr>
              <a:xfrm>
                <a:off x="6696319" y="4544452"/>
                <a:ext cx="54828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20" name="Ink 19">
                <a:extLst>
                  <a:ext uri="{FF2B5EF4-FFF2-40B4-BE49-F238E27FC236}">
                    <a16:creationId xmlns:a16="http://schemas.microsoft.com/office/drawing/2014/main" id="{EEBC6935-5019-4318-BFF3-6435141CD9D8}"/>
                  </a:ext>
                </a:extLst>
              </p14:cNvPr>
              <p14:cNvContentPartPr/>
              <p14:nvPr/>
            </p14:nvContentPartPr>
            <p14:xfrm>
              <a:off x="6774079" y="4276612"/>
              <a:ext cx="379440" cy="13320"/>
            </p14:xfrm>
          </p:contentPart>
        </mc:Choice>
        <mc:Fallback xmlns="">
          <p:pic>
            <p:nvPicPr>
              <p:cNvPr id="20" name="Ink 19">
                <a:extLst>
                  <a:ext uri="{FF2B5EF4-FFF2-40B4-BE49-F238E27FC236}">
                    <a16:creationId xmlns:a16="http://schemas.microsoft.com/office/drawing/2014/main" id="{EEBC6935-5019-4318-BFF3-6435141CD9D8}"/>
                  </a:ext>
                </a:extLst>
              </p:cNvPr>
              <p:cNvPicPr/>
              <p:nvPr/>
            </p:nvPicPr>
            <p:blipFill>
              <a:blip r:embed="rId33"/>
              <a:stretch>
                <a:fillRect/>
              </a:stretch>
            </p:blipFill>
            <p:spPr>
              <a:xfrm>
                <a:off x="6684439" y="4096972"/>
                <a:ext cx="559080" cy="3729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21" name="Ink 20">
                <a:extLst>
                  <a:ext uri="{FF2B5EF4-FFF2-40B4-BE49-F238E27FC236}">
                    <a16:creationId xmlns:a16="http://schemas.microsoft.com/office/drawing/2014/main" id="{9040B86A-3C8C-4B2F-99A4-AAA444BF5C3F}"/>
                  </a:ext>
                </a:extLst>
              </p14:cNvPr>
              <p14:cNvContentPartPr/>
              <p14:nvPr/>
            </p14:nvContentPartPr>
            <p14:xfrm>
              <a:off x="7539439" y="4301452"/>
              <a:ext cx="356040" cy="6120"/>
            </p14:xfrm>
          </p:contentPart>
        </mc:Choice>
        <mc:Fallback xmlns="">
          <p:pic>
            <p:nvPicPr>
              <p:cNvPr id="21" name="Ink 20">
                <a:extLst>
                  <a:ext uri="{FF2B5EF4-FFF2-40B4-BE49-F238E27FC236}">
                    <a16:creationId xmlns:a16="http://schemas.microsoft.com/office/drawing/2014/main" id="{9040B86A-3C8C-4B2F-99A4-AAA444BF5C3F}"/>
                  </a:ext>
                </a:extLst>
              </p:cNvPr>
              <p:cNvPicPr/>
              <p:nvPr/>
            </p:nvPicPr>
            <p:blipFill>
              <a:blip r:embed="rId35"/>
              <a:stretch>
                <a:fillRect/>
              </a:stretch>
            </p:blipFill>
            <p:spPr>
              <a:xfrm>
                <a:off x="7449439" y="4121452"/>
                <a:ext cx="535680" cy="36576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61" name="Ink 60">
                <a:extLst>
                  <a:ext uri="{FF2B5EF4-FFF2-40B4-BE49-F238E27FC236}">
                    <a16:creationId xmlns:a16="http://schemas.microsoft.com/office/drawing/2014/main" id="{992F71F3-F22D-48BD-9138-55745715104E}"/>
                  </a:ext>
                </a:extLst>
              </p14:cNvPr>
              <p14:cNvContentPartPr/>
              <p14:nvPr/>
            </p14:nvContentPartPr>
            <p14:xfrm>
              <a:off x="2199919" y="2889532"/>
              <a:ext cx="176760" cy="241920"/>
            </p14:xfrm>
          </p:contentPart>
        </mc:Choice>
        <mc:Fallback xmlns="">
          <p:pic>
            <p:nvPicPr>
              <p:cNvPr id="61" name="Ink 60">
                <a:extLst>
                  <a:ext uri="{FF2B5EF4-FFF2-40B4-BE49-F238E27FC236}">
                    <a16:creationId xmlns:a16="http://schemas.microsoft.com/office/drawing/2014/main" id="{992F71F3-F22D-48BD-9138-55745715104E}"/>
                  </a:ext>
                </a:extLst>
              </p:cNvPr>
              <p:cNvPicPr/>
              <p:nvPr/>
            </p:nvPicPr>
            <p:blipFill>
              <a:blip r:embed="rId37"/>
              <a:stretch>
                <a:fillRect/>
              </a:stretch>
            </p:blipFill>
            <p:spPr>
              <a:xfrm>
                <a:off x="2190919" y="2880532"/>
                <a:ext cx="194400" cy="25956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42519" y="2986732"/>
              <a:ext cx="147960" cy="71640"/>
            </p14:xfrm>
          </p:contentPart>
        </mc:Choice>
        <mc:Fallback xmlns="">
          <p:pic>
            <p:nvPicPr>
              <p:cNvPr id="62" name="Ink 61">
                <a:extLst>
                  <a:ext uri="{FF2B5EF4-FFF2-40B4-BE49-F238E27FC236}">
                    <a16:creationId xmlns:a16="http://schemas.microsoft.com/office/drawing/2014/main" id="{FDAC00BD-98ED-4095-A364-E77E5B3BBE59}"/>
                  </a:ext>
                </a:extLst>
              </p:cNvPr>
              <p:cNvPicPr/>
              <p:nvPr/>
            </p:nvPicPr>
            <p:blipFill>
              <a:blip r:embed="rId39"/>
              <a:stretch>
                <a:fillRect/>
              </a:stretch>
            </p:blipFill>
            <p:spPr>
              <a:xfrm>
                <a:off x="1933879" y="2978092"/>
                <a:ext cx="165600" cy="8928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63" name="Ink 62">
                <a:extLst>
                  <a:ext uri="{FF2B5EF4-FFF2-40B4-BE49-F238E27FC236}">
                    <a16:creationId xmlns:a16="http://schemas.microsoft.com/office/drawing/2014/main" id="{64135686-10F1-4CE8-B6E2-BA0560BA542D}"/>
                  </a:ext>
                </a:extLst>
              </p14:cNvPr>
              <p14:cNvContentPartPr/>
              <p14:nvPr/>
            </p14:nvContentPartPr>
            <p14:xfrm>
              <a:off x="3462079" y="3047572"/>
              <a:ext cx="107280" cy="18000"/>
            </p14:xfrm>
          </p:contentPart>
        </mc:Choice>
        <mc:Fallback xmlns="">
          <p:pic>
            <p:nvPicPr>
              <p:cNvPr id="63" name="Ink 62">
                <a:extLst>
                  <a:ext uri="{FF2B5EF4-FFF2-40B4-BE49-F238E27FC236}">
                    <a16:creationId xmlns:a16="http://schemas.microsoft.com/office/drawing/2014/main" id="{64135686-10F1-4CE8-B6E2-BA0560BA542D}"/>
                  </a:ext>
                </a:extLst>
              </p:cNvPr>
              <p:cNvPicPr/>
              <p:nvPr/>
            </p:nvPicPr>
            <p:blipFill>
              <a:blip r:embed="rId41"/>
              <a:stretch>
                <a:fillRect/>
              </a:stretch>
            </p:blipFill>
            <p:spPr>
              <a:xfrm>
                <a:off x="3453079" y="3038572"/>
                <a:ext cx="124920" cy="356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36864" name="Ink 36863">
                <a:extLst>
                  <a:ext uri="{FF2B5EF4-FFF2-40B4-BE49-F238E27FC236}">
                    <a16:creationId xmlns:a16="http://schemas.microsoft.com/office/drawing/2014/main" id="{5B96A7B0-7665-4898-8FB2-585073E257BD}"/>
                  </a:ext>
                </a:extLst>
              </p14:cNvPr>
              <p14:cNvContentPartPr/>
              <p14:nvPr/>
            </p14:nvContentPartPr>
            <p14:xfrm>
              <a:off x="3423199" y="2951452"/>
              <a:ext cx="141840" cy="46800"/>
            </p14:xfrm>
          </p:contentPart>
        </mc:Choice>
        <mc:Fallback xmlns="">
          <p:pic>
            <p:nvPicPr>
              <p:cNvPr id="36864" name="Ink 36863">
                <a:extLst>
                  <a:ext uri="{FF2B5EF4-FFF2-40B4-BE49-F238E27FC236}">
                    <a16:creationId xmlns:a16="http://schemas.microsoft.com/office/drawing/2014/main" id="{5B96A7B0-7665-4898-8FB2-585073E257BD}"/>
                  </a:ext>
                </a:extLst>
              </p:cNvPr>
              <p:cNvPicPr/>
              <p:nvPr/>
            </p:nvPicPr>
            <p:blipFill>
              <a:blip r:embed="rId43"/>
              <a:stretch>
                <a:fillRect/>
              </a:stretch>
            </p:blipFill>
            <p:spPr>
              <a:xfrm>
                <a:off x="3414559" y="2942452"/>
                <a:ext cx="159480" cy="6444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36865" name="Ink 36864">
                <a:extLst>
                  <a:ext uri="{FF2B5EF4-FFF2-40B4-BE49-F238E27FC236}">
                    <a16:creationId xmlns:a16="http://schemas.microsoft.com/office/drawing/2014/main" id="{CBAA02BB-1B14-4E26-A19A-B3A3CC808217}"/>
                  </a:ext>
                </a:extLst>
              </p14:cNvPr>
              <p14:cNvContentPartPr/>
              <p14:nvPr/>
            </p14:nvContentPartPr>
            <p14:xfrm>
              <a:off x="3691039" y="2816452"/>
              <a:ext cx="52560" cy="279360"/>
            </p14:xfrm>
          </p:contentPart>
        </mc:Choice>
        <mc:Fallback xmlns="">
          <p:pic>
            <p:nvPicPr>
              <p:cNvPr id="36865" name="Ink 36864">
                <a:extLst>
                  <a:ext uri="{FF2B5EF4-FFF2-40B4-BE49-F238E27FC236}">
                    <a16:creationId xmlns:a16="http://schemas.microsoft.com/office/drawing/2014/main" id="{CBAA02BB-1B14-4E26-A19A-B3A3CC808217}"/>
                  </a:ext>
                </a:extLst>
              </p:cNvPr>
              <p:cNvPicPr/>
              <p:nvPr/>
            </p:nvPicPr>
            <p:blipFill>
              <a:blip r:embed="rId45"/>
              <a:stretch>
                <a:fillRect/>
              </a:stretch>
            </p:blipFill>
            <p:spPr>
              <a:xfrm>
                <a:off x="3682399" y="2807812"/>
                <a:ext cx="70200" cy="29700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xmlns="">
          <p:pic>
            <p:nvPicPr>
              <p:cNvPr id="36869" name="Ink 36868">
                <a:extLst>
                  <a:ext uri="{FF2B5EF4-FFF2-40B4-BE49-F238E27FC236}">
                    <a16:creationId xmlns:a16="http://schemas.microsoft.com/office/drawing/2014/main" id="{9E154B25-8010-44CC-A128-9E4104AB76A8}"/>
                  </a:ext>
                </a:extLst>
              </p:cNvPr>
              <p:cNvPicPr/>
              <p:nvPr/>
            </p:nvPicPr>
            <p:blipFill>
              <a:blip r:embed="rId47"/>
              <a:stretch>
                <a:fillRect/>
              </a:stretch>
            </p:blipFill>
            <p:spPr>
              <a:xfrm>
                <a:off x="1813279" y="4070332"/>
                <a:ext cx="1483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xmlns="">
          <p:pic>
            <p:nvPicPr>
              <p:cNvPr id="36872" name="Ink 36871">
                <a:extLst>
                  <a:ext uri="{FF2B5EF4-FFF2-40B4-BE49-F238E27FC236}">
                    <a16:creationId xmlns:a16="http://schemas.microsoft.com/office/drawing/2014/main" id="{9ECC3620-96AB-448A-87B9-A074BB301251}"/>
                  </a:ext>
                </a:extLst>
              </p:cNvPr>
              <p:cNvPicPr/>
              <p:nvPr/>
            </p:nvPicPr>
            <p:blipFill>
              <a:blip r:embed="rId49"/>
              <a:stretch>
                <a:fillRect/>
              </a:stretch>
            </p:blipFill>
            <p:spPr>
              <a:xfrm>
                <a:off x="1796359" y="3987532"/>
                <a:ext cx="2523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36873" name="Ink 36872">
                <a:extLst>
                  <a:ext uri="{FF2B5EF4-FFF2-40B4-BE49-F238E27FC236}">
                    <a16:creationId xmlns:a16="http://schemas.microsoft.com/office/drawing/2014/main" id="{4E919563-4AD2-4B00-A46C-DFD4B6F8C32A}"/>
                  </a:ext>
                </a:extLst>
              </p14:cNvPr>
              <p14:cNvContentPartPr/>
              <p14:nvPr/>
            </p14:nvContentPartPr>
            <p14:xfrm>
              <a:off x="2122879" y="3832372"/>
              <a:ext cx="33840" cy="266040"/>
            </p14:xfrm>
          </p:contentPart>
        </mc:Choice>
        <mc:Fallback xmlns="">
          <p:pic>
            <p:nvPicPr>
              <p:cNvPr id="36873" name="Ink 36872">
                <a:extLst>
                  <a:ext uri="{FF2B5EF4-FFF2-40B4-BE49-F238E27FC236}">
                    <a16:creationId xmlns:a16="http://schemas.microsoft.com/office/drawing/2014/main" id="{4E919563-4AD2-4B00-A46C-DFD4B6F8C32A}"/>
                  </a:ext>
                </a:extLst>
              </p:cNvPr>
              <p:cNvPicPr/>
              <p:nvPr/>
            </p:nvPicPr>
            <p:blipFill>
              <a:blip r:embed="rId51"/>
              <a:stretch>
                <a:fillRect/>
              </a:stretch>
            </p:blipFill>
            <p:spPr>
              <a:xfrm>
                <a:off x="2114239" y="3823732"/>
                <a:ext cx="51480" cy="28368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xmlns="">
          <p:pic>
            <p:nvPicPr>
              <p:cNvPr id="36874" name="Ink 36873">
                <a:extLst>
                  <a:ext uri="{FF2B5EF4-FFF2-40B4-BE49-F238E27FC236}">
                    <a16:creationId xmlns:a16="http://schemas.microsoft.com/office/drawing/2014/main" id="{391CC07F-165B-4D77-89A9-4FB9F3DDE77C}"/>
                  </a:ext>
                </a:extLst>
              </p:cNvPr>
              <p:cNvPicPr/>
              <p:nvPr/>
            </p:nvPicPr>
            <p:blipFill>
              <a:blip r:embed="rId53"/>
              <a:stretch>
                <a:fillRect/>
              </a:stretch>
            </p:blipFill>
            <p:spPr>
              <a:xfrm>
                <a:off x="461839" y="1727812"/>
                <a:ext cx="3061800" cy="44964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xmlns="">
          <p:pic>
            <p:nvPicPr>
              <p:cNvPr id="36875" name="Ink 36874">
                <a:extLst>
                  <a:ext uri="{FF2B5EF4-FFF2-40B4-BE49-F238E27FC236}">
                    <a16:creationId xmlns:a16="http://schemas.microsoft.com/office/drawing/2014/main" id="{F8299093-1FFD-4234-A309-8C0FDF9EBDBF}"/>
                  </a:ext>
                </a:extLst>
              </p:cNvPr>
              <p:cNvPicPr/>
              <p:nvPr/>
            </p:nvPicPr>
            <p:blipFill>
              <a:blip r:embed="rId55"/>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xmlns:p14="http://schemas.microsoft.com/office/powerpoint/2010/main">
        <mc:Choice Requires="p14">
          <p:contentPart p14:bwMode="auto" r:id="rId56">
            <p14:nvContentPartPr>
              <p14:cNvPr id="36876" name="Ink 36875">
                <a:extLst>
                  <a:ext uri="{FF2B5EF4-FFF2-40B4-BE49-F238E27FC236}">
                    <a16:creationId xmlns:a16="http://schemas.microsoft.com/office/drawing/2014/main" id="{5CE5AB88-DCEA-4070-9162-64BA4A4017BD}"/>
                  </a:ext>
                </a:extLst>
              </p14:cNvPr>
              <p14:cNvContentPartPr/>
              <p14:nvPr/>
            </p14:nvContentPartPr>
            <p14:xfrm>
              <a:off x="1325479" y="6226732"/>
              <a:ext cx="213480" cy="178200"/>
            </p14:xfrm>
          </p:contentPart>
        </mc:Choice>
        <mc:Fallback xmlns="">
          <p:pic>
            <p:nvPicPr>
              <p:cNvPr id="36876" name="Ink 36875">
                <a:extLst>
                  <a:ext uri="{FF2B5EF4-FFF2-40B4-BE49-F238E27FC236}">
                    <a16:creationId xmlns:a16="http://schemas.microsoft.com/office/drawing/2014/main" id="{5CE5AB88-DCEA-4070-9162-64BA4A4017BD}"/>
                  </a:ext>
                </a:extLst>
              </p:cNvPr>
              <p:cNvPicPr/>
              <p:nvPr/>
            </p:nvPicPr>
            <p:blipFill>
              <a:blip r:embed="rId57"/>
              <a:stretch>
                <a:fillRect/>
              </a:stretch>
            </p:blipFill>
            <p:spPr>
              <a:xfrm>
                <a:off x="1316839" y="6217732"/>
                <a:ext cx="231120" cy="1958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36877" name="Ink 36876">
                <a:extLst>
                  <a:ext uri="{FF2B5EF4-FFF2-40B4-BE49-F238E27FC236}">
                    <a16:creationId xmlns:a16="http://schemas.microsoft.com/office/drawing/2014/main" id="{71B1A214-C8E3-4AEB-9E7C-47158FC82D84}"/>
                  </a:ext>
                </a:extLst>
              </p14:cNvPr>
              <p14:cNvContentPartPr/>
              <p14:nvPr/>
            </p14:nvContentPartPr>
            <p14:xfrm>
              <a:off x="2049439" y="6219892"/>
              <a:ext cx="297000" cy="152640"/>
            </p14:xfrm>
          </p:contentPart>
        </mc:Choice>
        <mc:Fallback xmlns="">
          <p:pic>
            <p:nvPicPr>
              <p:cNvPr id="36877" name="Ink 36876">
                <a:extLst>
                  <a:ext uri="{FF2B5EF4-FFF2-40B4-BE49-F238E27FC236}">
                    <a16:creationId xmlns:a16="http://schemas.microsoft.com/office/drawing/2014/main" id="{71B1A214-C8E3-4AEB-9E7C-47158FC82D84}"/>
                  </a:ext>
                </a:extLst>
              </p:cNvPr>
              <p:cNvPicPr/>
              <p:nvPr/>
            </p:nvPicPr>
            <p:blipFill>
              <a:blip r:embed="rId59"/>
              <a:stretch>
                <a:fillRect/>
              </a:stretch>
            </p:blipFill>
            <p:spPr>
              <a:xfrm>
                <a:off x="2040799" y="6210892"/>
                <a:ext cx="314640" cy="17028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36878" name="Ink 36877">
                <a:extLst>
                  <a:ext uri="{FF2B5EF4-FFF2-40B4-BE49-F238E27FC236}">
                    <a16:creationId xmlns:a16="http://schemas.microsoft.com/office/drawing/2014/main" id="{07FDCBB0-C004-4B3C-BEC1-4B7E79A5BFEB}"/>
                  </a:ext>
                </a:extLst>
              </p14:cNvPr>
              <p14:cNvContentPartPr/>
              <p14:nvPr/>
            </p14:nvContentPartPr>
            <p14:xfrm>
              <a:off x="3947359" y="5671612"/>
              <a:ext cx="442080" cy="640440"/>
            </p14:xfrm>
          </p:contentPart>
        </mc:Choice>
        <mc:Fallback xmlns="">
          <p:pic>
            <p:nvPicPr>
              <p:cNvPr id="36878" name="Ink 36877">
                <a:extLst>
                  <a:ext uri="{FF2B5EF4-FFF2-40B4-BE49-F238E27FC236}">
                    <a16:creationId xmlns:a16="http://schemas.microsoft.com/office/drawing/2014/main" id="{07FDCBB0-C004-4B3C-BEC1-4B7E79A5BFEB}"/>
                  </a:ext>
                </a:extLst>
              </p:cNvPr>
              <p:cNvPicPr/>
              <p:nvPr/>
            </p:nvPicPr>
            <p:blipFill>
              <a:blip r:embed="rId61"/>
              <a:stretch>
                <a:fillRect/>
              </a:stretch>
            </p:blipFill>
            <p:spPr>
              <a:xfrm>
                <a:off x="3938719" y="5662972"/>
                <a:ext cx="459720" cy="65808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36879" name="Ink 36878">
                <a:extLst>
                  <a:ext uri="{FF2B5EF4-FFF2-40B4-BE49-F238E27FC236}">
                    <a16:creationId xmlns:a16="http://schemas.microsoft.com/office/drawing/2014/main" id="{A1712EC4-2198-4D8B-8BF2-5277F3087B31}"/>
                  </a:ext>
                </a:extLst>
              </p14:cNvPr>
              <p14:cNvContentPartPr/>
              <p14:nvPr/>
            </p14:nvContentPartPr>
            <p14:xfrm>
              <a:off x="7605679" y="4656772"/>
              <a:ext cx="167400" cy="239040"/>
            </p14:xfrm>
          </p:contentPart>
        </mc:Choice>
        <mc:Fallback xmlns="">
          <p:pic>
            <p:nvPicPr>
              <p:cNvPr id="36879" name="Ink 36878">
                <a:extLst>
                  <a:ext uri="{FF2B5EF4-FFF2-40B4-BE49-F238E27FC236}">
                    <a16:creationId xmlns:a16="http://schemas.microsoft.com/office/drawing/2014/main" id="{A1712EC4-2198-4D8B-8BF2-5277F3087B31}"/>
                  </a:ext>
                </a:extLst>
              </p:cNvPr>
              <p:cNvPicPr/>
              <p:nvPr/>
            </p:nvPicPr>
            <p:blipFill>
              <a:blip r:embed="rId63"/>
              <a:stretch>
                <a:fillRect/>
              </a:stretch>
            </p:blipFill>
            <p:spPr>
              <a:xfrm>
                <a:off x="7597039" y="4648132"/>
                <a:ext cx="185040" cy="25668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36880" name="Ink 36879">
                <a:extLst>
                  <a:ext uri="{FF2B5EF4-FFF2-40B4-BE49-F238E27FC236}">
                    <a16:creationId xmlns:a16="http://schemas.microsoft.com/office/drawing/2014/main" id="{425F6C31-4FAD-49E2-9926-B4DFA34952CE}"/>
                  </a:ext>
                </a:extLst>
              </p14:cNvPr>
              <p14:cNvContentPartPr/>
              <p14:nvPr/>
            </p14:nvContentPartPr>
            <p14:xfrm>
              <a:off x="7860199" y="4791412"/>
              <a:ext cx="115200" cy="145440"/>
            </p14:xfrm>
          </p:contentPart>
        </mc:Choice>
        <mc:Fallback xmlns="">
          <p:pic>
            <p:nvPicPr>
              <p:cNvPr id="36880" name="Ink 36879">
                <a:extLst>
                  <a:ext uri="{FF2B5EF4-FFF2-40B4-BE49-F238E27FC236}">
                    <a16:creationId xmlns:a16="http://schemas.microsoft.com/office/drawing/2014/main" id="{425F6C31-4FAD-49E2-9926-B4DFA34952CE}"/>
                  </a:ext>
                </a:extLst>
              </p:cNvPr>
              <p:cNvPicPr/>
              <p:nvPr/>
            </p:nvPicPr>
            <p:blipFill>
              <a:blip r:embed="rId65"/>
              <a:stretch>
                <a:fillRect/>
              </a:stretch>
            </p:blipFill>
            <p:spPr>
              <a:xfrm>
                <a:off x="7851199" y="4782772"/>
                <a:ext cx="132840" cy="163080"/>
              </a:xfrm>
              <a:prstGeom prst="rect">
                <a:avLst/>
              </a:prstGeom>
            </p:spPr>
          </p:pic>
        </mc:Fallback>
      </mc:AlternateContent>
    </p:spTree>
    <p:extLst>
      <p:ext uri="{BB962C8B-B14F-4D97-AF65-F5344CB8AC3E}">
        <p14:creationId xmlns:p14="http://schemas.microsoft.com/office/powerpoint/2010/main" val="3900347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xfrm>
            <a:off x="43238" y="6553201"/>
            <a:ext cx="1905000" cy="457200"/>
          </a:xfrm>
          <a:noFill/>
        </p:spPr>
        <p:txBody>
          <a:bodyPr/>
          <a:lstStyle/>
          <a:p>
            <a:fld id="{1307A286-5C1A-43E8-9B68-B75505AC8FC9}" type="datetime1">
              <a:rPr lang="en-US" smtClean="0"/>
              <a:t>9/21/2021</a:t>
            </a:fld>
            <a:endParaRPr lang="en-US" dirty="0"/>
          </a:p>
        </p:txBody>
      </p:sp>
      <p:sp>
        <p:nvSpPr>
          <p:cNvPr id="36867" name="Footer Placeholder 4"/>
          <p:cNvSpPr>
            <a:spLocks noGrp="1"/>
          </p:cNvSpPr>
          <p:nvPr>
            <p:ph type="ftr" sz="quarter" idx="11"/>
          </p:nvPr>
        </p:nvSpPr>
        <p:spPr>
          <a:xfrm>
            <a:off x="2517376" y="6615113"/>
            <a:ext cx="2895600" cy="457200"/>
          </a:xfrm>
          <a:noFill/>
        </p:spPr>
        <p:txBody>
          <a:bodyPr/>
          <a:lstStyle/>
          <a:p>
            <a:r>
              <a:rPr lang="en-US"/>
              <a:t>CPSC503 Winter 2021</a:t>
            </a:r>
            <a:endParaRPr lang="en-US" dirty="0"/>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8</a:t>
            </a:fld>
            <a:endParaRPr lang="en-US"/>
          </a:p>
        </p:txBody>
      </p:sp>
      <p:sp>
        <p:nvSpPr>
          <p:cNvPr id="36870" name="Rectangle 2"/>
          <p:cNvSpPr>
            <a:spLocks noGrp="1" noChangeArrowheads="1"/>
          </p:cNvSpPr>
          <p:nvPr>
            <p:ph type="title"/>
          </p:nvPr>
        </p:nvSpPr>
        <p:spPr>
          <a:xfrm>
            <a:off x="725774" y="14454"/>
            <a:ext cx="7772400" cy="1143000"/>
          </a:xfrm>
        </p:spPr>
        <p:txBody>
          <a:bodyPr/>
          <a:lstStyle/>
          <a:p>
            <a:pPr eaLnBrk="1" hangingPunct="1"/>
            <a:r>
              <a:rPr lang="en-US"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6" name="Rectangle 38"/>
          <p:cNvSpPr>
            <a:spLocks noChangeArrowheads="1"/>
          </p:cNvSpPr>
          <p:nvPr/>
        </p:nvSpPr>
        <p:spPr bwMode="auto">
          <a:xfrm>
            <a:off x="7866912" y="2005855"/>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grpSp>
        <p:nvGrpSpPr>
          <p:cNvPr id="40" name="Group 64">
            <a:extLst>
              <a:ext uri="{FF2B5EF4-FFF2-40B4-BE49-F238E27FC236}">
                <a16:creationId xmlns:a16="http://schemas.microsoft.com/office/drawing/2014/main" id="{869BE83F-91FE-4983-8CC0-BC8B4070ADFE}"/>
              </a:ext>
            </a:extLst>
          </p:cNvPr>
          <p:cNvGrpSpPr>
            <a:grpSpLocks/>
          </p:cNvGrpSpPr>
          <p:nvPr/>
        </p:nvGrpSpPr>
        <p:grpSpPr bwMode="auto">
          <a:xfrm>
            <a:off x="3962400" y="2262161"/>
            <a:ext cx="4953000" cy="4519640"/>
            <a:chOff x="2832" y="989"/>
            <a:chExt cx="2928" cy="2707"/>
          </a:xfrm>
        </p:grpSpPr>
        <p:sp>
          <p:nvSpPr>
            <p:cNvPr id="41" name="Rectangle 37">
              <a:extLst>
                <a:ext uri="{FF2B5EF4-FFF2-40B4-BE49-F238E27FC236}">
                  <a16:creationId xmlns:a16="http://schemas.microsoft.com/office/drawing/2014/main" id="{136D5EAB-09AB-48FC-9B9E-8820F23B9FB3}"/>
                </a:ext>
              </a:extLst>
            </p:cNvPr>
            <p:cNvSpPr>
              <a:spLocks noChangeArrowheads="1"/>
            </p:cNvSpPr>
            <p:nvPr/>
          </p:nvSpPr>
          <p:spPr bwMode="auto">
            <a:xfrm>
              <a:off x="4418" y="989"/>
              <a:ext cx="864"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target </a:t>
              </a:r>
            </a:p>
          </p:txBody>
        </p:sp>
        <p:pic>
          <p:nvPicPr>
            <p:cNvPr id="42" name="Picture 32">
              <a:extLst>
                <a:ext uri="{FF2B5EF4-FFF2-40B4-BE49-F238E27FC236}">
                  <a16:creationId xmlns:a16="http://schemas.microsoft.com/office/drawing/2014/main" id="{202F95F1-9015-4C2C-A69E-3D33F0B25E81}"/>
                </a:ext>
              </a:extLst>
            </p:cNvPr>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43" name="Rectangle 36">
              <a:extLst>
                <a:ext uri="{FF2B5EF4-FFF2-40B4-BE49-F238E27FC236}">
                  <a16:creationId xmlns:a16="http://schemas.microsoft.com/office/drawing/2014/main" id="{A75E97A0-8698-437D-93EE-B065F70A97C1}"/>
                </a:ext>
              </a:extLst>
            </p:cNvPr>
            <p:cNvSpPr>
              <a:spLocks noChangeArrowheads="1"/>
            </p:cNvSpPr>
            <p:nvPr/>
          </p:nvSpPr>
          <p:spPr bwMode="auto">
            <a:xfrm>
              <a:off x="2832" y="2443"/>
              <a:ext cx="768" cy="384"/>
            </a:xfrm>
            <a:prstGeom prst="rect">
              <a:avLst/>
            </a:prstGeom>
            <a:noFill/>
            <a:ln w="9525">
              <a:noFill/>
              <a:miter lim="800000"/>
              <a:headEnd/>
              <a:tailEnd/>
            </a:ln>
          </p:spPr>
          <p:txBody>
            <a:bodyPr/>
            <a:lstStyle/>
            <a:p>
              <a:pPr marL="342900" indent="-342900">
                <a:spcBef>
                  <a:spcPct val="20000"/>
                </a:spcBef>
              </a:pPr>
              <a:r>
                <a:rPr lang="en-US" sz="2400" i="1" dirty="0">
                  <a:latin typeface="Comic Sans MS" pitchFamily="66" charset="0"/>
                </a:rPr>
                <a:t>source </a:t>
              </a:r>
            </a:p>
          </p:txBody>
        </p:sp>
        <p:sp>
          <p:nvSpPr>
            <p:cNvPr id="44" name="Rectangle 39">
              <a:extLst>
                <a:ext uri="{FF2B5EF4-FFF2-40B4-BE49-F238E27FC236}">
                  <a16:creationId xmlns:a16="http://schemas.microsoft.com/office/drawing/2014/main" id="{574CAE2F-2E2D-4FF0-BFE9-35342199A089}"/>
                </a:ext>
              </a:extLst>
            </p:cNvPr>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45" name="Rectangle 40">
              <a:extLst>
                <a:ext uri="{FF2B5EF4-FFF2-40B4-BE49-F238E27FC236}">
                  <a16:creationId xmlns:a16="http://schemas.microsoft.com/office/drawing/2014/main" id="{6EF237E3-957A-4B9A-9663-9F2171C18C8F}"/>
                </a:ext>
              </a:extLst>
            </p:cNvPr>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46" name="Rectangle 67">
            <a:extLst>
              <a:ext uri="{FF2B5EF4-FFF2-40B4-BE49-F238E27FC236}">
                <a16:creationId xmlns:a16="http://schemas.microsoft.com/office/drawing/2014/main" id="{755A76F5-1F2F-4C09-90C9-D99C32BD32B8}"/>
              </a:ext>
            </a:extLst>
          </p:cNvPr>
          <p:cNvSpPr>
            <a:spLocks noChangeArrowheads="1"/>
          </p:cNvSpPr>
          <p:nvPr/>
        </p:nvSpPr>
        <p:spPr bwMode="auto">
          <a:xfrm>
            <a:off x="6656822" y="40386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cxnSp>
        <p:nvCxnSpPr>
          <p:cNvPr id="6" name="Straight Connector 5">
            <a:extLst>
              <a:ext uri="{FF2B5EF4-FFF2-40B4-BE49-F238E27FC236}">
                <a16:creationId xmlns:a16="http://schemas.microsoft.com/office/drawing/2014/main" id="{5C829448-266A-44FF-A8A2-1532923203E4}"/>
              </a:ext>
            </a:extLst>
          </p:cNvPr>
          <p:cNvCxnSpPr/>
          <p:nvPr/>
        </p:nvCxnSpPr>
        <p:spPr>
          <a:xfrm>
            <a:off x="7372662" y="4038600"/>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783DC62-0DEF-4203-9649-6B9D5AD13943}"/>
              </a:ext>
            </a:extLst>
          </p:cNvPr>
          <p:cNvCxnSpPr/>
          <p:nvPr/>
        </p:nvCxnSpPr>
        <p:spPr>
          <a:xfrm>
            <a:off x="8103433" y="4077419"/>
            <a:ext cx="0" cy="25908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F0CC9B9-8143-44C2-8007-87C9C02C8D26}"/>
              </a:ext>
            </a:extLst>
          </p:cNvPr>
          <p:cNvCxnSpPr>
            <a:cxnSpLocks/>
          </p:cNvCxnSpPr>
          <p:nvPr/>
        </p:nvCxnSpPr>
        <p:spPr>
          <a:xfrm>
            <a:off x="6648138" y="4518946"/>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702E493-9CA3-4307-B600-D2906D6A81CB}"/>
              </a:ext>
            </a:extLst>
          </p:cNvPr>
          <p:cNvCxnSpPr>
            <a:cxnSpLocks/>
          </p:cNvCxnSpPr>
          <p:nvPr/>
        </p:nvCxnSpPr>
        <p:spPr>
          <a:xfrm>
            <a:off x="6669799" y="49530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6884C2D-2534-46CA-9867-F4C99C8FD9AF}"/>
              </a:ext>
            </a:extLst>
          </p:cNvPr>
          <p:cNvCxnSpPr>
            <a:cxnSpLocks/>
          </p:cNvCxnSpPr>
          <p:nvPr/>
        </p:nvCxnSpPr>
        <p:spPr>
          <a:xfrm>
            <a:off x="6691460" y="5387054"/>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FA3F419-266F-49C8-AC28-865848B968C9}"/>
              </a:ext>
            </a:extLst>
          </p:cNvPr>
          <p:cNvCxnSpPr>
            <a:cxnSpLocks/>
          </p:cNvCxnSpPr>
          <p:nvPr/>
        </p:nvCxnSpPr>
        <p:spPr>
          <a:xfrm>
            <a:off x="6713121" y="5821108"/>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F5F1982-AE0A-4AA4-B041-6D18ABE3E7C3}"/>
              </a:ext>
            </a:extLst>
          </p:cNvPr>
          <p:cNvCxnSpPr>
            <a:cxnSpLocks/>
          </p:cNvCxnSpPr>
          <p:nvPr/>
        </p:nvCxnSpPr>
        <p:spPr>
          <a:xfrm>
            <a:off x="6641892" y="6248400"/>
            <a:ext cx="220102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3">
            <a:extLst>
              <a:ext uri="{FF2B5EF4-FFF2-40B4-BE49-F238E27FC236}">
                <a16:creationId xmlns:a16="http://schemas.microsoft.com/office/drawing/2014/main" id="{04E0ADF8-9FD0-4A5E-836A-6E7D73DB40F8}"/>
              </a:ext>
            </a:extLst>
          </p:cNvPr>
          <p:cNvSpPr txBox="1">
            <a:spLocks noChangeArrowheads="1"/>
          </p:cNvSpPr>
          <p:nvPr/>
        </p:nvSpPr>
        <p:spPr bwMode="auto">
          <a:xfrm>
            <a:off x="-228600" y="1250239"/>
            <a:ext cx="8915400" cy="82099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b="0" kern="0" dirty="0"/>
              <a:t>Value of a cell computed as “simple” function of surrounding cells</a:t>
            </a:r>
          </a:p>
        </p:txBody>
      </p:sp>
      <p:grpSp>
        <p:nvGrpSpPr>
          <p:cNvPr id="26" name="Group 63">
            <a:extLst>
              <a:ext uri="{FF2B5EF4-FFF2-40B4-BE49-F238E27FC236}">
                <a16:creationId xmlns:a16="http://schemas.microsoft.com/office/drawing/2014/main" id="{1224A02C-7584-430F-8F7F-682E207672A1}"/>
              </a:ext>
            </a:extLst>
          </p:cNvPr>
          <p:cNvGrpSpPr>
            <a:grpSpLocks/>
          </p:cNvGrpSpPr>
          <p:nvPr/>
        </p:nvGrpSpPr>
        <p:grpSpPr bwMode="auto">
          <a:xfrm>
            <a:off x="-57632" y="2286000"/>
            <a:ext cx="4375021" cy="2286000"/>
            <a:chOff x="144" y="2688"/>
            <a:chExt cx="2682" cy="1440"/>
          </a:xfrm>
        </p:grpSpPr>
        <p:sp>
          <p:nvSpPr>
            <p:cNvPr id="27" name="Rectangle 41">
              <a:extLst>
                <a:ext uri="{FF2B5EF4-FFF2-40B4-BE49-F238E27FC236}">
                  <a16:creationId xmlns:a16="http://schemas.microsoft.com/office/drawing/2014/main" id="{76267F3F-1BC1-4FEA-B422-A9500727B941}"/>
                </a:ext>
              </a:extLst>
            </p:cNvPr>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28" name="Group 45">
              <a:extLst>
                <a:ext uri="{FF2B5EF4-FFF2-40B4-BE49-F238E27FC236}">
                  <a16:creationId xmlns:a16="http://schemas.microsoft.com/office/drawing/2014/main" id="{8569EFF2-FF83-4A95-8896-8C842C5A48EE}"/>
                </a:ext>
              </a:extLst>
            </p:cNvPr>
            <p:cNvGrpSpPr>
              <a:grpSpLocks/>
            </p:cNvGrpSpPr>
            <p:nvPr/>
          </p:nvGrpSpPr>
          <p:grpSpPr bwMode="auto">
            <a:xfrm>
              <a:off x="960" y="2736"/>
              <a:ext cx="1776" cy="1344"/>
              <a:chOff x="1440" y="3264"/>
              <a:chExt cx="864" cy="576"/>
            </a:xfrm>
          </p:grpSpPr>
          <p:sp>
            <p:nvSpPr>
              <p:cNvPr id="52" name="Rectangle 42">
                <a:extLst>
                  <a:ext uri="{FF2B5EF4-FFF2-40B4-BE49-F238E27FC236}">
                    <a16:creationId xmlns:a16="http://schemas.microsoft.com/office/drawing/2014/main" id="{23D8A020-FA7E-4EFF-8866-786D48DAA8AB}"/>
                  </a:ext>
                </a:extLst>
              </p:cNvPr>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53" name="Line 43">
                <a:extLst>
                  <a:ext uri="{FF2B5EF4-FFF2-40B4-BE49-F238E27FC236}">
                    <a16:creationId xmlns:a16="http://schemas.microsoft.com/office/drawing/2014/main" id="{CA64AEA2-3A16-4070-A161-E3F4BAAC7EFF}"/>
                  </a:ext>
                </a:extLst>
              </p:cNvPr>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58" name="Line 44">
                <a:extLst>
                  <a:ext uri="{FF2B5EF4-FFF2-40B4-BE49-F238E27FC236}">
                    <a16:creationId xmlns:a16="http://schemas.microsoft.com/office/drawing/2014/main" id="{6CAF4A5D-3D67-47A7-BC5D-8399597C573E}"/>
                  </a:ext>
                </a:extLst>
              </p:cNvPr>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9" name="Line 46">
              <a:extLst>
                <a:ext uri="{FF2B5EF4-FFF2-40B4-BE49-F238E27FC236}">
                  <a16:creationId xmlns:a16="http://schemas.microsoft.com/office/drawing/2014/main" id="{A22F2495-48AC-49FE-A325-1D6D771AD4B7}"/>
                </a:ext>
              </a:extLst>
            </p:cNvPr>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 name="Line 48">
              <a:extLst>
                <a:ext uri="{FF2B5EF4-FFF2-40B4-BE49-F238E27FC236}">
                  <a16:creationId xmlns:a16="http://schemas.microsoft.com/office/drawing/2014/main" id="{CE39A068-9A49-448A-84B5-9088FD61E1DC}"/>
                </a:ext>
              </a:extLst>
            </p:cNvPr>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1" name="Rectangle 49">
              <a:extLst>
                <a:ext uri="{FF2B5EF4-FFF2-40B4-BE49-F238E27FC236}">
                  <a16:creationId xmlns:a16="http://schemas.microsoft.com/office/drawing/2014/main" id="{24855D8B-F8B3-46CE-A145-29D197D5ABBD}"/>
                </a:ext>
              </a:extLst>
            </p:cNvPr>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2" name="Rectangle 50">
              <a:extLst>
                <a:ext uri="{FF2B5EF4-FFF2-40B4-BE49-F238E27FC236}">
                  <a16:creationId xmlns:a16="http://schemas.microsoft.com/office/drawing/2014/main" id="{7E732A6C-0489-4649-A432-D253C929F5DF}"/>
                </a:ext>
              </a:extLst>
            </p:cNvPr>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3" name="Rectangle 51">
              <a:extLst>
                <a:ext uri="{FF2B5EF4-FFF2-40B4-BE49-F238E27FC236}">
                  <a16:creationId xmlns:a16="http://schemas.microsoft.com/office/drawing/2014/main" id="{13FE2570-F9A0-4FE0-AF02-3170B09EFABB}"/>
                </a:ext>
              </a:extLst>
            </p:cNvPr>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4" name="Rectangle 52">
              <a:extLst>
                <a:ext uri="{FF2B5EF4-FFF2-40B4-BE49-F238E27FC236}">
                  <a16:creationId xmlns:a16="http://schemas.microsoft.com/office/drawing/2014/main" id="{A305C25A-62D3-442E-A19B-875C5204F258}"/>
                </a:ext>
              </a:extLst>
            </p:cNvPr>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dirty="0">
                  <a:solidFill>
                    <a:schemeClr val="accent2"/>
                  </a:solidFill>
                  <a:latin typeface="Comic Sans MS" pitchFamily="66" charset="0"/>
                </a:rPr>
                <a:t>del </a:t>
              </a:r>
            </a:p>
          </p:txBody>
        </p:sp>
        <p:sp>
          <p:nvSpPr>
            <p:cNvPr id="35" name="Rectangle 53">
              <a:extLst>
                <a:ext uri="{FF2B5EF4-FFF2-40B4-BE49-F238E27FC236}">
                  <a16:creationId xmlns:a16="http://schemas.microsoft.com/office/drawing/2014/main" id="{3F5955C8-F4FA-48AF-A2A1-3A02CF4D707D}"/>
                </a:ext>
              </a:extLst>
            </p:cNvPr>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7" name="Rectangle 54">
              <a:extLst>
                <a:ext uri="{FF2B5EF4-FFF2-40B4-BE49-F238E27FC236}">
                  <a16:creationId xmlns:a16="http://schemas.microsoft.com/office/drawing/2014/main" id="{DD8A5E72-EB85-415E-8007-3E3BF5F5F790}"/>
                </a:ext>
              </a:extLst>
            </p:cNvPr>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8" name="Line 56">
              <a:extLst>
                <a:ext uri="{FF2B5EF4-FFF2-40B4-BE49-F238E27FC236}">
                  <a16:creationId xmlns:a16="http://schemas.microsoft.com/office/drawing/2014/main" id="{11F901A1-6E1B-475B-9E81-B2A4E31CF7F4}"/>
                </a:ext>
              </a:extLst>
            </p:cNvPr>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9" name="Rectangle 57">
              <a:extLst>
                <a:ext uri="{FF2B5EF4-FFF2-40B4-BE49-F238E27FC236}">
                  <a16:creationId xmlns:a16="http://schemas.microsoft.com/office/drawing/2014/main" id="{2F2477F0-70CB-406A-8E0D-89951BBB507F}"/>
                </a:ext>
              </a:extLst>
            </p:cNvPr>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47" name="Rectangle 58">
              <a:extLst>
                <a:ext uri="{FF2B5EF4-FFF2-40B4-BE49-F238E27FC236}">
                  <a16:creationId xmlns:a16="http://schemas.microsoft.com/office/drawing/2014/main" id="{2D9A86F8-8BD1-4B4C-B09D-AA78806C3A45}"/>
                </a:ext>
              </a:extLst>
            </p:cNvPr>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48" name="Rectangle 59">
              <a:extLst>
                <a:ext uri="{FF2B5EF4-FFF2-40B4-BE49-F238E27FC236}">
                  <a16:creationId xmlns:a16="http://schemas.microsoft.com/office/drawing/2014/main" id="{B942B3D5-46CC-4DD5-B367-2D60FFFE2133}"/>
                </a:ext>
              </a:extLst>
            </p:cNvPr>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50" name="Rectangle 60">
              <a:extLst>
                <a:ext uri="{FF2B5EF4-FFF2-40B4-BE49-F238E27FC236}">
                  <a16:creationId xmlns:a16="http://schemas.microsoft.com/office/drawing/2014/main" id="{C96B146F-A22E-4065-8302-741857CCFC5E}"/>
                </a:ext>
              </a:extLst>
            </p:cNvPr>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59" name="Rectangle 61">
            <a:extLst>
              <a:ext uri="{FF2B5EF4-FFF2-40B4-BE49-F238E27FC236}">
                <a16:creationId xmlns:a16="http://schemas.microsoft.com/office/drawing/2014/main" id="{24B985DD-7056-4F96-B7E9-AF928040A04C}"/>
              </a:ext>
            </a:extLst>
          </p:cNvPr>
          <p:cNvSpPr>
            <a:spLocks noChangeArrowheads="1"/>
          </p:cNvSpPr>
          <p:nvPr/>
        </p:nvSpPr>
        <p:spPr bwMode="auto">
          <a:xfrm>
            <a:off x="274107" y="57912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B26ED8BA-EA4F-4750-BD92-0867CF564983}"/>
                  </a:ext>
                </a:extLst>
              </p14:cNvPr>
              <p14:cNvContentPartPr/>
              <p14:nvPr/>
            </p14:nvContentPartPr>
            <p14:xfrm>
              <a:off x="6899359" y="4158892"/>
              <a:ext cx="147960" cy="267480"/>
            </p14:xfrm>
          </p:contentPart>
        </mc:Choice>
        <mc:Fallback xmlns="">
          <p:pic>
            <p:nvPicPr>
              <p:cNvPr id="2" name="Ink 1">
                <a:extLst>
                  <a:ext uri="{FF2B5EF4-FFF2-40B4-BE49-F238E27FC236}">
                    <a16:creationId xmlns:a16="http://schemas.microsoft.com/office/drawing/2014/main" id="{B26ED8BA-EA4F-4750-BD92-0867CF564983}"/>
                  </a:ext>
                </a:extLst>
              </p:cNvPr>
              <p:cNvPicPr/>
              <p:nvPr/>
            </p:nvPicPr>
            <p:blipFill>
              <a:blip r:embed="rId5"/>
              <a:stretch>
                <a:fillRect/>
              </a:stretch>
            </p:blipFill>
            <p:spPr>
              <a:xfrm>
                <a:off x="6890719" y="4150252"/>
                <a:ext cx="165600" cy="28512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3" name="Ink 2">
                <a:extLst>
                  <a:ext uri="{FF2B5EF4-FFF2-40B4-BE49-F238E27FC236}">
                    <a16:creationId xmlns:a16="http://schemas.microsoft.com/office/drawing/2014/main" id="{21440C50-EE28-4E73-896B-E962D9CD8F0C}"/>
                  </a:ext>
                </a:extLst>
              </p14:cNvPr>
              <p14:cNvContentPartPr/>
              <p14:nvPr/>
            </p14:nvContentPartPr>
            <p14:xfrm>
              <a:off x="7646359" y="4189852"/>
              <a:ext cx="41400" cy="224280"/>
            </p14:xfrm>
          </p:contentPart>
        </mc:Choice>
        <mc:Fallback xmlns="">
          <p:pic>
            <p:nvPicPr>
              <p:cNvPr id="3" name="Ink 2">
                <a:extLst>
                  <a:ext uri="{FF2B5EF4-FFF2-40B4-BE49-F238E27FC236}">
                    <a16:creationId xmlns:a16="http://schemas.microsoft.com/office/drawing/2014/main" id="{21440C50-EE28-4E73-896B-E962D9CD8F0C}"/>
                  </a:ext>
                </a:extLst>
              </p:cNvPr>
              <p:cNvPicPr/>
              <p:nvPr/>
            </p:nvPicPr>
            <p:blipFill>
              <a:blip r:embed="rId7"/>
              <a:stretch>
                <a:fillRect/>
              </a:stretch>
            </p:blipFill>
            <p:spPr>
              <a:xfrm>
                <a:off x="7637359" y="4180852"/>
                <a:ext cx="59040" cy="24192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4" name="Ink 3">
                <a:extLst>
                  <a:ext uri="{FF2B5EF4-FFF2-40B4-BE49-F238E27FC236}">
                    <a16:creationId xmlns:a16="http://schemas.microsoft.com/office/drawing/2014/main" id="{5021CC88-A2A9-4211-A2DE-C5A1035EDA97}"/>
                  </a:ext>
                </a:extLst>
              </p14:cNvPr>
              <p14:cNvContentPartPr/>
              <p14:nvPr/>
            </p14:nvContentPartPr>
            <p14:xfrm>
              <a:off x="8302639" y="4156732"/>
              <a:ext cx="205920" cy="208800"/>
            </p14:xfrm>
          </p:contentPart>
        </mc:Choice>
        <mc:Fallback xmlns="">
          <p:pic>
            <p:nvPicPr>
              <p:cNvPr id="4" name="Ink 3">
                <a:extLst>
                  <a:ext uri="{FF2B5EF4-FFF2-40B4-BE49-F238E27FC236}">
                    <a16:creationId xmlns:a16="http://schemas.microsoft.com/office/drawing/2014/main" id="{5021CC88-A2A9-4211-A2DE-C5A1035EDA97}"/>
                  </a:ext>
                </a:extLst>
              </p:cNvPr>
              <p:cNvPicPr/>
              <p:nvPr/>
            </p:nvPicPr>
            <p:blipFill>
              <a:blip r:embed="rId9"/>
              <a:stretch>
                <a:fillRect/>
              </a:stretch>
            </p:blipFill>
            <p:spPr>
              <a:xfrm>
                <a:off x="8293999" y="4148092"/>
                <a:ext cx="223560" cy="2264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5" name="Ink 4">
                <a:extLst>
                  <a:ext uri="{FF2B5EF4-FFF2-40B4-BE49-F238E27FC236}">
                    <a16:creationId xmlns:a16="http://schemas.microsoft.com/office/drawing/2014/main" id="{D0F7887A-15EE-48FE-A60A-7E704E2E0AB4}"/>
                  </a:ext>
                </a:extLst>
              </p14:cNvPr>
              <p14:cNvContentPartPr/>
              <p14:nvPr/>
            </p14:nvContentPartPr>
            <p14:xfrm>
              <a:off x="6877759" y="4655692"/>
              <a:ext cx="39240" cy="176040"/>
            </p14:xfrm>
          </p:contentPart>
        </mc:Choice>
        <mc:Fallback xmlns="">
          <p:pic>
            <p:nvPicPr>
              <p:cNvPr id="5" name="Ink 4">
                <a:extLst>
                  <a:ext uri="{FF2B5EF4-FFF2-40B4-BE49-F238E27FC236}">
                    <a16:creationId xmlns:a16="http://schemas.microsoft.com/office/drawing/2014/main" id="{D0F7887A-15EE-48FE-A60A-7E704E2E0AB4}"/>
                  </a:ext>
                </a:extLst>
              </p:cNvPr>
              <p:cNvPicPr/>
              <p:nvPr/>
            </p:nvPicPr>
            <p:blipFill>
              <a:blip r:embed="rId11"/>
              <a:stretch>
                <a:fillRect/>
              </a:stretch>
            </p:blipFill>
            <p:spPr>
              <a:xfrm>
                <a:off x="6868759" y="4647052"/>
                <a:ext cx="56880" cy="19368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7" name="Ink 6">
                <a:extLst>
                  <a:ext uri="{FF2B5EF4-FFF2-40B4-BE49-F238E27FC236}">
                    <a16:creationId xmlns:a16="http://schemas.microsoft.com/office/drawing/2014/main" id="{AB34A57A-F9A0-4351-BFD4-64439F5ADB53}"/>
                  </a:ext>
                </a:extLst>
              </p14:cNvPr>
              <p14:cNvContentPartPr/>
              <p14:nvPr/>
            </p14:nvContentPartPr>
            <p14:xfrm>
              <a:off x="6844639" y="5053492"/>
              <a:ext cx="151920" cy="193680"/>
            </p14:xfrm>
          </p:contentPart>
        </mc:Choice>
        <mc:Fallback xmlns="">
          <p:pic>
            <p:nvPicPr>
              <p:cNvPr id="7" name="Ink 6">
                <a:extLst>
                  <a:ext uri="{FF2B5EF4-FFF2-40B4-BE49-F238E27FC236}">
                    <a16:creationId xmlns:a16="http://schemas.microsoft.com/office/drawing/2014/main" id="{AB34A57A-F9A0-4351-BFD4-64439F5ADB53}"/>
                  </a:ext>
                </a:extLst>
              </p:cNvPr>
              <p:cNvPicPr/>
              <p:nvPr/>
            </p:nvPicPr>
            <p:blipFill>
              <a:blip r:embed="rId13"/>
              <a:stretch>
                <a:fillRect/>
              </a:stretch>
            </p:blipFill>
            <p:spPr>
              <a:xfrm>
                <a:off x="6835999" y="5044492"/>
                <a:ext cx="169560" cy="21132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8" name="Ink 7">
                <a:extLst>
                  <a:ext uri="{FF2B5EF4-FFF2-40B4-BE49-F238E27FC236}">
                    <a16:creationId xmlns:a16="http://schemas.microsoft.com/office/drawing/2014/main" id="{743FB42D-6BD2-443B-86E0-D8185C626649}"/>
                  </a:ext>
                </a:extLst>
              </p14:cNvPr>
              <p14:cNvContentPartPr/>
              <p14:nvPr/>
            </p14:nvContentPartPr>
            <p14:xfrm>
              <a:off x="6856159" y="5491972"/>
              <a:ext cx="128880" cy="243720"/>
            </p14:xfrm>
          </p:contentPart>
        </mc:Choice>
        <mc:Fallback xmlns="">
          <p:pic>
            <p:nvPicPr>
              <p:cNvPr id="8" name="Ink 7">
                <a:extLst>
                  <a:ext uri="{FF2B5EF4-FFF2-40B4-BE49-F238E27FC236}">
                    <a16:creationId xmlns:a16="http://schemas.microsoft.com/office/drawing/2014/main" id="{743FB42D-6BD2-443B-86E0-D8185C626649}"/>
                  </a:ext>
                </a:extLst>
              </p:cNvPr>
              <p:cNvPicPr/>
              <p:nvPr/>
            </p:nvPicPr>
            <p:blipFill>
              <a:blip r:embed="rId15"/>
              <a:stretch>
                <a:fillRect/>
              </a:stretch>
            </p:blipFill>
            <p:spPr>
              <a:xfrm>
                <a:off x="6847159" y="5482972"/>
                <a:ext cx="146520" cy="261360"/>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1" name="Ink 10">
                <a:extLst>
                  <a:ext uri="{FF2B5EF4-FFF2-40B4-BE49-F238E27FC236}">
                    <a16:creationId xmlns:a16="http://schemas.microsoft.com/office/drawing/2014/main" id="{D8484130-896A-4272-8E57-469D60555353}"/>
                  </a:ext>
                </a:extLst>
              </p14:cNvPr>
              <p14:cNvContentPartPr/>
              <p14:nvPr/>
            </p14:nvContentPartPr>
            <p14:xfrm>
              <a:off x="6854719" y="6323212"/>
              <a:ext cx="168840" cy="298440"/>
            </p14:xfrm>
          </p:contentPart>
        </mc:Choice>
        <mc:Fallback xmlns="">
          <p:pic>
            <p:nvPicPr>
              <p:cNvPr id="11" name="Ink 10">
                <a:extLst>
                  <a:ext uri="{FF2B5EF4-FFF2-40B4-BE49-F238E27FC236}">
                    <a16:creationId xmlns:a16="http://schemas.microsoft.com/office/drawing/2014/main" id="{D8484130-896A-4272-8E57-469D60555353}"/>
                  </a:ext>
                </a:extLst>
              </p:cNvPr>
              <p:cNvPicPr/>
              <p:nvPr/>
            </p:nvPicPr>
            <p:blipFill>
              <a:blip r:embed="rId17"/>
              <a:stretch>
                <a:fillRect/>
              </a:stretch>
            </p:blipFill>
            <p:spPr>
              <a:xfrm>
                <a:off x="6846079" y="6314572"/>
                <a:ext cx="186480" cy="316080"/>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2" name="Ink 11">
                <a:extLst>
                  <a:ext uri="{FF2B5EF4-FFF2-40B4-BE49-F238E27FC236}">
                    <a16:creationId xmlns:a16="http://schemas.microsoft.com/office/drawing/2014/main" id="{3413879A-BF00-4F86-A4A2-D62A1BDE0C8E}"/>
                  </a:ext>
                </a:extLst>
              </p14:cNvPr>
              <p14:cNvContentPartPr/>
              <p14:nvPr/>
            </p14:nvContentPartPr>
            <p14:xfrm>
              <a:off x="6854719" y="5928292"/>
              <a:ext cx="149760" cy="298800"/>
            </p14:xfrm>
          </p:contentPart>
        </mc:Choice>
        <mc:Fallback xmlns="">
          <p:pic>
            <p:nvPicPr>
              <p:cNvPr id="12" name="Ink 11">
                <a:extLst>
                  <a:ext uri="{FF2B5EF4-FFF2-40B4-BE49-F238E27FC236}">
                    <a16:creationId xmlns:a16="http://schemas.microsoft.com/office/drawing/2014/main" id="{3413879A-BF00-4F86-A4A2-D62A1BDE0C8E}"/>
                  </a:ext>
                </a:extLst>
              </p:cNvPr>
              <p:cNvPicPr/>
              <p:nvPr/>
            </p:nvPicPr>
            <p:blipFill>
              <a:blip r:embed="rId19"/>
              <a:stretch>
                <a:fillRect/>
              </a:stretch>
            </p:blipFill>
            <p:spPr>
              <a:xfrm>
                <a:off x="6846079" y="5919652"/>
                <a:ext cx="167400" cy="31644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5" name="Ink 14">
                <a:extLst>
                  <a:ext uri="{FF2B5EF4-FFF2-40B4-BE49-F238E27FC236}">
                    <a16:creationId xmlns:a16="http://schemas.microsoft.com/office/drawing/2014/main" id="{02E128AD-D991-400E-815F-FBDFA82CA7C3}"/>
                  </a:ext>
                </a:extLst>
              </p14:cNvPr>
              <p14:cNvContentPartPr/>
              <p14:nvPr/>
            </p14:nvContentPartPr>
            <p14:xfrm>
              <a:off x="2869519" y="3634012"/>
              <a:ext cx="1083960" cy="218160"/>
            </p14:xfrm>
          </p:contentPart>
        </mc:Choice>
        <mc:Fallback xmlns="">
          <p:pic>
            <p:nvPicPr>
              <p:cNvPr id="15" name="Ink 14">
                <a:extLst>
                  <a:ext uri="{FF2B5EF4-FFF2-40B4-BE49-F238E27FC236}">
                    <a16:creationId xmlns:a16="http://schemas.microsoft.com/office/drawing/2014/main" id="{02E128AD-D991-400E-815F-FBDFA82CA7C3}"/>
                  </a:ext>
                </a:extLst>
              </p:cNvPr>
              <p:cNvPicPr/>
              <p:nvPr/>
            </p:nvPicPr>
            <p:blipFill>
              <a:blip r:embed="rId21"/>
              <a:stretch>
                <a:fillRect/>
              </a:stretch>
            </p:blipFill>
            <p:spPr>
              <a:xfrm>
                <a:off x="2779879" y="3454372"/>
                <a:ext cx="1263600" cy="57780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6" name="Ink 15">
                <a:extLst>
                  <a:ext uri="{FF2B5EF4-FFF2-40B4-BE49-F238E27FC236}">
                    <a16:creationId xmlns:a16="http://schemas.microsoft.com/office/drawing/2014/main" id="{8F9FCA7F-AEB7-410C-B982-F6682BDC0FD4}"/>
                  </a:ext>
                </a:extLst>
              </p14:cNvPr>
              <p14:cNvContentPartPr/>
              <p14:nvPr/>
            </p14:nvContentPartPr>
            <p14:xfrm>
              <a:off x="2921359" y="4082932"/>
              <a:ext cx="1034640" cy="155520"/>
            </p14:xfrm>
          </p:contentPart>
        </mc:Choice>
        <mc:Fallback xmlns="">
          <p:pic>
            <p:nvPicPr>
              <p:cNvPr id="16" name="Ink 15">
                <a:extLst>
                  <a:ext uri="{FF2B5EF4-FFF2-40B4-BE49-F238E27FC236}">
                    <a16:creationId xmlns:a16="http://schemas.microsoft.com/office/drawing/2014/main" id="{8F9FCA7F-AEB7-410C-B982-F6682BDC0FD4}"/>
                  </a:ext>
                </a:extLst>
              </p:cNvPr>
              <p:cNvPicPr/>
              <p:nvPr/>
            </p:nvPicPr>
            <p:blipFill>
              <a:blip r:embed="rId23"/>
              <a:stretch>
                <a:fillRect/>
              </a:stretch>
            </p:blipFill>
            <p:spPr>
              <a:xfrm>
                <a:off x="2831359" y="3902932"/>
                <a:ext cx="1214280" cy="515160"/>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7" name="Ink 16">
                <a:extLst>
                  <a:ext uri="{FF2B5EF4-FFF2-40B4-BE49-F238E27FC236}">
                    <a16:creationId xmlns:a16="http://schemas.microsoft.com/office/drawing/2014/main" id="{0D577348-16D4-4AAF-96F5-12AD966F56E5}"/>
                  </a:ext>
                </a:extLst>
              </p14:cNvPr>
              <p14:cNvContentPartPr/>
              <p14:nvPr/>
            </p14:nvContentPartPr>
            <p14:xfrm>
              <a:off x="1454719" y="2766052"/>
              <a:ext cx="2341800" cy="115560"/>
            </p14:xfrm>
          </p:contentPart>
        </mc:Choice>
        <mc:Fallback xmlns="">
          <p:pic>
            <p:nvPicPr>
              <p:cNvPr id="17" name="Ink 16">
                <a:extLst>
                  <a:ext uri="{FF2B5EF4-FFF2-40B4-BE49-F238E27FC236}">
                    <a16:creationId xmlns:a16="http://schemas.microsoft.com/office/drawing/2014/main" id="{0D577348-16D4-4AAF-96F5-12AD966F56E5}"/>
                  </a:ext>
                </a:extLst>
              </p:cNvPr>
              <p:cNvPicPr/>
              <p:nvPr/>
            </p:nvPicPr>
            <p:blipFill>
              <a:blip r:embed="rId25"/>
              <a:stretch>
                <a:fillRect/>
              </a:stretch>
            </p:blipFill>
            <p:spPr>
              <a:xfrm>
                <a:off x="1364719" y="2586052"/>
                <a:ext cx="2521440" cy="475200"/>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8" name="Ink 17">
                <a:extLst>
                  <a:ext uri="{FF2B5EF4-FFF2-40B4-BE49-F238E27FC236}">
                    <a16:creationId xmlns:a16="http://schemas.microsoft.com/office/drawing/2014/main" id="{18F2A13D-E939-4062-AC0C-826B57F861BE}"/>
                  </a:ext>
                </a:extLst>
              </p14:cNvPr>
              <p14:cNvContentPartPr/>
              <p14:nvPr/>
            </p14:nvContentPartPr>
            <p14:xfrm>
              <a:off x="1374079" y="4021372"/>
              <a:ext cx="1144080" cy="33120"/>
            </p14:xfrm>
          </p:contentPart>
        </mc:Choice>
        <mc:Fallback xmlns="">
          <p:pic>
            <p:nvPicPr>
              <p:cNvPr id="18" name="Ink 17">
                <a:extLst>
                  <a:ext uri="{FF2B5EF4-FFF2-40B4-BE49-F238E27FC236}">
                    <a16:creationId xmlns:a16="http://schemas.microsoft.com/office/drawing/2014/main" id="{18F2A13D-E939-4062-AC0C-826B57F861BE}"/>
                  </a:ext>
                </a:extLst>
              </p:cNvPr>
              <p:cNvPicPr/>
              <p:nvPr/>
            </p:nvPicPr>
            <p:blipFill>
              <a:blip r:embed="rId27"/>
              <a:stretch>
                <a:fillRect/>
              </a:stretch>
            </p:blipFill>
            <p:spPr>
              <a:xfrm>
                <a:off x="1284439" y="3841732"/>
                <a:ext cx="1323720" cy="392760"/>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62" name="Ink 61">
                <a:extLst>
                  <a:ext uri="{FF2B5EF4-FFF2-40B4-BE49-F238E27FC236}">
                    <a16:creationId xmlns:a16="http://schemas.microsoft.com/office/drawing/2014/main" id="{FDAC00BD-98ED-4095-A364-E77E5B3BBE59}"/>
                  </a:ext>
                </a:extLst>
              </p14:cNvPr>
              <p14:cNvContentPartPr/>
              <p14:nvPr/>
            </p14:nvContentPartPr>
            <p14:xfrm>
              <a:off x="1950079" y="3058012"/>
              <a:ext cx="360" cy="360"/>
            </p14:xfrm>
          </p:contentPart>
        </mc:Choice>
        <mc:Fallback xmlns="">
          <p:pic>
            <p:nvPicPr>
              <p:cNvPr id="62" name="Ink 61">
                <a:extLst>
                  <a:ext uri="{FF2B5EF4-FFF2-40B4-BE49-F238E27FC236}">
                    <a16:creationId xmlns:a16="http://schemas.microsoft.com/office/drawing/2014/main" id="{FDAC00BD-98ED-4095-A364-E77E5B3BBE59}"/>
                  </a:ext>
                </a:extLst>
              </p:cNvPr>
              <p:cNvPicPr/>
              <p:nvPr/>
            </p:nvPicPr>
            <p:blipFill>
              <a:blip r:embed="rId29"/>
              <a:stretch>
                <a:fillRect/>
              </a:stretch>
            </p:blipFill>
            <p:spPr>
              <a:xfrm>
                <a:off x="1941439" y="3049372"/>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36869" name="Ink 36868">
                <a:extLst>
                  <a:ext uri="{FF2B5EF4-FFF2-40B4-BE49-F238E27FC236}">
                    <a16:creationId xmlns:a16="http://schemas.microsoft.com/office/drawing/2014/main" id="{9E154B25-8010-44CC-A128-9E4104AB76A8}"/>
                  </a:ext>
                </a:extLst>
              </p14:cNvPr>
              <p14:cNvContentPartPr/>
              <p14:nvPr/>
            </p14:nvContentPartPr>
            <p14:xfrm>
              <a:off x="1821919" y="4079332"/>
              <a:ext cx="130680" cy="11160"/>
            </p14:xfrm>
          </p:contentPart>
        </mc:Choice>
        <mc:Fallback xmlns="">
          <p:pic>
            <p:nvPicPr>
              <p:cNvPr id="36869" name="Ink 36868">
                <a:extLst>
                  <a:ext uri="{FF2B5EF4-FFF2-40B4-BE49-F238E27FC236}">
                    <a16:creationId xmlns:a16="http://schemas.microsoft.com/office/drawing/2014/main" id="{9E154B25-8010-44CC-A128-9E4104AB76A8}"/>
                  </a:ext>
                </a:extLst>
              </p:cNvPr>
              <p:cNvPicPr/>
              <p:nvPr/>
            </p:nvPicPr>
            <p:blipFill>
              <a:blip r:embed="rId31"/>
              <a:stretch>
                <a:fillRect/>
              </a:stretch>
            </p:blipFill>
            <p:spPr>
              <a:xfrm>
                <a:off x="1813279" y="4070332"/>
                <a:ext cx="148320" cy="28800"/>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36872" name="Ink 36871">
                <a:extLst>
                  <a:ext uri="{FF2B5EF4-FFF2-40B4-BE49-F238E27FC236}">
                    <a16:creationId xmlns:a16="http://schemas.microsoft.com/office/drawing/2014/main" id="{9ECC3620-96AB-448A-87B9-A074BB301251}"/>
                  </a:ext>
                </a:extLst>
              </p14:cNvPr>
              <p14:cNvContentPartPr/>
              <p14:nvPr/>
            </p14:nvContentPartPr>
            <p14:xfrm>
              <a:off x="1804999" y="3996532"/>
              <a:ext cx="234720" cy="33120"/>
            </p14:xfrm>
          </p:contentPart>
        </mc:Choice>
        <mc:Fallback xmlns="">
          <p:pic>
            <p:nvPicPr>
              <p:cNvPr id="36872" name="Ink 36871">
                <a:extLst>
                  <a:ext uri="{FF2B5EF4-FFF2-40B4-BE49-F238E27FC236}">
                    <a16:creationId xmlns:a16="http://schemas.microsoft.com/office/drawing/2014/main" id="{9ECC3620-96AB-448A-87B9-A074BB301251}"/>
                  </a:ext>
                </a:extLst>
              </p:cNvPr>
              <p:cNvPicPr/>
              <p:nvPr/>
            </p:nvPicPr>
            <p:blipFill>
              <a:blip r:embed="rId33"/>
              <a:stretch>
                <a:fillRect/>
              </a:stretch>
            </p:blipFill>
            <p:spPr>
              <a:xfrm>
                <a:off x="1796359" y="3987532"/>
                <a:ext cx="252360" cy="50760"/>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36874" name="Ink 36873">
                <a:extLst>
                  <a:ext uri="{FF2B5EF4-FFF2-40B4-BE49-F238E27FC236}">
                    <a16:creationId xmlns:a16="http://schemas.microsoft.com/office/drawing/2014/main" id="{391CC07F-165B-4D77-89A9-4FB9F3DDE77C}"/>
                  </a:ext>
                </a:extLst>
              </p14:cNvPr>
              <p14:cNvContentPartPr/>
              <p14:nvPr/>
            </p14:nvContentPartPr>
            <p14:xfrm>
              <a:off x="551479" y="1907812"/>
              <a:ext cx="2882160" cy="90000"/>
            </p14:xfrm>
          </p:contentPart>
        </mc:Choice>
        <mc:Fallback xmlns="">
          <p:pic>
            <p:nvPicPr>
              <p:cNvPr id="36874" name="Ink 36873">
                <a:extLst>
                  <a:ext uri="{FF2B5EF4-FFF2-40B4-BE49-F238E27FC236}">
                    <a16:creationId xmlns:a16="http://schemas.microsoft.com/office/drawing/2014/main" id="{391CC07F-165B-4D77-89A9-4FB9F3DDE77C}"/>
                  </a:ext>
                </a:extLst>
              </p:cNvPr>
              <p:cNvPicPr/>
              <p:nvPr/>
            </p:nvPicPr>
            <p:blipFill>
              <a:blip r:embed="rId35"/>
              <a:stretch>
                <a:fillRect/>
              </a:stretch>
            </p:blipFill>
            <p:spPr>
              <a:xfrm>
                <a:off x="461839" y="1727812"/>
                <a:ext cx="3061800" cy="449640"/>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36875" name="Ink 36874">
                <a:extLst>
                  <a:ext uri="{FF2B5EF4-FFF2-40B4-BE49-F238E27FC236}">
                    <a16:creationId xmlns:a16="http://schemas.microsoft.com/office/drawing/2014/main" id="{F8299093-1FFD-4234-A309-8C0FDF9EBDBF}"/>
                  </a:ext>
                </a:extLst>
              </p14:cNvPr>
              <p14:cNvContentPartPr/>
              <p14:nvPr/>
            </p14:nvContentPartPr>
            <p14:xfrm>
              <a:off x="1972399" y="1511812"/>
              <a:ext cx="1040760" cy="60120"/>
            </p14:xfrm>
          </p:contentPart>
        </mc:Choice>
        <mc:Fallback xmlns="">
          <p:pic>
            <p:nvPicPr>
              <p:cNvPr id="36875" name="Ink 36874">
                <a:extLst>
                  <a:ext uri="{FF2B5EF4-FFF2-40B4-BE49-F238E27FC236}">
                    <a16:creationId xmlns:a16="http://schemas.microsoft.com/office/drawing/2014/main" id="{F8299093-1FFD-4234-A309-8C0FDF9EBDBF}"/>
                  </a:ext>
                </a:extLst>
              </p:cNvPr>
              <p:cNvPicPr/>
              <p:nvPr/>
            </p:nvPicPr>
            <p:blipFill>
              <a:blip r:embed="rId37"/>
              <a:stretch>
                <a:fillRect/>
              </a:stretch>
            </p:blipFill>
            <p:spPr>
              <a:xfrm>
                <a:off x="1882399" y="1332172"/>
                <a:ext cx="1220400" cy="419760"/>
              </a:xfrm>
              <a:prstGeom prst="rect">
                <a:avLst/>
              </a:prstGeom>
            </p:spPr>
          </p:pic>
        </mc:Fallback>
      </mc:AlternateContent>
      <p:sp>
        <p:nvSpPr>
          <p:cNvPr id="77" name="Rectangle 38">
            <a:extLst>
              <a:ext uri="{FF2B5EF4-FFF2-40B4-BE49-F238E27FC236}">
                <a16:creationId xmlns:a16="http://schemas.microsoft.com/office/drawing/2014/main" id="{336406CA-2937-485A-8F49-DD557A103482}"/>
              </a:ext>
            </a:extLst>
          </p:cNvPr>
          <p:cNvSpPr>
            <a:spLocks noChangeArrowheads="1"/>
          </p:cNvSpPr>
          <p:nvPr/>
        </p:nvSpPr>
        <p:spPr bwMode="auto">
          <a:xfrm>
            <a:off x="216901" y="4687782"/>
            <a:ext cx="1896199" cy="1068576"/>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mc:AlternateContent xmlns:mc="http://schemas.openxmlformats.org/markup-compatibility/2006" xmlns:p14="http://schemas.microsoft.com/office/powerpoint/2010/main">
        <mc:Choice Requires="p14">
          <p:contentPart p14:bwMode="auto" r:id="rId38">
            <p14:nvContentPartPr>
              <p14:cNvPr id="9" name="Ink 8">
                <a:extLst>
                  <a:ext uri="{FF2B5EF4-FFF2-40B4-BE49-F238E27FC236}">
                    <a16:creationId xmlns:a16="http://schemas.microsoft.com/office/drawing/2014/main" id="{447FA30E-AB60-46FD-A327-3F44F2AEC2A7}"/>
                  </a:ext>
                </a:extLst>
              </p14:cNvPr>
              <p14:cNvContentPartPr/>
              <p14:nvPr/>
            </p14:nvContentPartPr>
            <p14:xfrm>
              <a:off x="7618999" y="4614292"/>
              <a:ext cx="142200" cy="256680"/>
            </p14:xfrm>
          </p:contentPart>
        </mc:Choice>
        <mc:Fallback xmlns="">
          <p:pic>
            <p:nvPicPr>
              <p:cNvPr id="9" name="Ink 8">
                <a:extLst>
                  <a:ext uri="{FF2B5EF4-FFF2-40B4-BE49-F238E27FC236}">
                    <a16:creationId xmlns:a16="http://schemas.microsoft.com/office/drawing/2014/main" id="{447FA30E-AB60-46FD-A327-3F44F2AEC2A7}"/>
                  </a:ext>
                </a:extLst>
              </p:cNvPr>
              <p:cNvPicPr/>
              <p:nvPr/>
            </p:nvPicPr>
            <p:blipFill>
              <a:blip r:embed="rId39"/>
              <a:stretch>
                <a:fillRect/>
              </a:stretch>
            </p:blipFill>
            <p:spPr>
              <a:xfrm>
                <a:off x="7609999" y="4605652"/>
                <a:ext cx="159840" cy="274320"/>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0" name="Ink 9">
                <a:extLst>
                  <a:ext uri="{FF2B5EF4-FFF2-40B4-BE49-F238E27FC236}">
                    <a16:creationId xmlns:a16="http://schemas.microsoft.com/office/drawing/2014/main" id="{19BA3EB4-CCC3-4507-9262-5B07B872737C}"/>
                  </a:ext>
                </a:extLst>
              </p14:cNvPr>
              <p14:cNvContentPartPr/>
              <p14:nvPr/>
            </p14:nvContentPartPr>
            <p14:xfrm>
              <a:off x="7853719" y="4774492"/>
              <a:ext cx="141840" cy="176400"/>
            </p14:xfrm>
          </p:contentPart>
        </mc:Choice>
        <mc:Fallback xmlns="">
          <p:pic>
            <p:nvPicPr>
              <p:cNvPr id="10" name="Ink 9">
                <a:extLst>
                  <a:ext uri="{FF2B5EF4-FFF2-40B4-BE49-F238E27FC236}">
                    <a16:creationId xmlns:a16="http://schemas.microsoft.com/office/drawing/2014/main" id="{19BA3EB4-CCC3-4507-9262-5B07B872737C}"/>
                  </a:ext>
                </a:extLst>
              </p:cNvPr>
              <p:cNvPicPr/>
              <p:nvPr/>
            </p:nvPicPr>
            <p:blipFill>
              <a:blip r:embed="rId41"/>
              <a:stretch>
                <a:fillRect/>
              </a:stretch>
            </p:blipFill>
            <p:spPr>
              <a:xfrm>
                <a:off x="7845079" y="4765492"/>
                <a:ext cx="159480" cy="194040"/>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 name="Ink 12">
                <a:extLst>
                  <a:ext uri="{FF2B5EF4-FFF2-40B4-BE49-F238E27FC236}">
                    <a16:creationId xmlns:a16="http://schemas.microsoft.com/office/drawing/2014/main" id="{CFD6B78E-4C59-4D27-8F55-756C3F0DE745}"/>
                  </a:ext>
                </a:extLst>
              </p14:cNvPr>
              <p14:cNvContentPartPr/>
              <p14:nvPr/>
            </p14:nvContentPartPr>
            <p14:xfrm>
              <a:off x="7196359" y="4367332"/>
              <a:ext cx="311040" cy="283680"/>
            </p14:xfrm>
          </p:contentPart>
        </mc:Choice>
        <mc:Fallback xmlns="">
          <p:pic>
            <p:nvPicPr>
              <p:cNvPr id="13" name="Ink 12">
                <a:extLst>
                  <a:ext uri="{FF2B5EF4-FFF2-40B4-BE49-F238E27FC236}">
                    <a16:creationId xmlns:a16="http://schemas.microsoft.com/office/drawing/2014/main" id="{CFD6B78E-4C59-4D27-8F55-756C3F0DE745}"/>
                  </a:ext>
                </a:extLst>
              </p:cNvPr>
              <p:cNvPicPr/>
              <p:nvPr/>
            </p:nvPicPr>
            <p:blipFill>
              <a:blip r:embed="rId43"/>
              <a:stretch>
                <a:fillRect/>
              </a:stretch>
            </p:blipFill>
            <p:spPr>
              <a:xfrm>
                <a:off x="7187359" y="4358332"/>
                <a:ext cx="328680" cy="301320"/>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22" name="Ink 21">
                <a:extLst>
                  <a:ext uri="{FF2B5EF4-FFF2-40B4-BE49-F238E27FC236}">
                    <a16:creationId xmlns:a16="http://schemas.microsoft.com/office/drawing/2014/main" id="{3DDD327E-37B8-4BD8-9FC9-8FC166C33F71}"/>
                  </a:ext>
                </a:extLst>
              </p14:cNvPr>
              <p14:cNvContentPartPr/>
              <p14:nvPr/>
            </p14:nvContentPartPr>
            <p14:xfrm>
              <a:off x="7475719" y="5094532"/>
              <a:ext cx="499680" cy="81720"/>
            </p14:xfrm>
          </p:contentPart>
        </mc:Choice>
        <mc:Fallback xmlns="">
          <p:pic>
            <p:nvPicPr>
              <p:cNvPr id="22" name="Ink 21">
                <a:extLst>
                  <a:ext uri="{FF2B5EF4-FFF2-40B4-BE49-F238E27FC236}">
                    <a16:creationId xmlns:a16="http://schemas.microsoft.com/office/drawing/2014/main" id="{3DDD327E-37B8-4BD8-9FC9-8FC166C33F71}"/>
                  </a:ext>
                </a:extLst>
              </p:cNvPr>
              <p:cNvPicPr/>
              <p:nvPr/>
            </p:nvPicPr>
            <p:blipFill>
              <a:blip r:embed="rId45"/>
              <a:stretch>
                <a:fillRect/>
              </a:stretch>
            </p:blipFill>
            <p:spPr>
              <a:xfrm>
                <a:off x="7386079" y="4914532"/>
                <a:ext cx="679320" cy="441360"/>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3" name="Ink 22">
                <a:extLst>
                  <a:ext uri="{FF2B5EF4-FFF2-40B4-BE49-F238E27FC236}">
                    <a16:creationId xmlns:a16="http://schemas.microsoft.com/office/drawing/2014/main" id="{8C914CF4-0E40-441A-B372-CD27A352D813}"/>
                  </a:ext>
                </a:extLst>
              </p14:cNvPr>
              <p14:cNvContentPartPr/>
              <p14:nvPr/>
            </p14:nvContentPartPr>
            <p14:xfrm>
              <a:off x="6774079" y="4692412"/>
              <a:ext cx="1219320" cy="78120"/>
            </p14:xfrm>
          </p:contentPart>
        </mc:Choice>
        <mc:Fallback xmlns="">
          <p:pic>
            <p:nvPicPr>
              <p:cNvPr id="23" name="Ink 22">
                <a:extLst>
                  <a:ext uri="{FF2B5EF4-FFF2-40B4-BE49-F238E27FC236}">
                    <a16:creationId xmlns:a16="http://schemas.microsoft.com/office/drawing/2014/main" id="{8C914CF4-0E40-441A-B372-CD27A352D813}"/>
                  </a:ext>
                </a:extLst>
              </p:cNvPr>
              <p:cNvPicPr/>
              <p:nvPr/>
            </p:nvPicPr>
            <p:blipFill>
              <a:blip r:embed="rId47"/>
              <a:stretch>
                <a:fillRect/>
              </a:stretch>
            </p:blipFill>
            <p:spPr>
              <a:xfrm>
                <a:off x="6684439" y="4512412"/>
                <a:ext cx="1398960" cy="43776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5" name="Ink 24">
                <a:extLst>
                  <a:ext uri="{FF2B5EF4-FFF2-40B4-BE49-F238E27FC236}">
                    <a16:creationId xmlns:a16="http://schemas.microsoft.com/office/drawing/2014/main" id="{8F62ABC0-131B-4A5B-923D-070186DAA0E9}"/>
                  </a:ext>
                </a:extLst>
              </p14:cNvPr>
              <p14:cNvContentPartPr/>
              <p14:nvPr/>
            </p14:nvContentPartPr>
            <p14:xfrm>
              <a:off x="6791719" y="5175532"/>
              <a:ext cx="436680" cy="40320"/>
            </p14:xfrm>
          </p:contentPart>
        </mc:Choice>
        <mc:Fallback xmlns="">
          <p:pic>
            <p:nvPicPr>
              <p:cNvPr id="25" name="Ink 24">
                <a:extLst>
                  <a:ext uri="{FF2B5EF4-FFF2-40B4-BE49-F238E27FC236}">
                    <a16:creationId xmlns:a16="http://schemas.microsoft.com/office/drawing/2014/main" id="{8F62ABC0-131B-4A5B-923D-070186DAA0E9}"/>
                  </a:ext>
                </a:extLst>
              </p:cNvPr>
              <p:cNvPicPr/>
              <p:nvPr/>
            </p:nvPicPr>
            <p:blipFill>
              <a:blip r:embed="rId49"/>
              <a:stretch>
                <a:fillRect/>
              </a:stretch>
            </p:blipFill>
            <p:spPr>
              <a:xfrm>
                <a:off x="6701719" y="4995892"/>
                <a:ext cx="616320" cy="39996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60" name="Ink 59">
                <a:extLst>
                  <a:ext uri="{FF2B5EF4-FFF2-40B4-BE49-F238E27FC236}">
                    <a16:creationId xmlns:a16="http://schemas.microsoft.com/office/drawing/2014/main" id="{4A00D456-1C63-4655-A3C2-A8515194E0D6}"/>
                  </a:ext>
                </a:extLst>
              </p14:cNvPr>
              <p14:cNvContentPartPr/>
              <p14:nvPr/>
            </p14:nvContentPartPr>
            <p14:xfrm>
              <a:off x="2107759" y="3875572"/>
              <a:ext cx="200160" cy="242280"/>
            </p14:xfrm>
          </p:contentPart>
        </mc:Choice>
        <mc:Fallback xmlns="">
          <p:pic>
            <p:nvPicPr>
              <p:cNvPr id="60" name="Ink 59">
                <a:extLst>
                  <a:ext uri="{FF2B5EF4-FFF2-40B4-BE49-F238E27FC236}">
                    <a16:creationId xmlns:a16="http://schemas.microsoft.com/office/drawing/2014/main" id="{4A00D456-1C63-4655-A3C2-A8515194E0D6}"/>
                  </a:ext>
                </a:extLst>
              </p:cNvPr>
              <p:cNvPicPr/>
              <p:nvPr/>
            </p:nvPicPr>
            <p:blipFill>
              <a:blip r:embed="rId51"/>
              <a:stretch>
                <a:fillRect/>
              </a:stretch>
            </p:blipFill>
            <p:spPr>
              <a:xfrm>
                <a:off x="2098759" y="3866572"/>
                <a:ext cx="217800" cy="25992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64" name="Ink 63">
                <a:extLst>
                  <a:ext uri="{FF2B5EF4-FFF2-40B4-BE49-F238E27FC236}">
                    <a16:creationId xmlns:a16="http://schemas.microsoft.com/office/drawing/2014/main" id="{95953152-56A0-4859-8C11-9F6E6817E334}"/>
                  </a:ext>
                </a:extLst>
              </p14:cNvPr>
              <p14:cNvContentPartPr/>
              <p14:nvPr/>
            </p14:nvContentPartPr>
            <p14:xfrm>
              <a:off x="1938919" y="3041092"/>
              <a:ext cx="136080" cy="34560"/>
            </p14:xfrm>
          </p:contentPart>
        </mc:Choice>
        <mc:Fallback xmlns="">
          <p:pic>
            <p:nvPicPr>
              <p:cNvPr id="64" name="Ink 63">
                <a:extLst>
                  <a:ext uri="{FF2B5EF4-FFF2-40B4-BE49-F238E27FC236}">
                    <a16:creationId xmlns:a16="http://schemas.microsoft.com/office/drawing/2014/main" id="{95953152-56A0-4859-8C11-9F6E6817E334}"/>
                  </a:ext>
                </a:extLst>
              </p:cNvPr>
              <p:cNvPicPr/>
              <p:nvPr/>
            </p:nvPicPr>
            <p:blipFill>
              <a:blip r:embed="rId53"/>
              <a:stretch>
                <a:fillRect/>
              </a:stretch>
            </p:blipFill>
            <p:spPr>
              <a:xfrm>
                <a:off x="1930279" y="3032092"/>
                <a:ext cx="153720" cy="52200"/>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65" name="Ink 64">
                <a:extLst>
                  <a:ext uri="{FF2B5EF4-FFF2-40B4-BE49-F238E27FC236}">
                    <a16:creationId xmlns:a16="http://schemas.microsoft.com/office/drawing/2014/main" id="{2D0B40E1-7046-4F2F-A288-D474DF4E2CFA}"/>
                  </a:ext>
                </a:extLst>
              </p14:cNvPr>
              <p14:cNvContentPartPr/>
              <p14:nvPr/>
            </p14:nvContentPartPr>
            <p14:xfrm>
              <a:off x="1927399" y="2976652"/>
              <a:ext cx="128520" cy="24840"/>
            </p14:xfrm>
          </p:contentPart>
        </mc:Choice>
        <mc:Fallback xmlns="">
          <p:pic>
            <p:nvPicPr>
              <p:cNvPr id="65" name="Ink 64">
                <a:extLst>
                  <a:ext uri="{FF2B5EF4-FFF2-40B4-BE49-F238E27FC236}">
                    <a16:creationId xmlns:a16="http://schemas.microsoft.com/office/drawing/2014/main" id="{2D0B40E1-7046-4F2F-A288-D474DF4E2CFA}"/>
                  </a:ext>
                </a:extLst>
              </p:cNvPr>
              <p:cNvPicPr/>
              <p:nvPr/>
            </p:nvPicPr>
            <p:blipFill>
              <a:blip r:embed="rId55"/>
              <a:stretch>
                <a:fillRect/>
              </a:stretch>
            </p:blipFill>
            <p:spPr>
              <a:xfrm>
                <a:off x="1918399" y="2968012"/>
                <a:ext cx="146160" cy="42480"/>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66" name="Ink 65">
                <a:extLst>
                  <a:ext uri="{FF2B5EF4-FFF2-40B4-BE49-F238E27FC236}">
                    <a16:creationId xmlns:a16="http://schemas.microsoft.com/office/drawing/2014/main" id="{B959562B-4FEB-4B9A-BC37-5FAD72C2798F}"/>
                  </a:ext>
                </a:extLst>
              </p14:cNvPr>
              <p14:cNvContentPartPr/>
              <p14:nvPr/>
            </p14:nvContentPartPr>
            <p14:xfrm>
              <a:off x="2163919" y="2887012"/>
              <a:ext cx="32400" cy="217800"/>
            </p14:xfrm>
          </p:contentPart>
        </mc:Choice>
        <mc:Fallback xmlns="">
          <p:pic>
            <p:nvPicPr>
              <p:cNvPr id="66" name="Ink 65">
                <a:extLst>
                  <a:ext uri="{FF2B5EF4-FFF2-40B4-BE49-F238E27FC236}">
                    <a16:creationId xmlns:a16="http://schemas.microsoft.com/office/drawing/2014/main" id="{B959562B-4FEB-4B9A-BC37-5FAD72C2798F}"/>
                  </a:ext>
                </a:extLst>
              </p:cNvPr>
              <p:cNvPicPr/>
              <p:nvPr/>
            </p:nvPicPr>
            <p:blipFill>
              <a:blip r:embed="rId57"/>
              <a:stretch>
                <a:fillRect/>
              </a:stretch>
            </p:blipFill>
            <p:spPr>
              <a:xfrm>
                <a:off x="2155279" y="2878372"/>
                <a:ext cx="50040" cy="23544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72" name="Ink 71">
                <a:extLst>
                  <a:ext uri="{FF2B5EF4-FFF2-40B4-BE49-F238E27FC236}">
                    <a16:creationId xmlns:a16="http://schemas.microsoft.com/office/drawing/2014/main" id="{BB930BE5-2CA2-423B-B4B2-A39C581B2D23}"/>
                  </a:ext>
                </a:extLst>
              </p14:cNvPr>
              <p14:cNvContentPartPr/>
              <p14:nvPr/>
            </p14:nvContentPartPr>
            <p14:xfrm>
              <a:off x="2579359" y="5650372"/>
              <a:ext cx="1834200" cy="654120"/>
            </p14:xfrm>
          </p:contentPart>
        </mc:Choice>
        <mc:Fallback xmlns="">
          <p:pic>
            <p:nvPicPr>
              <p:cNvPr id="72" name="Ink 71">
                <a:extLst>
                  <a:ext uri="{FF2B5EF4-FFF2-40B4-BE49-F238E27FC236}">
                    <a16:creationId xmlns:a16="http://schemas.microsoft.com/office/drawing/2014/main" id="{BB930BE5-2CA2-423B-B4B2-A39C581B2D23}"/>
                  </a:ext>
                </a:extLst>
              </p:cNvPr>
              <p:cNvPicPr/>
              <p:nvPr/>
            </p:nvPicPr>
            <p:blipFill>
              <a:blip r:embed="rId59"/>
              <a:stretch>
                <a:fillRect/>
              </a:stretch>
            </p:blipFill>
            <p:spPr>
              <a:xfrm>
                <a:off x="2570719" y="5641732"/>
                <a:ext cx="1851840" cy="671760"/>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73" name="Ink 72">
                <a:extLst>
                  <a:ext uri="{FF2B5EF4-FFF2-40B4-BE49-F238E27FC236}">
                    <a16:creationId xmlns:a16="http://schemas.microsoft.com/office/drawing/2014/main" id="{789B7DF8-FCD3-4307-B731-B1565192834A}"/>
                  </a:ext>
                </a:extLst>
              </p14:cNvPr>
              <p14:cNvContentPartPr/>
              <p14:nvPr/>
            </p14:nvContentPartPr>
            <p14:xfrm>
              <a:off x="3398359" y="5285332"/>
              <a:ext cx="297360" cy="222120"/>
            </p14:xfrm>
          </p:contentPart>
        </mc:Choice>
        <mc:Fallback xmlns="">
          <p:pic>
            <p:nvPicPr>
              <p:cNvPr id="73" name="Ink 72">
                <a:extLst>
                  <a:ext uri="{FF2B5EF4-FFF2-40B4-BE49-F238E27FC236}">
                    <a16:creationId xmlns:a16="http://schemas.microsoft.com/office/drawing/2014/main" id="{789B7DF8-FCD3-4307-B731-B1565192834A}"/>
                  </a:ext>
                </a:extLst>
              </p:cNvPr>
              <p:cNvPicPr/>
              <p:nvPr/>
            </p:nvPicPr>
            <p:blipFill>
              <a:blip r:embed="rId61"/>
              <a:stretch>
                <a:fillRect/>
              </a:stretch>
            </p:blipFill>
            <p:spPr>
              <a:xfrm>
                <a:off x="3389359" y="5276332"/>
                <a:ext cx="315000" cy="23976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76" name="Ink 75">
                <a:extLst>
                  <a:ext uri="{FF2B5EF4-FFF2-40B4-BE49-F238E27FC236}">
                    <a16:creationId xmlns:a16="http://schemas.microsoft.com/office/drawing/2014/main" id="{B677E3E6-8887-4B0E-A628-B1C9F5901342}"/>
                  </a:ext>
                </a:extLst>
              </p14:cNvPr>
              <p14:cNvContentPartPr/>
              <p14:nvPr/>
            </p14:nvContentPartPr>
            <p14:xfrm>
              <a:off x="3452719" y="2811772"/>
              <a:ext cx="426240" cy="271080"/>
            </p14:xfrm>
          </p:contentPart>
        </mc:Choice>
        <mc:Fallback xmlns="">
          <p:pic>
            <p:nvPicPr>
              <p:cNvPr id="76" name="Ink 75">
                <a:extLst>
                  <a:ext uri="{FF2B5EF4-FFF2-40B4-BE49-F238E27FC236}">
                    <a16:creationId xmlns:a16="http://schemas.microsoft.com/office/drawing/2014/main" id="{B677E3E6-8887-4B0E-A628-B1C9F5901342}"/>
                  </a:ext>
                </a:extLst>
              </p:cNvPr>
              <p:cNvPicPr/>
              <p:nvPr/>
            </p:nvPicPr>
            <p:blipFill>
              <a:blip r:embed="rId63"/>
              <a:stretch>
                <a:fillRect/>
              </a:stretch>
            </p:blipFill>
            <p:spPr>
              <a:xfrm>
                <a:off x="3443719" y="2802772"/>
                <a:ext cx="443880" cy="288720"/>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78" name="Ink 77">
                <a:extLst>
                  <a:ext uri="{FF2B5EF4-FFF2-40B4-BE49-F238E27FC236}">
                    <a16:creationId xmlns:a16="http://schemas.microsoft.com/office/drawing/2014/main" id="{EA232C5C-E125-444C-8BA9-6049ADEF0485}"/>
                  </a:ext>
                </a:extLst>
              </p14:cNvPr>
              <p14:cNvContentPartPr/>
              <p14:nvPr/>
            </p14:nvContentPartPr>
            <p14:xfrm>
              <a:off x="1292719" y="6290812"/>
              <a:ext cx="27360" cy="250200"/>
            </p14:xfrm>
          </p:contentPart>
        </mc:Choice>
        <mc:Fallback xmlns="">
          <p:pic>
            <p:nvPicPr>
              <p:cNvPr id="78" name="Ink 77">
                <a:extLst>
                  <a:ext uri="{FF2B5EF4-FFF2-40B4-BE49-F238E27FC236}">
                    <a16:creationId xmlns:a16="http://schemas.microsoft.com/office/drawing/2014/main" id="{EA232C5C-E125-444C-8BA9-6049ADEF0485}"/>
                  </a:ext>
                </a:extLst>
              </p:cNvPr>
              <p:cNvPicPr/>
              <p:nvPr/>
            </p:nvPicPr>
            <p:blipFill>
              <a:blip r:embed="rId65"/>
              <a:stretch>
                <a:fillRect/>
              </a:stretch>
            </p:blipFill>
            <p:spPr>
              <a:xfrm>
                <a:off x="1283719" y="6281812"/>
                <a:ext cx="45000" cy="267840"/>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79" name="Ink 78">
                <a:extLst>
                  <a:ext uri="{FF2B5EF4-FFF2-40B4-BE49-F238E27FC236}">
                    <a16:creationId xmlns:a16="http://schemas.microsoft.com/office/drawing/2014/main" id="{D2D62470-2583-46C1-B68A-5C1B5EC75F9C}"/>
                  </a:ext>
                </a:extLst>
              </p14:cNvPr>
              <p14:cNvContentPartPr/>
              <p14:nvPr/>
            </p14:nvContentPartPr>
            <p14:xfrm>
              <a:off x="1988959" y="6247612"/>
              <a:ext cx="206640" cy="216000"/>
            </p14:xfrm>
          </p:contentPart>
        </mc:Choice>
        <mc:Fallback xmlns="">
          <p:pic>
            <p:nvPicPr>
              <p:cNvPr id="79" name="Ink 78">
                <a:extLst>
                  <a:ext uri="{FF2B5EF4-FFF2-40B4-BE49-F238E27FC236}">
                    <a16:creationId xmlns:a16="http://schemas.microsoft.com/office/drawing/2014/main" id="{D2D62470-2583-46C1-B68A-5C1B5EC75F9C}"/>
                  </a:ext>
                </a:extLst>
              </p:cNvPr>
              <p:cNvPicPr/>
              <p:nvPr/>
            </p:nvPicPr>
            <p:blipFill>
              <a:blip r:embed="rId67"/>
              <a:stretch>
                <a:fillRect/>
              </a:stretch>
            </p:blipFill>
            <p:spPr>
              <a:xfrm>
                <a:off x="1980319" y="6238612"/>
                <a:ext cx="224280" cy="23364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83" name="Ink 82">
                <a:extLst>
                  <a:ext uri="{FF2B5EF4-FFF2-40B4-BE49-F238E27FC236}">
                    <a16:creationId xmlns:a16="http://schemas.microsoft.com/office/drawing/2014/main" id="{79F5579B-0A48-41DE-A321-15A412065FC9}"/>
                  </a:ext>
                </a:extLst>
              </p14:cNvPr>
              <p14:cNvContentPartPr/>
              <p14:nvPr/>
            </p14:nvContentPartPr>
            <p14:xfrm>
              <a:off x="7851919" y="5081212"/>
              <a:ext cx="75960" cy="231840"/>
            </p14:xfrm>
          </p:contentPart>
        </mc:Choice>
        <mc:Fallback xmlns="">
          <p:pic>
            <p:nvPicPr>
              <p:cNvPr id="83" name="Ink 82">
                <a:extLst>
                  <a:ext uri="{FF2B5EF4-FFF2-40B4-BE49-F238E27FC236}">
                    <a16:creationId xmlns:a16="http://schemas.microsoft.com/office/drawing/2014/main" id="{79F5579B-0A48-41DE-A321-15A412065FC9}"/>
                  </a:ext>
                </a:extLst>
              </p:cNvPr>
              <p:cNvPicPr/>
              <p:nvPr/>
            </p:nvPicPr>
            <p:blipFill>
              <a:blip r:embed="rId69"/>
              <a:stretch>
                <a:fillRect/>
              </a:stretch>
            </p:blipFill>
            <p:spPr>
              <a:xfrm>
                <a:off x="7843320" y="5072212"/>
                <a:ext cx="93517" cy="249480"/>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85" name="Ink 84">
                <a:extLst>
                  <a:ext uri="{FF2B5EF4-FFF2-40B4-BE49-F238E27FC236}">
                    <a16:creationId xmlns:a16="http://schemas.microsoft.com/office/drawing/2014/main" id="{B5B3E687-68C6-4D8E-B063-D9C88489961A}"/>
                  </a:ext>
                </a:extLst>
              </p14:cNvPr>
              <p14:cNvContentPartPr/>
              <p14:nvPr/>
            </p14:nvContentPartPr>
            <p14:xfrm>
              <a:off x="7635199" y="5083012"/>
              <a:ext cx="50040" cy="211320"/>
            </p14:xfrm>
          </p:contentPart>
        </mc:Choice>
        <mc:Fallback xmlns="">
          <p:pic>
            <p:nvPicPr>
              <p:cNvPr id="85" name="Ink 84">
                <a:extLst>
                  <a:ext uri="{FF2B5EF4-FFF2-40B4-BE49-F238E27FC236}">
                    <a16:creationId xmlns:a16="http://schemas.microsoft.com/office/drawing/2014/main" id="{B5B3E687-68C6-4D8E-B063-D9C88489961A}"/>
                  </a:ext>
                </a:extLst>
              </p:cNvPr>
              <p:cNvPicPr/>
              <p:nvPr/>
            </p:nvPicPr>
            <p:blipFill>
              <a:blip r:embed="rId71"/>
              <a:stretch>
                <a:fillRect/>
              </a:stretch>
            </p:blipFill>
            <p:spPr>
              <a:xfrm>
                <a:off x="7626199" y="5074012"/>
                <a:ext cx="67680" cy="228960"/>
              </a:xfrm>
              <a:prstGeom prst="rect">
                <a:avLst/>
              </a:prstGeom>
            </p:spPr>
          </p:pic>
        </mc:Fallback>
      </mc:AlternateContent>
    </p:spTree>
    <p:extLst>
      <p:ext uri="{BB962C8B-B14F-4D97-AF65-F5344CB8AC3E}">
        <p14:creationId xmlns:p14="http://schemas.microsoft.com/office/powerpoint/2010/main" val="268062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2F2DD0B6-4701-4C33-8B29-30A8A184EB8C}" type="datetime1">
              <a:rPr lang="en-US" smtClean="0"/>
              <a:t>9/21/2021</a:t>
            </a:fld>
            <a:endParaRPr lang="en-US"/>
          </a:p>
        </p:txBody>
      </p:sp>
      <p:sp>
        <p:nvSpPr>
          <p:cNvPr id="36867" name="Footer Placeholder 4"/>
          <p:cNvSpPr>
            <a:spLocks noGrp="1"/>
          </p:cNvSpPr>
          <p:nvPr>
            <p:ph type="ftr" sz="quarter" idx="11"/>
          </p:nvPr>
        </p:nvSpPr>
        <p:spPr>
          <a:noFill/>
        </p:spPr>
        <p:txBody>
          <a:bodyPr/>
          <a:lstStyle/>
          <a:p>
            <a:r>
              <a:rPr lang="en-US"/>
              <a:t>CPSC503 Winter 2021</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9</a:t>
            </a:fld>
            <a:endParaRPr lang="en-US"/>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297965" y="-53205"/>
            <a:ext cx="8861850" cy="918392"/>
          </a:xfrm>
        </p:spPr>
        <p:txBody>
          <a:bodyPr/>
          <a:lstStyle/>
          <a:p>
            <a:pPr eaLnBrk="1" hangingPunct="1"/>
            <a:r>
              <a:rPr lang="en-US" sz="3200" dirty="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277318" y="1524000"/>
            <a:ext cx="1676400" cy="10668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000" b="1" dirty="0">
                <a:latin typeface="Comic Sans MS" pitchFamily="66" charset="0"/>
              </a:rPr>
              <a:t>del-cost =1</a:t>
            </a:r>
          </a:p>
          <a:p>
            <a:pPr marL="342900" indent="-342900">
              <a:lnSpc>
                <a:spcPct val="70000"/>
              </a:lnSpc>
              <a:spcBef>
                <a:spcPct val="40000"/>
              </a:spcBef>
            </a:pPr>
            <a:r>
              <a:rPr lang="en-US" sz="2000" b="1" dirty="0">
                <a:latin typeface="Comic Sans MS" pitchFamily="66" charset="0"/>
              </a:rPr>
              <a:t>sub-cost=2</a:t>
            </a:r>
          </a:p>
          <a:p>
            <a:pPr marL="342900" indent="-342900">
              <a:lnSpc>
                <a:spcPct val="70000"/>
              </a:lnSpc>
              <a:spcBef>
                <a:spcPct val="40000"/>
              </a:spcBef>
            </a:pPr>
            <a:r>
              <a:rPr lang="en-US" sz="2000" b="1" dirty="0">
                <a:latin typeface="Comic Sans MS" pitchFamily="66" charset="0"/>
              </a:rPr>
              <a:t>ins-cost=1</a:t>
            </a:r>
            <a:r>
              <a:rPr lang="en-US" sz="24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dirty="0">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 name="Rectangle 38"/>
          <p:cNvSpPr>
            <a:spLocks noChangeArrowheads="1"/>
          </p:cNvSpPr>
          <p:nvPr/>
        </p:nvSpPr>
        <p:spPr bwMode="auto">
          <a:xfrm>
            <a:off x="3848100" y="1882651"/>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p:sp>
        <p:nvSpPr>
          <p:cNvPr id="39" name="Rectangle 3">
            <a:extLst>
              <a:ext uri="{FF2B5EF4-FFF2-40B4-BE49-F238E27FC236}">
                <a16:creationId xmlns:a16="http://schemas.microsoft.com/office/drawing/2014/main" id="{F1098DCA-3B2A-4FC4-85F6-02A84ADCC4BD}"/>
              </a:ext>
            </a:extLst>
          </p:cNvPr>
          <p:cNvSpPr txBox="1">
            <a:spLocks noChangeArrowheads="1"/>
          </p:cNvSpPr>
          <p:nvPr/>
        </p:nvSpPr>
        <p:spPr bwMode="auto">
          <a:xfrm>
            <a:off x="-152400" y="621753"/>
            <a:ext cx="8915400" cy="7990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lvl="1" eaLnBrk="1" hangingPunct="1"/>
            <a:r>
              <a:rPr lang="en-US" sz="2800" kern="0" dirty="0"/>
              <a:t>Output: </a:t>
            </a:r>
            <a:r>
              <a:rPr lang="en-US" sz="2800" b="0" kern="0" dirty="0"/>
              <a:t>not only number of edit operations but also sequence of operations</a:t>
            </a:r>
          </a:p>
          <a:p>
            <a:pPr eaLnBrk="1" hangingPunct="1"/>
            <a:endParaRPr lang="en-US" kern="0" dirty="0"/>
          </a:p>
        </p:txBody>
      </p:sp>
    </p:spTree>
    <p:extLst>
      <p:ext uri="{BB962C8B-B14F-4D97-AF65-F5344CB8AC3E}">
        <p14:creationId xmlns:p14="http://schemas.microsoft.com/office/powerpoint/2010/main" val="12405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71481</TotalTime>
  <Words>4892</Words>
  <Application>Microsoft Office PowerPoint</Application>
  <PresentationFormat>On-screen Show (4:3)</PresentationFormat>
  <Paragraphs>778</Paragraphs>
  <Slides>58</Slides>
  <Notes>55</Notes>
  <HiddenSlides>7</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58</vt:i4>
      </vt:variant>
    </vt:vector>
  </HeadingPairs>
  <TitlesOfParts>
    <vt:vector size="67" baseType="lpstr">
      <vt:lpstr>Arial</vt:lpstr>
      <vt:lpstr>Comic Sans MS</vt:lpstr>
      <vt:lpstr>French Script MT</vt:lpstr>
      <vt:lpstr>Math1</vt:lpstr>
      <vt:lpstr>Symbol</vt:lpstr>
      <vt:lpstr>Times New Roman</vt:lpstr>
      <vt:lpstr>Wingdings</vt:lpstr>
      <vt:lpstr>5832 Template</vt:lpstr>
      <vt:lpstr>Equation</vt:lpstr>
      <vt:lpstr>CPSC 503 Computational Linguistics</vt:lpstr>
      <vt:lpstr>Today Sept 21</vt:lpstr>
      <vt:lpstr>Minimum Edit Distance</vt:lpstr>
      <vt:lpstr>Minimum Edit Distance Algorithm</vt:lpstr>
      <vt:lpstr>Minimum Edit Distance Algorithm Details</vt:lpstr>
      <vt:lpstr>Minimum Edit Distance Algorithm Details</vt:lpstr>
      <vt:lpstr>Minimum Edit Distance Algorithm Details</vt:lpstr>
      <vt:lpstr>Minimum Edit Distance Algorithm Details</vt:lpstr>
      <vt:lpstr>Minimum Edit Distance Algorithm Details</vt:lpstr>
      <vt:lpstr>Min edit distance and alignment</vt:lpstr>
      <vt:lpstr>Min edit distance and alignment</vt:lpstr>
      <vt:lpstr>Min edit distance and alignment</vt:lpstr>
      <vt:lpstr>Min edit distance and alignment</vt:lpstr>
      <vt:lpstr>Edit Distance</vt:lpstr>
      <vt:lpstr>Key Transition</vt:lpstr>
      <vt:lpstr>Knowledge-Formalisms Map (including probabilistic &amp; neural formalisms)</vt:lpstr>
      <vt:lpstr>Today Sept 21</vt:lpstr>
      <vt:lpstr>Real Word Spelling Errors (20-40%)</vt:lpstr>
      <vt:lpstr>Only Spelling?</vt:lpstr>
      <vt:lpstr>Impossible to estimate!</vt:lpstr>
      <vt:lpstr>Colossal Clean Crawled Corpus (~2020)</vt:lpstr>
      <vt:lpstr>Decompose: apply chain rule</vt:lpstr>
      <vt:lpstr>Decompose: apply chain rule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Entropy</vt:lpstr>
      <vt:lpstr>Model Evaluation</vt:lpstr>
      <vt:lpstr>Entropy of</vt:lpstr>
      <vt:lpstr>Cross-Entropy</vt:lpstr>
      <vt:lpstr>Model Evaluation: In practice</vt:lpstr>
      <vt:lpstr>k-fold cross validation and t-test</vt:lpstr>
      <vt:lpstr>Some material we will cover Thurs +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 Carenini</cp:lastModifiedBy>
  <cp:revision>293</cp:revision>
  <dcterms:created xsi:type="dcterms:W3CDTF">2003-01-21T20:11:16Z</dcterms:created>
  <dcterms:modified xsi:type="dcterms:W3CDTF">2021-09-21T16:02:25Z</dcterms:modified>
</cp:coreProperties>
</file>