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4.xml" ContentType="application/inkml+xml"/>
  <Override PartName="/ppt/ink/ink25.xml" ContentType="application/inkml+xml"/>
  <Override PartName="/ppt/notesSlides/notesSlide8.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notesSlides/notesSlide9.xml" ContentType="application/vnd.openxmlformats-officedocument.presentationml.notesSlide+xml"/>
  <Override PartName="/ppt/ink/ink29.xml" ContentType="application/inkml+xml"/>
  <Override PartName="/ppt/ink/ink30.xml" ContentType="application/inkml+xml"/>
  <Override PartName="/ppt/notesSlides/notesSlide10.xml" ContentType="application/vnd.openxmlformats-officedocument.presentationml.notesSlide+xml"/>
  <Override PartName="/ppt/ink/ink3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4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55.xml" ContentType="application/inkml+xml"/>
  <Override PartName="/ppt/ink/ink56.xml" ContentType="application/inkml+xml"/>
  <Override PartName="/ppt/notesSlides/notesSlide30.xml" ContentType="application/vnd.openxmlformats-officedocument.presentationml.notesSlide+xml"/>
  <Override PartName="/ppt/ink/ink57.xml" ContentType="application/inkml+xml"/>
  <Override PartName="/ppt/ink/ink58.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59.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60.xml" ContentType="application/inkml+xml"/>
  <Override PartName="/ppt/ink/ink61.xml" ContentType="application/inkml+xml"/>
  <Override PartName="/ppt/notesSlides/notesSlide38.xml" ContentType="application/vnd.openxmlformats-officedocument.presentationml.notesSlide+xml"/>
  <Override PartName="/ppt/ink/ink62.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63.xml" ContentType="application/inkml+xml"/>
  <Override PartName="/ppt/notesSlides/notesSlide49.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86.xml" ContentType="application/inkml+xml"/>
  <Override PartName="/ppt/ink/ink87.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9" r:id="rId2"/>
    <p:sldMasterId id="2147483693" r:id="rId3"/>
    <p:sldMasterId id="2147483709" r:id="rId4"/>
  </p:sldMasterIdLst>
  <p:notesMasterIdLst>
    <p:notesMasterId r:id="rId67"/>
  </p:notesMasterIdLst>
  <p:handoutMasterIdLst>
    <p:handoutMasterId r:id="rId68"/>
  </p:handoutMasterIdLst>
  <p:sldIdLst>
    <p:sldId id="293" r:id="rId5"/>
    <p:sldId id="497" r:id="rId6"/>
    <p:sldId id="498" r:id="rId7"/>
    <p:sldId id="516" r:id="rId8"/>
    <p:sldId id="481" r:id="rId9"/>
    <p:sldId id="517" r:id="rId10"/>
    <p:sldId id="518" r:id="rId11"/>
    <p:sldId id="519" r:id="rId12"/>
    <p:sldId id="520" r:id="rId13"/>
    <p:sldId id="521" r:id="rId14"/>
    <p:sldId id="522" r:id="rId15"/>
    <p:sldId id="523" r:id="rId16"/>
    <p:sldId id="499" r:id="rId17"/>
    <p:sldId id="500" r:id="rId18"/>
    <p:sldId id="501" r:id="rId19"/>
    <p:sldId id="524" r:id="rId20"/>
    <p:sldId id="294" r:id="rId21"/>
    <p:sldId id="415" r:id="rId22"/>
    <p:sldId id="444" r:id="rId23"/>
    <p:sldId id="505" r:id="rId24"/>
    <p:sldId id="416" r:id="rId25"/>
    <p:sldId id="417" r:id="rId26"/>
    <p:sldId id="419" r:id="rId27"/>
    <p:sldId id="420" r:id="rId28"/>
    <p:sldId id="423" r:id="rId29"/>
    <p:sldId id="425" r:id="rId30"/>
    <p:sldId id="426" r:id="rId31"/>
    <p:sldId id="427" r:id="rId32"/>
    <p:sldId id="428" r:id="rId33"/>
    <p:sldId id="429" r:id="rId34"/>
    <p:sldId id="430" r:id="rId35"/>
    <p:sldId id="515" r:id="rId36"/>
    <p:sldId id="487" r:id="rId37"/>
    <p:sldId id="451" r:id="rId38"/>
    <p:sldId id="506" r:id="rId39"/>
    <p:sldId id="527" r:id="rId40"/>
    <p:sldId id="528" r:id="rId41"/>
    <p:sldId id="529" r:id="rId42"/>
    <p:sldId id="530" r:id="rId43"/>
    <p:sldId id="510" r:id="rId44"/>
    <p:sldId id="533" r:id="rId45"/>
    <p:sldId id="534" r:id="rId46"/>
    <p:sldId id="535" r:id="rId47"/>
    <p:sldId id="513" r:id="rId48"/>
    <p:sldId id="514" r:id="rId49"/>
    <p:sldId id="482" r:id="rId50"/>
    <p:sldId id="525" r:id="rId51"/>
    <p:sldId id="453" r:id="rId52"/>
    <p:sldId id="432" r:id="rId53"/>
    <p:sldId id="468" r:id="rId54"/>
    <p:sldId id="434" r:id="rId55"/>
    <p:sldId id="433" r:id="rId56"/>
    <p:sldId id="464" r:id="rId57"/>
    <p:sldId id="465" r:id="rId58"/>
    <p:sldId id="466" r:id="rId59"/>
    <p:sldId id="467" r:id="rId60"/>
    <p:sldId id="457" r:id="rId61"/>
    <p:sldId id="458" r:id="rId62"/>
    <p:sldId id="461" r:id="rId63"/>
    <p:sldId id="462" r:id="rId64"/>
    <p:sldId id="438" r:id="rId65"/>
    <p:sldId id="486" r:id="rId66"/>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5" autoAdjust="0"/>
  </p:normalViewPr>
  <p:slideViewPr>
    <p:cSldViewPr>
      <p:cViewPr varScale="1">
        <p:scale>
          <a:sx n="64" d="100"/>
          <a:sy n="64" d="100"/>
        </p:scale>
        <p:origin x="13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0283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2:43.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0 486 15,'0'0'10,"0"0"-1,0 0 0,0 0-2,0 0 0,0 0-2,11-8-1,-11 8 0,14-19-1,-2 5-1,3-5 0,6-4-1,4-3 0,2-4 0,3-2 0,1-2 0,1-1 0,1 1 2,-2 3-1,-3 0 1,-1 4 0,-2 3 0,-1 4-1,-1 0 1,-1 5-1,-2 2-1,-3 3 0,-2 1 0,-3 4-1,-2 1 1,-10 4 0,10-3 0,-10 3 1,0 0-1,0 0 1,0 0-1,0 0 0,0 0 0,7 12-1,-7-12 1,5 17-1,-2-6 1,1 6 1,-1 4 0,0 2 1,-1 5 0,-1 6 0,-4 0 1,2 6 0,-5-1-1,0 2 0,-3-1 0,1 1-1,-2-6 1,3 2-1,-2-4 0,4-2 0,-1-5-1,2-2 1,2-5-1,3-4 0,0-2-1,-1-13 1,8 12 0,-8-12 1,17 1-2,0-6 1,4-3 0,5-8 0,5-5-1,4-4 1,5-6 0,1-4-1,2-3 0,0-1 0,0-2 0,-3 2 0,-1 4 1,-4 3-1,-5 3 1,-4 5 0,-6 6 0,-4 5 1,-5 5-1,-11 8 1,9-7-1,-9 7 0,0 0 0,0 0-1,0 0 1,0 0-1,0 0-1,0 0 0,0 0-3,0 0-5,0 0-23,-14 15-1,1-7-1,-8-6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8AC3610-7C22-4188-88F7-15A942FCB239}" emma:medium="tactile" emma:mode="ink">
          <msink:context xmlns:msink="http://schemas.microsoft.com/ink/2010/main" type="inkDrawing"/>
        </emma:interpretation>
      </emma:emma>
    </inkml:annotationXML>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traceGroup>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82D340FC-2FA5-426A-9586-D435813E23D2}" emma:medium="tactile" emma:mode="ink">
          <msink:context xmlns:msink="http://schemas.microsoft.com/ink/2010/main" type="inkDrawing"/>
        </emma:interpretation>
      </emma:emma>
    </inkml:annotationXML>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traceGroup>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59DB5A1B-4CDC-4FAE-9BCE-1CF2CC8C23A8}" emma:medium="tactile" emma:mode="ink">
          <msink:context xmlns:msink="http://schemas.microsoft.com/ink/2010/main" type="inkDrawing"/>
        </emma:interpretation>
      </emma:emma>
    </inkml:annotationXML>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traceGroup>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42746EEF-8E70-4CC6-A97C-20FFC51B9E7D}" emma:medium="tactile" emma:mode="ink">
          <msink:context xmlns:msink="http://schemas.microsoft.com/ink/2010/main" type="inkDrawing"/>
        </emma:interpretation>
      </emma:emma>
    </inkml:annotationXML>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traceGroup>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5B9987B-AE06-4F94-9D77-E5B409EDA5A7}" emma:medium="tactile" emma:mode="ink">
          <msink:context xmlns:msink="http://schemas.microsoft.com/ink/2010/main" type="inkDrawing"/>
        </emma:interpretation>
      </emma:emma>
    </inkml:annotationXML>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traceGroup>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030DC5C-B00A-4A36-A25C-0490554A117B}" emma:medium="tactile" emma:mode="ink">
          <msink:context xmlns:msink="http://schemas.microsoft.com/ink/2010/main" type="inkDrawing"/>
        </emma:interpretation>
      </emma:emma>
    </inkml:annotationXML>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traceGroup>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44D5A43-9F81-4A38-839F-00B6C7EE28EE}" emma:medium="tactile" emma:mode="ink">
          <msink:context xmlns:msink="http://schemas.microsoft.com/ink/2010/main" type="inkDrawing"/>
        </emma:interpretation>
      </emma:emma>
    </inkml:annotationXML>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traceGroup>
</inkml:ink>
</file>

<file path=ppt/ink/ink1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3T23:51:21.415"/>
    </inkml:context>
    <inkml:brush xml:id="br0">
      <inkml:brushProperty name="width" value="0.07" units="cm"/>
      <inkml:brushProperty name="height" value="0.07" units="cm"/>
      <inkml:brushProperty name="color" value="#3165BB"/>
      <inkml:brushProperty name="fitToCurve" value="1"/>
    </inkml:brush>
  </inkml:definitions>
  <inkml:trace contextRef="#ctx0" brushRef="#br0">0 0 0,'0'27'468,"0"1"-452,0-1 15,0 1-31,0 0 32,0-1-1,0 1-16,0-1 17,0 1-17,0 0 32,0-1-31,0 1 31,0-1 15,0 1-46,0 0 15,0-1-15,0 1 15,0-1 47,0 1-47,0 0 16,0-1-47,0 1 47,0 0 0,0-1-47,0 1 62,0-1-46,0 1 0,0 0-1</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3T23:51:24.942"/>
    </inkml:context>
    <inkml:brush xml:id="br0">
      <inkml:brushProperty name="width" value="0.07" units="cm"/>
      <inkml:brushProperty name="height" value="0.07" units="cm"/>
      <inkml:brushProperty name="color" value="#3165BB"/>
      <inkml:brushProperty name="fitToCurve" value="1"/>
    </inkml:brush>
  </inkml:definitions>
  <inkml:trace contextRef="#ctx0" brushRef="#br0">0 0 0,'28'0'360,"-1"0"-345,1 0 1,0 0 0,-1 0-1,28 0 17,-27 0-17,0 0-15,-1 0 16,1 0-1,-1 0 17,1 0-17,0 0 1,-1 0 46,1 0-46,-28 27 281,0 1-281,0-1-1,-28-27 1,1 0-16,27 28 15,-28-28-15,0 28 16,28-1 0,0 1-1,-27-28 1,27 27-16,0 1 31,-28 0-31,28-1 16,0 1-16,-27-1 15,27 1 1,0 0 0,0-1-1,0 1 1,0-1 0,-28 1-16,0-28 0,28 28 15,-27-28 1,27 27-16,0 1 15,0 0 1,0-1 78,0 1-79,0-1 17,0 1 77,0 0-46</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3T23:51:27.327"/>
    </inkml:context>
    <inkml:brush xml:id="br0">
      <inkml:brushProperty name="width" value="0.07" units="cm"/>
      <inkml:brushProperty name="height" value="0.07" units="cm"/>
      <inkml:brushProperty name="color" value="#3165BB"/>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4A2E77AC-28F0-4F6E-BA7F-62415142CF5F}" emma:medium="tactile" emma:mode="ink">
          <msink:context xmlns:msink="http://schemas.microsoft.com/ink/2010/main" type="inkDrawing"/>
        </emma:interpretation>
      </emma:emma>
    </inkml:annotationXML>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traceGroup>
</inkml:ink>
</file>

<file path=ppt/ink/ink20.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3T23:51:27.753"/>
    </inkml:context>
    <inkml:brush xml:id="br0">
      <inkml:brushProperty name="width" value="0.07" units="cm"/>
      <inkml:brushProperty name="height" value="0.07" units="cm"/>
      <inkml:brushProperty name="color" value="#3165BB"/>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0 0,-5 2-2,12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7 0,-2-1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1616 3,'-10'1'7,"10"-1"0,-9-1-2,9 1-2,0 0-1,0 0-1,0 0 0,0 0 0,0 0 1,0 0 1,10 4 0,0-2 1,4 0 0,5 0 0,2 1 1,8 0-1,5-1 1,6 0 0,4 1 0,10 0 0,3-2 1,8 2-2,6 0 0,7 1 0,3 0-2,6 2 0,4 0 0,2-2-1,0-1 0,-1 3 1,-2-4-1,-4 2 1,-5-4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1703 2,'-25'-4'3,"-5"1"-1,-5 4 0,-9-1 1,-7 4-1,-6-1 0,-7 2 0,-5-2 1,-6 6-1,-4-1 1,-3-4 0,1-2 1,2 0 0,0-2 0,6 0 0,6-1-1,5 1 1,6-3-2,5 3 1,9 3-2,4-3 1,7 0-2,3 0 1,4 0-1,1-2 1,2 2 0,3-4-1,1-3 1,1-2 0,3 3 0,0-3 0,-1-2 1,2-2-1,1-2 0,2-4 1,1-5-1,2-5 0,1-9 0,2-8 0,4-7 0,0-5 0,5-9 0,0-2 0,3 0-1,0-5 1,2 1-1,-1-2 0,0 0 0,0-2 0,-4 6-1,1-2 2,-2-1-1,0 5 0,-1 5 1,0 7-1,2 3 0,0 8 0,3 2 2,5 7-2,-4 2 0,6 5 0,1 3 0,2 1 0,-1 3-2,0 6 4,0-1-4,-3 5 2,4 1-1,-5 4 1,2 2-1,1 3 1,2 1-1,4 3 0,2 0 1,4 4 0,4 0 0,7-1 0,6 3 0,6-1 0,8 1 0,5-1 0,10 1 1,9 1-1,7-1 1,6 2-1,8-2 0,8 4 1,6-4 0,6 2-1,3 0 2,2-1-2,-1 0 1,0 0-1,-1 2 1,-4-3-1,-7 2 1,-5 0-1,-8-1 0,-10-1 0,-9 0 1,-6-2-1,-10 1 0,-8-2 0,-5 0 0,-7 0 0,-4 0 0,-1 0 0,-4 1 0,-4 3-1,-2-1 1,0 2 0,-4 2 0,-3 1 0,-2 2 0,-4-1 0,-5 3 0,-2 4 0,-3 2 0,-4 2 0,1 0 0,-2 3 0,-1 3 0,1 5-1,0 2 1,2 4 0,0 3 0,0 6 0,0 2 0,0 4-1,-1 0 1,-4 4 1,0 1-1,-2-2 0,-4 1 0,-2-3 0,-3 0 0,-2-1 0,-1-1 0,0-4 0,-1 0 0,2-1 0,2-2 1,-1-5-1,2-2 0,3-4 0,-2-4 0,2-6 1,-3-4-1,3-4 2,-2-6-1,0 0 1,6-13 0,-13 12 0,13-12-1,-9 6 1,9-6 0,-11 3-1,11-3 0,-18 2 0,7 0 0,-3-2 0,-2 1 0,-6-3 1,-3 0-1,-2-3 0,-2-4 0,-5 2 0,0-4 0,-3-2-1,2 3 1,2-1-3,1 3-1,7 4-8,4 4-16,4-11 2,6 3-2</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2B54A89-40EE-4309-9C06-5AEEBCA42673}" emma:medium="tactile" emma:mode="ink">
          <msink:context xmlns:msink="http://schemas.microsoft.com/ink/2010/main" type="inkDrawing"/>
        </emma:interpretation>
      </emma:emma>
    </inkml:annotationXML>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Group>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4 0,3 6 0,3 5-2,2 3 1,10 6-1,7-1 0,10-1 0,9 0 0,9-5-1,10-1 1,14-1 0,7-3 0,10-3 0,7-2-1,4-2 1,7-4-1,1-4 2,3-4-2,0-8 0,2-6 1,-4-8-1,1-7 0,-3-9 0,-5-4 0,-7-8-1,-5-8 0,-11-5-1,-7-9 0,-9-6-1,-9-8 0,-11-8 0,-5-4 0,-9-6 0,-4 0 0,-7 0 0,-7 0 1,-7 1-1,-5 7 1,-7 6 0,-9 4 0,-8 7 0,-10 3 0,-8 11 0,-10 4-1,-6 8-1,-8 8-1,-5 9-6,-6 10-8,-7 6-5,5 11-1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1859 43 3,'-41'-3'5,"-3"2"-1,2-2 0,-2 2 0,1-1 0,-3 0 0,1-5 0,0 3-1,1 1 2,0-1-1,-2-2 0,-2 2-1,2-2 0,-2 5-1,2 7-1,0-3 0,-1 0-1,-2 1 1,1 7-2,0-2 2,-2 3 0,3-1 0,-1-2 0,-3 2-1,1 0 2,-1 2-1,0-1 1,4 1-1,-2-1 1,1 3 1,1-2-1,4 4 0,0-3 0,1 2 0,2 1 0,4 0 1,2 0-2,3 4 0,3-2 0,2 0 0,4 2 0,4 0 0,3-2 0,1 1 0,3 0 0,6 1 0,-1-1 0,5 2 1,2-3 0,4 4-1,3-1 1,3 1-1,3-3 1,0 1-1,1 2 1,3-1-1,4 1 1,4-1-1,-2 0 1,1-2-1,4 2 1,1 1 0,3-4 0,4 2-1,-3-1 0,3 0 1,0 0-1,4 1 0,0-2-1,2-1 2,1-5-2,0 2 2,3-4-2,3 2 1,-2-5-1,3-1 1,-2-2 0,3 0-1,-1 2 0,3-2 0,-1 1 1,0-2-1,2 2 1,0 0-1,3-1 0,2-1 1,2 0-1,1-1 0,2-2 0,3-1 0,2-1 0,0 1 0,1-1 1,-1 0-1,2 0 0,1-1 0,1-1 0,0 1 0,2-1-1,-2-1 1,3 1 0,-1-2 0,1 0 0,-2 0 0,1 0 0,-4 1 0,2-2 0,1 0 0,0 0 0,-1 0 0,2-3 0,-3 2 0,1-1 0,-1-1 0,-3-1 0,-3 0 0,-2 1 0,-2-1 0,-3 1 0,-3-1 1,-4-1-1,-4-2 0,-4 1 1,-3 0-1,-5-2 0,-3-1 0,-3-1 1,-3-1-1,-2-1 0,-3-3 1,-3 0-1,-2 0 0,-4-2 0,0 0 1,-6-1-2,-3 2 2,-2-1-2,0 2 1,-4-1 0,-4 1-1,-2-3 1,-2 0-1,-5 0 1,-4-2-1,-5 0 1,-6-3-1,-3 0 1,-4 2-1,-7 0 1,-6 1-1,-5 2 1,-4 3-1,-3 0 1,-4 2 0,-3 3 0,-3-1-1,0 3 1,-4-1 0,0 1 0,-3 2 0,-2-2 0,-6 0 1,0 4-1,-3-2 1,-2 7-1,0-4 0,-2 6 0,3-2 0,1 4 0,2 1 0,2-1 0,3 1 0,4-1 0,4 1 0,4 0 0,6 0 0,4 0 1,7 0-1,8 1 0,7-1 0,6 1 0,9-1-1,5 1 1,6-1-1,12 0-1,0 0-2,0 0-4,16 11-7,3-8-10,6 6-2,4-7 1,5 5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1074 5,'55'-9'4,"-4"-3"1,1-3-2,-9-1 1,-4-1-2,-2-3 0,-3-2-1,-3 1 0,-4-5 0,-2 1 1,-7-4 1,4 0 0,-6 0 1,2 0-1,-5 1 0,-1 2 0,-2 0-1,-5 2 0,-4-3-2,-3 1 1,-4 1-1,-5-3 0,-4 0 0,0-3-1,-6-1 1,-4-1 0,-3 2 0,-2-2 0,-3 1 0,-4 2 0,-6-1 0,-9 4-1,-4-1 1,-7 3 0,-6 2 0,-7-3 0,-7 6 0,-8 1 0,-10-3 0,-5 4 0,-4 0 0,-5 2 0,-3 0-1,-3 6 1,0 0 0,4 2 0,7 8-1,7 1 1,7 0 0,7 7 0,9 4 0,7 5-1,5 2 1,5 3-1,5 4 1,6 2-1,6 8 1,7 1-1,4 2 0,8 5 1,8 1-1,8 1 1,8-1 0,4 0-1,7-1 1,0-2 0,6 0 0,5-1 1,6-1-1,3 0 1,5 1 0,6 0 0,4 2 1,6 1 0,9-2 1,5 0-1,5-2 0,6-2 1,5-5-1,6-3 1,3-4-1,3-4 1,2-7-1,3-4 0,-1-3 0,-2-3 0,-5-4 0,-3 0 0,-10-2 1,-4 0-2,-9 0 1,-5 1-1,-17 1-1,-3 0 1,-13 1-1,-3 0 1,-7-1-1,-3 1 0,-11-2 0,0 0 1,0 0 0,0 0 0,0 0 0,0 0 0,0 0 0,0 0 0,0 0 0,0 0-4,0 0-3,0 0-7,-18-10-5,1 8-5,-12-8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231A5E43-CA67-4015-9633-099A84B72413}" emma:medium="tactile" emma:mode="ink">
          <msink:context xmlns:msink="http://schemas.microsoft.com/ink/2010/main" type="inkDrawing"/>
        </emma:interpretation>
      </emma:emma>
    </inkml:annotationXML>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traceGroup>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451 706 0,'-77'67'2,"9"-9"1,2-7 1,13-12 0,8-7 1,12-12 0,7-5 0,10-6-1,5-5-1,11-4-1,0 0-2,0 0-3,0 0 0,8-21 1,1 7 0,3-5 1,2-8 1,-1 1 1,3-4-2,-2-3 4,2 1 0,-12 0-3,4 1 2,-4 5-3,-3 6-1,-1 1 0,-1 3 1,0 4 1,-3 2 1,4 10 1,-5-13 1,5 13 0,0 0 1,-4-11 0,4 11-1,-12 8-2,3 3 0,-5 4-2,-2 4 0,-1 9 1,-5 7 0,1 5 1,2 1 0,3 0 0,6 2 1,5-3 0,7-1 0,4-5 0,8-4 0,8-7 1,2-3 0,8-8 2,5-3-1,0-7 1,4-4 1,0-8-1,0-2-1,-5-5 0,5 0-1,-12-2-1,1 1-1,-1-3-1,-2 5 0,-7 0-1,1 1 1,-5 3-1,-2 1 1,1 0 0,-5 2-1,-5 0 1,-5 9-2,6-14-1,-6 14-5,-4-9-6,4 9-4,-21-6-3,9 7-1</inkml:trace>
  <inkml:trace contextRef="#ctx0" brushRef="#br0" timeOffset="891">588 717 12,'53'-49'9,"7"-5"0,3-1 0,5-4 0,-3 3-1,2 5-1,-1-1 0,-13 2-1,4 1-1,-7 9 1,-6 3-1,-44 37-1,70-62-1,-70 62-2,51-50 0,-51 50-1,0 0 1,50-43-2,-50 43 1,0 0-1,0 0 1,0 0-2,0 0-2,0 0-1,0 0-4,0 0-2,0 0-4,0 0-2,-51 45-4</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3:32.9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295 302 3,'0'0'11,"0"0"-2,0 0 0,0 0-2,0 0-2,0 0-1,0 0 1,0 0-1,0 0 0,1 10-1,-1-10 2,11 12-1,2-6 1,5 1-2,7 6 1,6-1-1,11 5-2,9-2 2,13 7-1,7-2 2,11 7 0,9-2 0,9 5 1,9 1 0,3 4-1,0 4 0,1 2-1,-3-3 0,0 4-1,-6-1-1,-3-3 0,-7-1 0,-7-2 0,-5-3-1,-8 0 1,-6-5-1,-11-3-1,-9-4 1,-9-3-2,-12-5 0,-8-4-1,-6 0-2,-13-8-4,0 0-5,0 0-9,-22-17-3,1 8-1</inkml:trace>
  <inkml:trace contextRef="#ctx0" brushRef="#br0" timeOffset="811">171 115 20,'0'0'15,"0"0"0,0 0-3,0 0-2,0 0-2,0 0-1,16-6-4,4 0 0,9-1-2,8-4 1,7 0-1,9 0 1,8-3 1,4 2 0,2-1 0,3 5 0,-4-1 0,-4 6-1,-1-1 1,-7 4-2,-8-1 0,-4 3 0,-12 0-1,-6 0 0,-7-1 0,-7 1 0,-10-2-1,0 0 1,0 0-1,0 0 0,-8 4 0,-5-3 1,-3 0-1,-3-2 0,-5 3 1,-2-3 0,-4 4 0,-4 0 0,-3 3 0,-5 1 0,-3 5-1,-5 1 1,-5 3-1,-3 1 1,-3 1 0,1 1-1,2-2 1,1 1 0,3-1 0,2-2 0,4-1 1,6-2-1,8-3-1,0 2 1,7-2 0,4-2 0,7 2 0,4-1 0,6 3 1,3 5-1,2 2 0,7 3 0,4 5 1,5 4-1,5 7 1,5 3-1,4 5 0,4 0 1,4 6-1,1 2 1,6 2 0,0 2 0,3 0 1,2 1 0,0-5 0,-1-2 0,-2-10 0,-5-3 0,-7-7 0,-7-7 0,-7-9-1,-6-3 0,-14-12 0,12 9-1,-12-9 1,0 0-1,0 0 0,0 0 0,0 0 0,0 0 1,0 0-1,0 0 0,0 0 0,0 0-1,0 0-1,0 0-2,0 0-1,-12 0-4,12 0-14,0 0-6,-14 0 0,14 0 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03:30.643"/>
    </inkml:context>
    <inkml:brush xml:id="br0">
      <inkml:brushProperty name="width" value="0.05292" units="cm"/>
      <inkml:brushProperty name="height" value="0.05292" units="cm"/>
      <inkml:brushProperty name="color" value="#00B0F0"/>
    </inkml:brush>
  </inkml:definitions>
  <inkml:trace contextRef="#ctx0" brushRef="#br0">8146 10668 774,'0'0'1548,"0"0"-258,0 0 129,-15 0-387,15 0-129,0 0-258,0 0 0,0 0-258,0 0 0,0 0 0,0 0 258,0-13-258,7 1 387,6-2 0,1-4 129,9-3-387,3-5 258,7-2-129,2-5 0,12-1 0,2-6-129,9 6-129,-1-11 0,7 6-129,-2-4 0,4 4 258,-9-1-129,3 5 0,-10-1-129,0 7 0,-9 0-129,-1 5 0,-9 2 0,-4 4-258,-1 4 0,-7 3-258,-2 8-258,-7-9-645,3 12-1032,-13 0-2064,0 0-387,-1 12 129</inkml:trace>
  <inkml:trace contextRef="#ctx0" brushRef="#br0" timeOffset="692.0395">8149 10971 3096,'3'10'3225,"-3"-10"-129,9 12-2709,-9-12-387,13 16 0,-5-4 129,6-3 258,0 2 258,5 5 129,0-3-129,8 9 258,1-4 0,6 8 0,2 1-258,10 3-129,-2 0 0,7 4-258,-1-2-129,-1 4 0,0-1-129,-1-2 0,-3-4 0,-5-1 0,-6-3 0,-2-3 0,-8-4-129,-2-4 0,-6-3-129,-16-11-387,20 20-1032,-20-20-2064,0 0-516,2 13 0</inkml:trace>
  <inkml:trace contextRef="#ctx0" brushRef="#br0" timeOffset="1368.0782">8828 11205 1161,'2'12'3096,"-2"-12"0,4 13-2064,-4-13-1032,10 17 0,-5-4 129,1 2 387,0-1-129,2 1 258,-2 2 0,4 2-129,-2-1 129,4 4-258,1-2 129,3 2-258,-1 1-258,1 1 129,-3-6-129,0-1 0,-3-2 129,0-2-129,-2 1 0,-5-2 0,-3-12 129,4 22-129,-4-22 129,0 18 129,0-18 0,-13 17 0,0-11 129,3 1 129,-8 0-258,0-2 0,-1 2 0,-1 3 0,2-3 129,-1 4-258,0-7 129,3 3-129,0-3 129,4 2-129,12-6-129,-19 0-387,19 0-1161,-13 2-1548,13-2-1032,-13 0-258</inkml:trace>
  <inkml:trace contextRef="#ctx0" brushRef="#br0" timeOffset="2404.1376">8913 9876 1548,'-11'0'1677,"11"0"-645,-13-5-516,13 5-129,0 0-387,0 0 129,0 0 258,-12-3 0,12 3 387,0 0 0,0 0 0,0 0 129,-13 0 0,13 0-258,0 0-387,0 0-258,0 0 129,0 0-129,0 0 0,15-4 0,-2 0 0,6-4 129,2 0 258,2 2-129,3-1-129,4-1 0,-2 3-129,-1 2 0,1 3-129,-3 0 129,0 0-129,-3 0 129,0 0 0,-3 0-129,-6 0 129,-1 3 0,-12-3 0,17 9-129,-17-9 129,7 20-258,0-6 129,-5 1 0,0 1 129,0 0-129,-2 1 129,0 1 0,-3 2 0,0-1 129,-4 1 0,1 1 0,1 0 258,1 4-387,0-4 129,3 3-129,1-6 0,0 1 129,0-2-258,1-2-387,4-1-516,-1-1-1161,-4-13-1677,9 19 516</inkml:trace>
  <inkml:trace contextRef="#ctx0" brushRef="#br0" timeOffset="11659.6667">9524 10539 774,'0'0'1677,"0"0"-645,0 0-258,0 0-129,0 0 0,0 0-258,0 0 387,0 0-129,0 0 0,-2 14-129,2-14 129,-4 22-258,0-9 0,2 6-129,-2 3-129,2 4 0,-1 2-129,1 3 0,2 1 0,0 0 0,0 0 0,4 1-129,-1-4 0,2-2-258,0-7-258,-1-3 0,1-3-258,-5-14-387,0 0-1935,16 15 130</inkml:trace>
  <inkml:trace contextRef="#ctx0" brushRef="#br0" timeOffset="12296.7034">9503 10518 2193,'-14'-13'387,"3"-2"0,11 15 0,-11-18 258,9 7 129,-2-1 258,2 0 129,2 2-129,0 10 0,1-20-129,5 6-387,4 0 0,1 1-387,5 0-129,3 0 129,2 2-129,4-4-129,3 8 129,-1-3 0,1 7-129,3-2 129,-3 4-129,-1 1 129,-2 0-129,-1 0 129,-3 1-258,-1 6 129,-2-3 129,0 6 0,-4-4-129,-2 2 129,-12-8 0,18 19-129,-16-7 258,-2-1-129,0 5 129,-11-3 258,-2 5 0,-8-2 0,1 4 129,-8-5 0,3 2 0,-6-5-258,2 2 258,1-3-387,0-3 0,1 1-129,6-5-129,0 1 0,2-2-258,6 1-258,0-4-1032,13 0-1290,0 0-903,0 0 129</inkml:trace>
  <inkml:trace contextRef="#ctx0" brushRef="#br0" timeOffset="16656.9528">10027 10951 1806,'0'0'645,"0"0"-129,0 0 0,0 0 129,0 0 387,2 12 129,-2-12 129,0 18 0,-6-3-129,2 1-129,-8 0-387,4 2-258,-5 1-258,2 2-129,1-2 0,-1-2 0,3-3-129,0-3-129,4 0-516,4-11-516,-8 13-1548,8-13-774,0 0 259</inkml:trace>
  <inkml:trace contextRef="#ctx0" brushRef="#br0" timeOffset="17813.0189">10242 11004 1419,'0'-15'2580,"3"-3"-903,1 5-387,2-2-516,-2-4 129,6 0-129,-6-6-129,5 2 258,-5-5 129,5 4 0,-6-8-129,3 6-258,-5-6 129,4 4-129,-5-4 0,2 3-258,-1-3-129,3 6-258,-2 0 129,4 1-129,-1 2-129,0 5 129,3 2 0,-1 3 0,-7 13 129,14-18 0,-14 18-129,9-11 258,-9 11-129,0 0-129,0 0-129,9-12 0,-9 12-129,0 0 129,0 0 0,5 8-129,-5 5 129,0 2 0,0 4 0,0 5 129,0-4 0,0 4 129,0-4-258,2-1 258,2-5 0,2-3 0,4-10 0,9-1 129,1-9-129,5-6 0,1-7-129,4-7 129,1-1-129,-2-2 0,-3 0 129,-5 5-129,-5 0 258,-3 8-129,-6 3 129,-7 16-129,10-16-258,-10 16 129,0 0-258,0 0 258,0 0-258,8 10 129,-6 5 0,3 0 0,0 8 129,2 4 0,-1 3-129,3 3 129,-1-1-129,0-1 129,2 1 0,-3 4 0,-2-5 0,3 1 0,-4-4 0,1 0 0,-2 1 0,0-5 0,0 0 0,-1-8-129,0 2 0,-2-18-387,6 19-129,-6-19-516,0 0-1548,17 7-1548,-13-14 0</inkml:trace>
  <inkml:trace contextRef="#ctx0" brushRef="#br0" timeOffset="18564.0618">11180 10787 1,'4'11'3224,"-4"-11"-1547,0 0-258,0 0 0,0 0 129,-5-10-387,5 10-129,0 0-258,0 0 0,0 0-258,0 0 129,2-12-258,-2 12 129,19-5-129,-2 4 0,1-5 0,8 6 129,2-4-258,8 1-129,1 0 129,3 2-129,6 0-129,0 0 0,2 1 0,-2-2 0,-2 0 0,-2 1 129,-3-1-129,-4 2 0,-5-2 129,-5 1-129,-5 0-258,-7 0-129,2 1-645,-15 0-516,11-3-1677,-11 3-1161,0 0 0</inkml:trace>
  <inkml:trace contextRef="#ctx0" brushRef="#br0" timeOffset="18805.0756">11275 10628 258</inkml:trace>
  <inkml:trace contextRef="#ctx0" brushRef="#br0" timeOffset="19008.0872">11275 10628 258,'63'14'1419,"-53"-11"258,-10-3 129,14 0 258,-14 0-645,23 0-129,-6 0-516,6 0-516,7 0-129,2 0-129,4 0 129,2-2-129,1 2 0,1 0 129,-2 0-129,-2 0 129,-4 0-258,2 0-129,-8 4-516,-3 1-1290,-8-5-1548,7 3-129</inkml:trace>
  <inkml:trace contextRef="#ctx0" brushRef="#br0" timeOffset="19500.1154">11583 10326 2967,'10'0'3354,"-10"0"-2064,0 0-645,0 17 129,0-17 0,-5 22 129,-3-10-129,6 10 129,-6-6 0,3 8 0,-5-2 0,5 10 0,-7-1-129,5 10 0,-5 3-129,4 13-129,-8 2-129,6 12-129,-2 10-516,-4 4-1032,3 10-2967,4 6-129,-8-11-516,4-1 646</inkml:trace>
  <inkml:trace contextRef="#ctx0" brushRef="#br0" timeOffset="23932.3689">7691 13196 258,'-7'-12'516,"7"12"258,0 0-129,4-13 129,-4 13-129,18-17 387,-3 5-129,4-4-387,7-2 258,5-3-645,7-2 129,4-1-129,2-5 0,10-2-129,-3 2 0,4-2 129,2 4-129,-3-2-129,2 0 0,1 3-516,-1 0-1290,6 11-1032</inkml:trace>
  <inkml:trace contextRef="#ctx0" brushRef="#br0" timeOffset="24592.4066">7754 13307 1548,'0'0'903,"0"0"-258,0 0-129,0 0 129,0 0 129,0 0 129,0 0 0,0 0 0,0 0-258,0 0 129,0 0-387,9 8 0,-9-8-258,20 7 0,-6-5 0,2 0 387,6-2-258,-2 0 129,6 3 0,2-3-129,4 0-129,-2 2 0,9 0-129,3 3-258,1-2 0,9 8-645,2 0-1161,-6-6-1548,17 14 258</inkml:trace>
  <inkml:trace contextRef="#ctx0" brushRef="#br0" timeOffset="25284.4462">7733 13534 645,'0'0'3225,"-7"5"-258,7-5-1161,0 0-1161,8 12-129,-8-12-258,15 12 129,-2-1 129,0 0 0,6 7 258,0-4-129,6 5-129,-5 0 0,9 5-258,-1 3-129,2 4-129,3 3 0,5 0 0,-2 5-129,2 4 0,0-1-129,0-3-387,1-1-516,-4 1-1290,-6-12-1161,5 6 0</inkml:trace>
  <inkml:trace contextRef="#ctx0" brushRef="#br0" timeOffset="26147.4956">8273 13851 1548,'-12'0'2580,"12"0"-1032,0 0-774,0 0-258,0 0 0,0 0-387,0 0 258,0 0 0,0 7 129,0-7-129,2 13 129,2-1-387,2 1 0,1 0 0,2 9-129,2-5 0,-2 3-129,5-1 0,-1 0 0,1 1-129,-2-3 129,2-1-129,0-3 129,-1 0 0,-1-2-258,-2-2 258,-10-9 258,18 15 0,-18-15 258,0 0 0,0 0 0,0 0 0,0 11 129,-12-11-129,-2 2-129,-6-2-129,-2 1-129,-3 2 258,-2-3-258,-1 0 0,2 0 0,0 2-516,3-2-258,4 0-1161,19 0-1290,-27 0-258</inkml:trace>
  <inkml:trace contextRef="#ctx0" brushRef="#br0" timeOffset="27048.5471">8361 13246 903,'15'12'903,"-15"-12"-387,17 13-258,-17-13 129,19 12-129,-19-12-258,16 15 129,-16-15 129,11 14 0,-11-14-129,11 17 0,-11-17 0,7 17 0,-7-17 258,6 16 129,-6-16 516,0 0 129,3 13 0,-3-13 129,0 0-258,-4 16 0,4-16-129,-13 18-387,3-6-129,0 1-387,-1 0 129,-4-1 258,4 3 0,-8-9 387,8 10 0,-9-9 129,6 3-258,-6-3 129,7 2-387,-5-4-129,7 1-387,11-6-258,-19 6-387,19-6 129,0 0-387,-6 11-516,6-11-645,0 0-1806,0 0-258,7-18 516</inkml:trace>
  <inkml:trace contextRef="#ctx0" brushRef="#br0" timeOffset="28027.6031">8162 12553 258,'0'0'774,"14"6"0,-14-6 129,12 6 258,-12-6-258,14 5 129,-14-5 0,16 9-129,-5-3-258,2 2-129,2 1-258,4 2-129,2-1-129,-1 1 0,3 3-129,-1-4 129,-1 3 0,-1-4-129,-1-1 258,-2 1-129,-1-4 0,-5 2 0,3 1 0,-14-8 0,18 16 0,-18-16-129,13 13 129,-13-13 0,5 13 516,-5-13 129,0 16 129,0-7 129,0-9 0,-12 17 129,-1-9-258,2 4 0,-9 0-387,4 5-258,-3-2 0,-1 1 0,3-1-129,-3 1-129,4-1 0,1-2-129,6 1-645,-3-8-645,12-6-2193,-2 16-516,2-16 645</inkml:trace>
  <inkml:trace contextRef="#ctx0" brushRef="#br0" timeOffset="41487.373">9012 13496 258,'0'0'903,"0"0"129,0 0-129,0 0-129,0 0-258,0 0 129,0 0 129,0 0 129,0 0-129,0 0 129,0 0 129,0 0-129,0 0 258,0 0-129,0 0 0,0 0 129,0 0-258,0-12 0,0 12-258,2-20 0,4 6-258,-4-7 0,4 0-129,0-6-129,1 3 0,1-4 0,1-1 0,0-2-129,-1 1 0,3 1 0,-1 0 0,-1 1 0,1 3-129,-2 1 129,-2 4-129,0 4 258,1 3-129,-3 1 0,-4 12 0,5-14 0,-5 14 0,0 0 0,5-11 0,-5 11 0,0 0-129,0 0 129,0 0-129,0 0 0,0 0 0,0 0 0,0 0-258,0 0 0,0 0 129,0 0-129,0 0 0,0 0 129,0 0-258,0 0 258,10 12 129,-10-12 0,9 20 129,-2-5 0,-1 3-129,2 0 258,0 2 0,2 1-129,-2-4 129,4 0 0,-5-2 0,4-2 0,-11-13 0,19 14-129,-19-14 0,21 4 258,-10-4-258,1 0 0,3 0 0,-2-6 129,1 1 0,0-3-129,1-1 0,-4-3-129,5 0 129,-3-3-129,0 0 129,0-3-258,0 1 258,-3-1 0,2 2 0,-4 0 258,3 0-129,-4 0 0,1 2-129,0-1 0,0 1 0,1 0-129,-1 1 0,5 0-258,-4 0 258,2 4 0,-2-2 129,-9 11 0,15-11 0,-15 11 0,11-6 0,-11 6 0,0 0-129,0 0 129,0 0-129,0 0 0,0 0 0,0 0 0,0 0 129,0 0-129,0 0 129,0 0 0,0 0 0,6 8 129,-6-8-129,0 20 0,0-6 0,0 3 0,0 3 129,0 3-129,0 2 0,0 6 129,-1 4 0,1 0 129,-2 5-258,2-2 129,0 5-129,0-2 258,0-2-258,0-3 0,0-4-129,0-3 129,0-8 0,0-1 0,0-9 0,0 0 0,0-11-129,0 14 0,0-14-129,0 0-516,0 12-903,0-12-2064,11 8-129,-9-13 0</inkml:trace>
  <inkml:trace contextRef="#ctx0" brushRef="#br0" timeOffset="44483.5444">11158 10580 1161,'-12'-4'1935,"12"4"-258,0 0-129,-13-8-258,13 8-387,0 0 0,0 0-258,0 0 0,0 0-129,0 0 258,0 0-387,0 0 258,0 0-258,0 0 0,0 0-129,0 0-129,0 0 129,0 0-129,0 0 129,6 0 258,-6 0-258,20-3 129,-6 2 129,4 1-129,1 0-129,3 0-129,0 0 0,4 1 0,0 2-129,3 0 0,1-2 129,0 3-129,4-2 129,0 0 0,3-2 129,3 0 129,-1 0-129,5-2 0,-4-1 0,2 3 0,-3-7 0,3 7 0,-7-3-129,0 2-129,-4 0 129,-4 1-129,-4 0 129,-3 0 0,-5-2 0,-4 2 0,-11 0 0,12 0 129,-12 0-129,0 0-129,0 0 129,0 0-129,0 0-129,0 0-129,0 0-516,0 0-516,0 0-1806,0 0-1548,0 0-258,0 0 0</inkml:trace>
  <inkml:trace contextRef="#ctx0" brushRef="#br0" timeOffset="46691.6706">10103 13365 1,'0'0'1160,"0"0"259,0 0 258,-13 3 129,13-3 258,0 0 0,0 0-258,-16 0-258,16 0-387,0 0-387,-11 0-258,11 0-258,0 0 0,-15 0-129,15 0 129,0 0 0,-14 4 0,14-4 0,-11 5 0,11-5 0,-11 5 258,11-5-258,0 0 0,-13 2 0,13-2-129,0 0-129,0 0 129,0 0 0,0 0-129,0 0 258,0 0-129,13 0 129,3 0-129,3 0 258,5-2-129,3-1 0,5 0-129,1 3 129,2 0-258,3 0 129,-3 4-129,4 0 0,1 1-129,-3-1 258,1 0-129,-3-3 0,-2 2 129,-5-3-129,1 0 0,-7 0 129,-5-8-258,-2 6 0,-15 2 0,17-2-774,-17 2-516,2-13-2580,-2 13-387,-13-8-129,0 5-258</inkml:trace>
  <inkml:trace contextRef="#ctx0" brushRef="#br0" timeOffset="47179.6985">10063 13128 903,'-13'-10'3354,"5"-3"0,8 13-774,0 0-2451,0 0-387,0 0-258,0 0 129,0 0 129,0 0 0,0 0 774,0 0 129,0 9 387,0-9 0,0 0 0,0 0 0,15 2-258,-15-2 129,30 2-387,-13-2 129,12 4-258,-2-2-129,8 0-129,0 0 0,5 0 0,0 2-129,4 2 0,-3 0 129,0 0 0,-1 0 0,-4 1 129,-6 0-258,-3 0 0,-6-2 0,-7-1-516,-1 2-387,-13-6-1290,0 0-1806,0 0-387,0 0 387</inkml:trace>
  <inkml:trace contextRef="#ctx0" brushRef="#br0" timeOffset="47851.7368">10527 12701 1,'3'16'2966,"-3"1"-257,0-17-1419,-4 21-645,-1-4 0,-4 2 258,-2 4 129,-2 1 0,-2 7 0,-4-4 129,0 11-129,-5-4-258,2 10-129,-6 2 258,6 5-516,-5-1 129,2 8-129,-2 2 258,5 4-258,-1-1 0,2-3-129,2-3-258,2-9 0,5-1-129,1-10-258,9-3-387,-4-16-645,7-1-1677,8-1-1032,-9-16-387,19 5 258</inkml:trace>
  <inkml:trace contextRef="#ctx0" brushRef="#br0" timeOffset="72828.1656">16361 13501 258,'41'-25'774,"-19"4"-129,5 0 129,4-3 129,7 1 387,1-9 129,7 6 129,2-5 129,5 4 0,0-3-387,4 7-129,-5-4-258,2 7-387,-8-4-129,-1 7-129,-5-1-387,-3 5 0,-6 1-645,-6 0-387,0 4-645,-8 1-1548,-17 7-774,24-7 130</inkml:trace>
  <inkml:trace contextRef="#ctx0" brushRef="#br0" timeOffset="75008.2901">12686 14261 129,'0'0'516,"0"0"0,0 0 258,0 0 387,0 0 387,0 0-129,0 0 258,0 0 0,0 0-258,0 0-258,0 0-129,13 0-129,-13 0-387,15-3-258,-3-6 258,4 5-129,2-7-129,6 2 0,-1-1 258,8 0-258,1-4 129,11 3 0,2-7 129,8 5 0,5-9 0,11 9 0,1-11 129,10 6 0,4-14-129,17 6 258,4-11-129,14 1-129,8-9 0,11 0-129,9-9 129,14-1-387,3-3 0,6-2-129,4 2 0,3 0-129,0 5 258,1 4-258,-1 5 129,-8 3-129,-3 5 0,-9 2-387,-6 8-645,-22-11-1290,-2 11-2322,-9-2-258,-11 2-516,-12 1 259</inkml:trace>
  <inkml:trace contextRef="#ctx0" brushRef="#br0" timeOffset="97220.5607">19738 11112 2322,'-15'10'3225,"4"-10"-129,11 0-1677,0 0-1548,0 0 129,0 0 129,0 0 258,8-3 387,-8 3 258,15-4 129,-15 4-129,24-4 0,-10 0-387,11 4 258,-3-3-387,11 3 0,1-2 0,6 2-258,-1 0 129,6 0-129,-2 0 0,-1 0-258,0 0 0,-3 0-516,3 0-903,-11 0-1677,-1-5-1419,0 2-129,-12-10 0</inkml:trace>
  <inkml:trace contextRef="#ctx0" brushRef="#br0" timeOffset="97623.5837">19591 10894 6321,'17'23'4644,"-17"-23"-387,27 11-387,-16-4-3483,9 1-903,0-3 129,5 2 258,1 2 129,1-2 0,1-2 258,1-2 0,5 2 0,-2-5 129,3 0 0,-1 0-129,1-1-129,-2-1 0,-1 0-258,1 2-903,-10 0-2709,-1-7-774,3-1-258,-11-5-129</inkml:trace>
  <inkml:trace contextRef="#ctx0" brushRef="#br0" timeOffset="99023.6639">19994 10583 774,'0'0'1419,"0"0"-258,0 0-129,0 0-258,-1 17-387,1-17-129,0 17 0,0-5 129,2 4 129,0 2 0,-1 4 0,-1 8 0,0 4 0,-5 10 0,-3 10 129,-4 6 0,-1 10-258,-6 9 129,2 4-387,-1-1-516,-6-2-387,8-5-1419,6-5-1548,-11-19-258</inkml:trace>
  <inkml:trace contextRef="#ctx0" brushRef="#br0" timeOffset="101071.781">20691 11192 1548,'-11'0'2322,"11"0"-516,0 0-258,0 0-516,0 0-129,0 0 129,0 0 129,0 0 0,0 0 258,0 0-129,1-29 129,5 11-387,-6-13 129,4-1-516,-4-8-258,0-5-129,0-5-129,0 0-129,-1-3 129,-2 2 0,0 1-258,0 5 129,2 1-129,-1 4 129,2 6 129,0 5-258,0 9 129,0 3 0,0 6 0,0 11-129,0-13-129,0 13 0,0 0 0,0 0 0,1 8 0,-1-8 129,2 21-129,2-5 0,1 3 129,2 3 129,3 1-129,2 3 129,4-5 0,-2-1 0,6-4 0,-1-5 129,2-5-129,2-6 129,3 0 129,0-1-258,4-12 129,0-1-258,1-4 129,-1-6 0,0-1 129,-3 1-129,-4-5 129,-3-3 0,-5 8 0,-2 2 0,-3 3-129,-2 6 0,-4 2-129,-4 11 0,7-12-129,-7 12-129,0 0 129,0 0 129,0 0-129,0 10 129,1 4 129,2 5-129,-1 10 258,3 12 0,0 6-129,2 6 0,-5 11 129,5 6-129,-5 4 129,0 6 0,-2-3 0,0-6-258,0 1-1032,0-4-2838,-4-18-387,5-6-387</inkml:trace>
  <inkml:trace contextRef="#ctx0" brushRef="#br0" timeOffset="110539.3225">6774 12206 129,'1'9'645,"-1"-9"-516,14-4 129,-14 4 516,23-10 387,-8 0 516,5 4 258,5-7 0,6 1 129,2-7-387,11 4 0,2-11-516,11 6-387,0-6 129,9-2-516,-4-5 0,5 6-129,-5-4 0,0 2-258,-4 4 258,-5-1-516,-4 7-387,-10-2-1161,-5 7-2451,0 5 129,-14-4-516</inkml:trace>
  <inkml:trace contextRef="#ctx0" brushRef="#br0" timeOffset="112027.4076">6928 12206 5031,'0'0'4386,"0"0"-258,0 0-258,0 0-3612,0 13-258,0-13-129,5 11-129,-5-11 0,4 17 129,-4-17 258,10 14 0,-10-14 129,7 11 129,-7-11 0,0 0 258,20 13-258,-20-13 0,29 11-129,-8-4 0,8 5-129,3 3-129,5-1 0,2 5 0,5 1 0,-3 1 129,0 0-258,-2-3 258,-4 0-129,-2-7 129,-3 4-129,-4-8 0,-6-2 0,-1 0 0,-3-3 0,-4-1-129,-12-1 0,18 1-129,-18-1 0,0 0 129,0 0-129,0 0 0,0 0 129,10 3 0,-10-3 129,0 0 0,0 0 129,0 0-129,0 0 0,0 0 0,0 0 0,0 0-129,0 0 129,13 7-129,-13-7-129,12 3 0,-12-3 129,13 4 0,-13-4 0,11 5 0,-11-5 129,0 0 0,11 0 0,-11 0 129,0 0-129,0 0 129,0 0 0,0 0 0,0 0-129,0 0 258,0 0-129,0 0 0,0 0-129,0 0 0,0 0 0,0 0 0,4-9 0,-4 9 0,0-17 129,-2 5 0,-2-2 0,-1-1-129,-4-2 129,2-3-258,-1-1 258,-1 1-387,1 1 129,0-3-129,1 5 129,0 2 129,-2-1-258,4 4 516,0 1-516,5 11 258,-8-14 0,8 14-129,0 0-129,0 0 129,0 0-129,0 0 0,0 0 129,0 0 0,13 3 0,-2 4 0,1 2 258,1-1-258,2 3 129,0-1 0,3 0-129,1 3-129,-3-2 0,4 2-129,-6-3 0,5 5 0,-7-6 0,1 3 258,-13-12 0,12 14 258,-12-14 0,0 0 129,0 16 129,0-16-258,-15 13 0,2-5-129,-1 2 0,-4 0 0,-2 3-129,0-1 258,-1 0 0,-3-1 129,5-1 0,-2-2-129,6 2 258,-2-3-258,7 3 0,10-10-129,-14 6-129,14-6 0,0 0-129,0 0 129,0 0 0,0 0-516,-12 8-903,12-8-2322,0 0-258,0 0 129</inkml:trace>
  <inkml:trace contextRef="#ctx0" brushRef="#br0" timeOffset="113094.4687">7807 11710 774,'0'0'2709,"-13"7"-1032,13-7-1032,-20 2 0,2 1-387,-3 0-129,-4-3 0,-1 4 258,-4-3 258,0-1-129,-2 0 387,4 0 0,-3 0 258,8 0 129,-2-5-129,10 5-258,-5-7 129,20 7-258,-21-5-258,21 5-129,0 0-387,-11-5 0,11 5-258,0 0 129,10-3 0,-10 3-129,20 0 129,-7 0 0,4 0-129,0 3 129,3-3 129,0 0 0,0 0 0,1 0-129,2 0 129,0-3-129,0 3 129,-1 0 0,3 0-129,-2 5 0,1 1 129,0 0-129,0 5 129,-1-1 0,-1-2 129,0 2-129,-5-3 129,-1-1 0,-5 0-129,-11-6 0,17 9 129,-17-9-258,0 0 129,11 7 0,-11-7-129,0 0 129,7 11 0,-7-11 129,0 0 129,0 0 129,0 12 0,0-12-129,0 0 129,-12 15 0,12-15-258,-16 15 258,7-3-387,-4-1-258,1 4 258,-4-1-129,2 3 0,-4 0 129,2 2 0,-5-1 0,1 1-129,2 0 129,0 0-258,3-6-129,5 4-645,-1-10-1161,11-7-1935,0 0-516,0 0 387</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23">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5">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9">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16538 4632 3612,'6'46'4515,"-6"-19"-258,-1 10 0,1 12-3096,0-2-258,1 13-129,2-1-129,7 9 0,-4-1-258,8 9 129,-1-2-258,2-3-129,1-6-129,-2-10-516,5-3-387,-12-17-2838,6-13-903,1-15-258,-4-13-129</inkml:trace>
  <inkml:trace contextRef="#ctx0" brushRef="#br0" timeOffset="2496.1427">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18347 6780 3999,'5'12'4386,"-5"1"-387,0-13 129,0 19-4386,0-3 129,5 5 129,0 4 129,3 4 129,0 5-129,-1 3 0,2 5-129,1 0 129,-2 1 0,1-1-387,-2-5-774,5-9-2580,0 1-516,-9-18-387</inkml:trace>
  <inkml:trace contextRef="#ctx0" brushRef="#br0" timeOffset="6212.3553">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6">19400 6866 6837,'12'70'4902,"-9"-34"-387,3 8-129,-2 2-4128,4 6-258,0 0-129,4-3 0,1-8-258,2-2-129,-6-14-129,7-3-1419,-16-22-2451,17-3 0,-10-18-258</inkml:trace>
  <inkml:trace contextRef="#ctx0" brushRef="#br0" timeOffset="6916.3955">19989 6834 4644,'43'5'3741,"-20"-5"-645,-23 0-129,0 0-4128,7-7 129,-7 7 774,0 0 258,-18 10 258,-1 5 774,-10-4 258,4 11 129,-11-3 0,6 12-258,-7-1-645,7 5-129,0-1-129,4 4-129,5-3 129,7 2-258,8-4 0,6-4 129,6-1-258,13-5 129,5-4 0,8-8-129,9-1-129,2-10 0,6 0-516,-2-11-1677,5-10-1935,3 0-129,-1-13-387</inkml:trace>
  <inkml:trace contextRef="#ctx0" brushRef="#br0" timeOffset="7548.4316">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7">21118 6581 6321,'15'66'4386,"-13"-43"-903,13 11-1419,-8-9-6321,4-5-387,4 5-258</inkml:trace>
  <inkml:trace contextRef="#ctx0" brushRef="#br0" timeOffset="8164.4669">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8">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5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54">16218 9182 774,'-12'0'3225,"12"0"129,-12 7-2967,12-7 0,-6 15-129,4-2 258,-5 2 129,4 5 129,-2 4 0,4 7 0,-3 2-258,4 9 129,-1 4-387,1 8 0,0 3-258,0 0 258,0 0-516,0-6 0,0-2-903,2-4-2580,-2-24-258,6 2 129</inkml:trace>
  <inkml:trace contextRef="#ctx0" brushRef="#br0" timeOffset="15616.8932">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7">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6">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17659 9147 1548,'24'-25'4386,"-24"25"387,11-15-645,-11 15-2451,0 0-774,1-13-387,-1 13 0,0 0-258,0 0-129,0 0 0,0 0 129,5 8 0,-2 5 0,-3 3 0,4 10-129,-2 11 129,3 9-129,-2 12 0,-1 9 0,3 3-129,-2 4 129,2-2-129,-1-2-258,8-6-774,-7-10-3354,9-20-129,7-12-645,0-22 258</inkml:trace>
  <inkml:trace contextRef="#ctx0" brushRef="#br0" timeOffset="18160.0386">18580 9760 3225,'-4'18'3741,"4"-18"-258,0 0-2580,10-6-903,0-2 129,7-4 258,0-12 129,9-1 258,1-16 129,9 0-129,1-16 258,11-1-129,-1-8-387,9 0-129,-3-3-258,4-1 0,-3 4-129,-2 4 0,-3 4 0,-3 6-129,-8 5 258,-6 9-129,-5 9 0,-7 6 0,-3 10-129,-17 13-258,12 0-129,-12 0-774,-2 27-1419,-4 3-1806,-6-2 0</inkml:trace>
  <inkml:trace contextRef="#ctx0" brushRef="#br0" timeOffset="18589.0632">19921 9139 129,'17'-13'2580,"-2"13"387,-15 0-2967,0 0 258,10 24 645,-10-7 258,0 9 0,-2 1 516,2 12-129,-7-2 129,7 12-387,-7-3-129,7 6-516,-4-6-258,4 0-129,1-6-258,4-10-387,6-2-1032,-7-13-1677,-4-15-1419,21-3 0</inkml:trace>
  <inkml:trace contextRef="#ctx0" brushRef="#br0" timeOffset="19212.098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88">20902 9019 6450,'15'8'5031,"-10"6"-258,-5-14-516,0 19-3612,0-9-1032,0 9 129,0 1 0,0 2 258,-1 0 0,-2 2 129,2 5 0,-2 3 129,0 6 0,-1 1 0,-1 3-129,0 0 0,0-1-129,1 0 0,-3-7-129,4-5-387,-4-12-387,10 0-2064,-3-17-1677,17-4-258,-1-11-258</inkml:trace>
  <inkml:trace contextRef="#ctx0" brushRef="#br0" timeOffset="20129.1511">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4">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6">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7">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8">21498 11533 3225,'11'0'4257,"-11"0"-387,0 0 129,0 0-3870,0 11-258,-2 0 258,2 3 258,-3 2 0,3 7 258,-5-3 0,4 7-129,-7-2 258,7 7-387,-4 0 0,4 3-258,0 2 0,1-2-129,0 3 0,0-2 0,1-2 0,0-3 0,-1-4 0,0-7-258,0-3-258,0-17-1290,0 0-2451,0 0-387,0 0-258</inkml:trace>
  <inkml:trace contextRef="#ctx0" brushRef="#br0" timeOffset="42376.4235">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03">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3">22878 11339 3612,'0'25'4773,"0"4"-387,-4-15-258,6 4-2580,-1 4-1548,2 6-258,1 4 258,-2 5 258,-1 5-129,-1 5 258,0 3 0,-1-3 129,1 8-129,-3-10 0,3 2 0,0-8-258,7-8-258,7-5-516,1-18-516,14 0-1935,0-8-1548,1-13-129,6-6-258</inkml:trace>
  <inkml:trace contextRef="#ctx0" brushRef="#br0" timeOffset="43649.4966">22863 11671 4902,'20'-3'4902,"-3"-8"-516,16 6-129,0 0-3741,6-4-516,8 1 129,0 4-129,3 0 0,2 3 0,-3 1-258,5 1-1032,-7 7-2967,-7-8 0,1 8-645</inkml:trace>
  <inkml:trace contextRef="#ctx0" brushRef="#br0" timeOffset="45488.6015">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75">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608">23083 12141 2580,'0'0'4128,"0"0"-129,17 8-258,-12 4-3354,-2 2 0,-1 5 0,-2-2 129,0 10 387,-3 0-129,0 11 129,-8-2 129,7 10-258,-7-1-129,8 4-258,-4 0 0,7-3-258,0-3-129,2-11-129,8-3-258,0-11 0,9-5-516,-6-13-645,15-8-1935,0-4-1290,-3-12-129,7 3 129</inkml:trace>
  <inkml:trace contextRef="#ctx0" brushRef="#br0" timeOffset="46936.6846">22981 12368 3870,'11'3'4386,"-11"-3"-129,17 0-129,1 0-3741,-5-3 0,9 3 0,-3-2 258,8 2 0,-5-2-129,12 2 129,-7-1 0,9 1-258,-3-3 0,5 3-129,-3-2-258,0-2-387,1 4-129,-8-6-645,9 6-2451,-7 0-1161,-9-2 0,0 0-516</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8">22934 14350 1935,'8'0'3741,"-8"0"0,0 0-2322,0 0-516,0-10-129,0 10 0,0 0 129,0 0-258,0 0 258,10 7 0,-10-7-129,0 0-129,0 0 0,4 20-129,-4-20-129,3 21-129,-2-8-129,4 5 0,-2 2-129,2 1 129,0 2-129,0-1 0,1-1-129,-1-1 129,1-1-258,-6-19-387,15 22-1419,-15-22-2193,13 3-387,-2-3-258</inkml:trace>
  <inkml:trace contextRef="#ctx0" brushRef="#br0" timeOffset="1027.058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46">23563 14959 645,'-5'31'2838,"-7"-25"-1161,1 1-129,-4-6-645,-1-2 129,-2-6-387,-1-7 258,-1-1 0,-1-12 129,6 0 258,-4-9-387,11 2 129,0-12-258,8 1-129,4-6-258,14 0-129,3-3 0,8 1-129,3 2 0,3 2 0,1 8 0,1 3-258,-4 9-387,-9 2-1677,-4 6-2064,4 16-129,-24 5-129</inkml:trace>
  <inkml:trace contextRef="#ctx0" brushRef="#br0" timeOffset="2771.1585">23554 15023 1419,'13'-8'3354,"-13"8"-1161,0 0-774,5-17 129,-5 17-387,2-11-258,-2 11-129,0-13 0,0 13 129,0-19-129,0 19-258,0-22-129,0 9 0,0-3-129,0-1 0,0 0-129,-2-3 129,1 3-258,0-1 258,-1 0-258,-3 4 129,3-1-258,-5 1 0,7 14-258,-13-20-258,13 20-645,-20-9-1806,3-1-1032,17 10-387</inkml:trace>
  <inkml:trace contextRef="#ctx0" brushRef="#br0" timeOffset="3491.1997">23920 13978 1161,'0'14'3483,"0"-14"-516,-11 22-2064,9-6-129,-4 4 387,5 6-258,-5 3 129,6 7-129,-5 6-129,5 4-129,0 7 0,0 7-387,0 2-129,3 7 129,-3 1-258,0 5 0,-3-4 129,-3-5-258,1-2 258,-2-8-258,-2-5 129,0-8-129,3-9 0,0-12 0,3-1-258,3-21-387,-6 19-645,6-19-1677,0 0-1161,-1-11 258</inkml:trace>
  <inkml:trace contextRef="#ctx0" brushRef="#br0" timeOffset="4219.2414">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6">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01">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6">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9">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7">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7">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07">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8">22917 15425 4773,'0'0'4644,"11"11"-258,-11-11-258,0 0-3354,0 0-774,0 0-129,2 15 258,0-4 0,3 7 129,-5 0 0,3 7-129,-3 2 129,4 7-129,-4 0 258,1 4-387,-1 0 129,1 1-129,0 1 0,0-3 0,2 3 0,-2-7 0,0-1 0,0-3-129,3-3-258,-3-10-258,8 7-1290,-3-10-2451,-6-13-387,19 5-258</inkml:trace>
  <inkml:trace contextRef="#ctx0" brushRef="#br0" timeOffset="16571.9479">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06">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6">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1">24700 15386 8643,'14'-6'4773,"-14"6"-387,3-11-1677,-3 11-2580,0 0-129,10 4 0,-10-4 129,8 20 129,-6-8 0,3 7 0,-5 1 258,4 6-258,-4 5 129,1 1-387,1 3 258,1 2-258,-1 4 129,-1 5-258,1-1 258,1 2 0,-1-2-129,3 2 129,1-5-129,0-4 0,1-3-129,0-11 0,3-1-516,-10-23-903,14 16-2838,-14-16-774,0 0-258,13 8 129</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47E80CA3-09B6-4F8F-B1AB-C29851EC464C}" emma:medium="tactile" emma:mode="ink">
          <msink:context xmlns:msink="http://schemas.microsoft.com/ink/2010/main" type="inkDrawing"/>
        </emma:interpretation>
      </emma:emma>
    </inkml:annotationXML>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traceGroup>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29:25.36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1365 7064 516,'-19'21'1032,"7"-8"-129,1 1-129,0 3 0,-1 0-129,2 7-258,-1-2 129,-3 5-129,4 3 129,-4 3-129,1 5 129,-5 3-258,-1 6 129,-3 3-129,0 8 387,-4 0-258,2 5 258,-5 0 129,3 8-129,-2-1 129,8 4 0,-1-3 258,2 7-387,2-3 0,4 2 0,-1-3 0,5 4-258,0-10 258,1 4-258,-3-5 129,8 3-129,-3-5 129,3 2-129,-1-4-129,4 0 0,-1-5 0,1-2 0,3-5-129,4-1 129,0-4-129,7 0-129,-1-4 129,1 1-129,2 1 129,1-1-129,0 1 0,1-1 0,0-1 0,2-2 129,0 1-258,0-6 258,1 3 129,2-4-129,-4-2 0,6-2 0,-3-2 129,3-2-129,-2-3 0,2-1 129,2-3-129,1 2 0,-1-2 0,5-1 129,-2-1-129,2 1 129,0-1-129,3 1 258,-5-1-258,7-1 0,-5-2 129,2 1-129,-2-7 0,1 1-129,-2 1 258,1 0-258,-2-5 258,0 2-258,1-3 0,-2 1 0,0 3 129,1-7-129,-1 0 129,-1 2-129,0-3 0,2 0 0,-2 0 0,0-4 129,0 0-129,2 0 0,-1-1 0,3 0 129,-2 0-129,1-2 0,-1 0 0,2 1 0,-4-1 0,-1-1 129,-1-1-258,-3 1 258,-2 0-129,-2 0 0,-2-1 129,0-2-129,-4 0 129,1 3-129,0-4 0,-2-2 0,2-3 0,-2 0 0,0 0-129,-1-2 129,0 2 0,4-3 0,-3-2-129,0-2 129,2 3 0,0-7 0,2 5 0,1-1 0,1-6 0,3 2 0,1-4 0,1 3-129,3-2 258,1 0-129,0-4 0,0-3 0,0 4 0,-1 0 129,-2 0-129,0 5 0,-1 2 0,-4 1 0,1 3 0,-1 2 129,-4 2-258,2 4 129,-2-1 0,1 2 0,-2-2 129,-1 4-129,2-1 0,-1 2 0,0 0 0,3-4-129,-2 2 129,3 1 0,-2-1 0,3 0 0,2 0 0,-1-1-129,0 0 129,1 1 0,-1 3 0,5-1-129,-1 0 129,2 2 0,0-3 0,1 3 0,3-1 0,6 0 0,-2 1 0,0 1 0,2-4 0,0 4 0,0 0 0,1 2 0,-3 1 0,0 3 129,-2-2-258,0 3 129,-2 1 129,-2-2-129,3 0 0,-1 2 0,0 0 0,-2-1-129,0 0 258,2 0-129,0 1-129,-2 0 129,-3 0 0,2-2 129,-3 2-129,1 2 0,-3 0 0,1 3 0,-1-2 0,1-1 0,-2 0 129,0-1-129,3 1 0,-1 0 129,1 1 0,1-1-129,-1 0 0,1-2 129,-1 4-129,1 0-129,-4-2 129,-1 1 0,0-3 0,-2 1 0,-2 1 0,-1 0 0,1 0 0,-1-2 129,1 0-129,0 0 0,-2 0 0,1 0-129,-1 0 258,-3 0-129,0-3 0,-11 3 0,19-4 129,-19 4-258,15-8 129,-15 8 0,11-7 0,-11 7-129,9-11 129,-9 11 0,0 0 0,0 0 0,0 0 0,13-10 0,-13 10 129,0 0-129,0 0 0,0 0 0,0 0 129,0 0-258,0 0 129,0 0 0,0 0 0,0 0-129,0 0 129,0 0 0,0 0 0,0 0 129,0 0-129,0 0 0,0 0 0,0 0 0,0 0 0,0 0-129,0 0 258,0 0-129,0 0 0,0 0 0,0 0 0,0 0 0,0 0 0,0 0 0,0 0 0,0 0 0,0 0 0,0 0 0,0 0 0,0 0-129,12-9 129,-12 9 0,0 0 0,0 0 0,0 0 0,13-11 0,-13 11 0,0 0 0,0 0 0,10-5 0,-10 5 0,0 0 0,0 0 0,13-2 0,-13 2 0,0 0-129,0 0 129,13-4 0,-13 4 0,0 0 0,12-3 0,-12 3 0,0 0 0,11-5 0,-11 5 0,0 0 0,0 0 0,0 0 0,0 0 0,0 0-129,0 0 129,0 0 0,0 0 0,0 0 0,0 0 129,0 0-129,0 0 0,0 0 0,0 0 0,0 0 0,0 0 0,0 0 0,0 0 0,0 0 0,0 0 0,0 0 0,0 0 0,0 0 0,0 0 0,0 0 0,0 0 0,0 0 129,0 0-129,0 0 0,0 0 0,0 0-129,0 0 0,0 0 129,0 0 0,0 0-129,0 0 258,0 0-258,0 0 129,0 0 0,0 0 0,0 0 0,0 0 0,0 0 0,0 0 0,0 0 0,0 0 0,0 0 0,0 0 129,0 0-258,0 0 129,0 0 0,0 0 0,0 0 0,0 0 0,0 0-129,0 0 129,0 0 0,0 0 0,0 0 0,0 0 0,0 0 0,0 0 0,0 0 0,0 0 0,0 0 0,0 0 0,0 0 0,0 0 0,0 0 0,0 0 0,0 0 0,0 0 0,0 0-129,0 0 129,0 0 0,0 0 0,0 0 0,0 0 0,0 0-129,0 0 129,0 0 0,0 0 0,0 0 0,0 0 0,0 0 0,0 0 0,0 0 0,0 0 0,0 0-129,0 0 129,0 0 0,0 0 0,0 0 0,0 0 0,0 0 0,0 0 0,0 0 0,0 0 0,0 0-129,0 0 129,0 0 129,0 0-129,0 0 0,12-3 0,-12 3 0,0 0 0,12-11 0,-12 11 0,12-19 0,-12 19-129,15-22 129,-15 22 0,19-20 0,-10 7 129,4 1-258,-2 0 258,0-2-258,2 0 258,-1 1-129,-2-3-129,1 3 129,-1-7-129,-2-2 129,1 1-129,-1-1 258,1 0-258,-2-3 129,1 2 0,0-3 0,-1 4 0,4 3 0,-4-3 0,0-2 0,-3 0 0,1 2 0,-4-2 0,-1 2 0,0-4 0,-6 1 0,-3 0 129,-2 1-258,-3 1 258,-1-2-258,-2 1 258,-3-2-258,0 4 129,-4 2 0,-2 2 0,-2-1 0,1 3 0,-2 2 0,-2-1 0,1 2 0,-1 1 0,0 1 0,-2 0 0,-1 2 0,-1-2 0,-3 6 0,-2-2 0,-2 1 0,0 2-129,-3-1 258,2-1-129,2-1 0,0 0 0,2-2 129,6-4-258,4 1 258,1-1-258,5-3 258,3 0-258,5-3 129,2-1-129,5-1 129,3 1-129,4-4 129,1 2 0,0-5 0,7 2 0,0 3 0,5-3 0,-2 0 0,2-1 0,3 1-129,3-2 258,0 1-258,1-3 258,2-2-129,1 2 0,1 0 0,2 2 0,-2 1 0,-2-3 0,1 1 0,-3 5 0,0-4-129,-2 5 258,-4-1-129,-2 0 0,-4 6 0,-2-3 0,-5 2 0,0-2-129,-2 3 258,-7 0-258,-3-2 258,-3 1-129,-6-1 0,-2 5 0,-4-3 129,-6 5-129,-3-5 0,-3 2 0,-3-2 0,-2 5 0,1 1 0,-6-3 0,-3 3 0,1 1 129,-4 2-129,-2 3 0,-6 1 0,0 3 0,-2-1 0,-3 1 0,0 1 0,-1 0 0,-2 0 0,2 2 0,-1 2 129,-1-2-129,-2 3 0,-3 3 0,0 2 0,-2-1 0,1 1 129,2 2-129,-1-3 0,2 2 129,3-1-129,5-3 129,3-2-129,3-1 129,1 1-129,0-5 0,1 0 129,1 0-129,-1 0 0,3 0 0,-1 0 0,0 0 0,3 0 0,-1 5 129,0 2-129,2 3 0,0-5 129,2 3-129,-4-2 0,1 6 0,-2-2 129,3-3-129,1 0-129,0 2 129,3 2 0,1-3 0,2 5-258,4-1 387,5-2-258,0 5 129,2-2-129,3 6-258,-6-8-774,15 9-3483,-8-1 129,-2 0-645,-3-6-258</inkml:trace>
  <inkml:trace contextRef="#ctx0" brushRef="#br1" timeOffset="15184.8685">11680 6909 1032,'-10'-2'1935,"-3"-5"-129,13 7 258,-12-7-387,12 7-387,-12-6-387,12 6-258,-16-5-129,4 4-258,0 0 0,-5-1-129,3 2 258,-5 0-129,-1 0 0,-3-3 129,2 3-129,-3 0 0,3 0 0,-3 0 0,4 5 129,-5-2-258,3 4 129,-2-2-129,0 3 129,0 1-129,0 3 0,-3-2 258,3 1-258,-5 2 258,1 2-129,-2-2 0,3 4 0,-8-2 258,1 2-387,0 0 129,-3 5-258,-2-1 129,2 1 0,-2-1-129,2 2 129,-2-1-129,3 4 129,-1-3 0,7 1-129,-2-2 0,5-1 129,-1 0-129,5-3 0,0 1 129,-2-2-129,3-2 0,0 3 258,-4 0-258,1 3 129,-1-2 0,2 6 0,-3-8-129,6 4 129,-5 0 0,4 0 0,-1-5-129,2 4 129,0-5-129,0-1 0,3 4 0,-4-1 0,1 2 0,2-2 0,-4-1 129,0 1-129,1 2 0,1 2-129,-5-5 258,4 2-258,-3-1 129,0-1 0,1 3 129,-1-2-258,-3-2 258,2 6-129,-1-3 129,3 3-129,-1-1 0,-1-3 129,0 4-129,2 0 129,-2 0-129,1-2 129,3 1-129,-3 2 129,3 1-258,2 1 129,3-2 0,-1-1 0,5-1 129,0 0-129,4-1-129,2 0 258,0-4 129,3 2-258,0-3 129,1 1-129,2-1 0,1 1 129,0 2-129,1 0 129,3-3 0,3 3-129,0 0 129,1 3 0,1-1 0,4-1 0,-1-2 129,3 0-258,-1 1 258,5 0-258,2-5 258,4 1-258,0-2 258,4-1-258,1 0 0,3 0 258,2-1-258,2-1 129,0-1 129,1 0-258,-3 0 0,5 1 129,-3-3 0,5 2-129,-4-2 129,5 0-129,-1 0 129,1-1-129,-1-1 129,2 2-129,3-2 0,-4-2 0,4 2 129,-2-3-129,3 0 129,2 2-129,3-2 129,2 0-129,3-2 0,0-1 129,5-2-129,-1 2 0,-1-1 0,0-1 0,-1 0 0,-2 2 0,-3 2 0,1-2 0,-5 3 129,2 0-129,2 0 0,0-2 0,-1 2 0,0-3 0,-1 0 0,1 2 0,-2-2 0,-4 1 0,0 2 0,-2 0 0,-2-3 129,-1 1-129,-1-1 0,-1-1 0,0 1 0,2 0 0,-2-2 129,1 1-129,0 3 0,0 0-129,1-2 129,1 0 0,0 3 0,2 0 0,1 0 0,-2 0 0,2 0 0,2 0 0,-1 0 0,1 0 0,2-1 129,0-4-258,1 0 258,1-2 0,2 2-129,-1-5 0,0 2 0,-2-3 129,-2-1-129,-1-3 0,-4 2-258,-2 1 387,-3-4-258,-6 2 258,0-3-129,-2 2-129,-4-4 129,1 4 129,-2-4-129,0-2 0,0-2 0,-2 1 0,0 0 0,3-2 0,-2-3 0,-2 1 0,1-3 0,-2 1 0,2-4 0,-2-6 0,2-2 129,0 2-129,-2-2 0,3 0 0,-1-1 0,-1 0 129,0-1-258,-4 5 258,-1-2-129,-5 3-129,-2 1 129,-2-1 0,-4 1-129,-3-1 129,-1 4 0,-2-2 0,0 0-129,0 2 129,-10-1 0,0 2 0,-6-1 129,-1 0-258,-7 3 129,-3-1 0,-4 5 0,-6-3 0,-4 3 129,0-1-129,-2 4 0,-4 2 0,-4 1 129,2 1-129,-4-3 0,0 3 129,-4 4-129,-1-3 129,-10 1-129,0 2 129,-5 0-129,-4 3 0,-6 4 0,1 4 0,-6-1 0,2 4 0,-3 0 0,0 0 0,1 2 0,2-1 0,4-1 129,4-3-129,7-2 0,0-3 0,10 0 129,8-2-129,3 2-129,7 1 258,2 2-258,4-2 129,3 5 0,4-1 0,1 3 0,2 0 0,3 0 0,1 0 0,0 0 0,0 0 129,-1 0-129,0 0 0,2 0 0,-2 0-129,0 0 129,4 0-129,6 0-258,1 0-516,13 0-3870,0 0-258,0 0-387,4-22-516</inkml:trace>
  <inkml:trace contextRef="#ctx0" brushRef="#br1" timeOffset="18156.0384">13177 9261 1419,'11'2'516,"-11"-2"129,0 0 645,0 0-258,0 0 387,0 0 0,0 0 129,0 0-129,0 11 129,0-11-645,0 0 0,0 0-129,0 0 0,0 0-129,15 0 258,-15 0-258,0 0 0,14 0-258,-14 0 129,13 4-129,-13-4-129,17 5 129,-17-5-129,15 0 0,-3 2 0,-12-2-129,17 0 0,-17 0 129,23-4 0,-13-2-129,5 2 0,-2-3 129,5 2-129,-2-5 0,4 0 0,-3-2 0,3 0 0,0 0 0,0-5 0,-2 0 0,1-2 0,-4 0 0,3 2-129,-4-5 258,1-1-258,-5-2 129,0 0-129,-2 0 0,-1-3 0,-1 1 129,-1 0-129,1 3 0,-3 0 0,0 3 0,-1-1 0,2 1 129,-2 3-129,0 0 0,1 1 0,-1-1 258,0 1-258,1 3 0,0 2 129,-2 1-258,3 0 258,-3 0-129,-1 11 0,4-18 0,-4 18 129,1-18-129,-1 18 0,0-17 0,0 17 0,0-14-129,0 14 258,0-16-129,0 16 0,0 0-129,0-16 258,0 16-129,-1-11 129,1 11-129,0 0 0,-4-15 0,4 15-129,-5-14 129,5 14 0,-2-14-129,2 14 0,-3-12 129,3 12 0,0 0 0,-6-13 0,6 13-258,0 0 516,0 0-258,-3-11 0,3 11 0,0 0 0,0 0-258,0 0 258,-3-11 0,3 11 0,0 0 0,0 0-129,0 0 129,0 0 0,0 0 0,0 0 0,0 0 0,-6-11 0,6 11-129,0 0 129,0 0 0,0 0 0,0 0 0,0 0 0,0 0-129,0 0 129,0 0 0,0 0 0,0 0 0,0 0 0,0 0 0,0 0-129,-2 6 129,2-6 0,0 0 0,0 0-129,-12 11 0,12-11 129,-17 19 0,6-5 0,-1 1 129,-6 6-129,1-1 129,-2 3-129,1-1 129,0-2-258,1-1 258,0-2-258,4-2 129,1-3 0,12-12 0,-18 19 129,18-19-258,-14 15 129,14-15 0,-10 9 0,10-9 0,-12 5 0,12-5 0,0 0 0,-11 3 0,11-3 0,0 0 0,0 0 0,0 0 129,0 0-258,7-8 258,-7 8-129,18-16 0,-7 3 0,1-1 0,3-1-129,2-5 129,0-1 0,1 0-129,-1-1 129,0 2-129,-1-2 258,-1 4-258,-1 2 258,-1 2-129,-4 3 0,1 0 0,-10 11 0,17-17 0,-17 17 0,12-16 0,-12 16 0,11-13 129,-11 13-129,7-12 0,-7 12 0,0 0 0,0 0 0,0 0 0,0 0 129,0 0-129,0 0 0,0 0 0,0 0 129,0 0-129,0 0 0,0 0 129,0 0-129,11 0 0,-11 0 0,13 15 0,-13-15 0,17 20 0,-6-9 0,0 6 0,3-4 0,0 4-129,0 1 258,3-1 0,1 2-258,0-1 258,2 1-129,0 0 258,-2-2-516,0-2 645,0-3-516,-3-1 129,-2-1 0,0-2 0,-13-8 0,14 10 0,-14-10 129,0 0-129,0 0 0,0 0 129,0 0-129,0 0 129,0 0-129,0 0 129,0 0-129,1 12 129,-1-12-129,0 0 0,0 0 0,0 0-129,0 0-1032,0-8-3483,-1-3-387,-5-9-258,-3-10-516</inkml:trace>
  <inkml:trace contextRef="#ctx0" brushRef="#br2" timeOffset="29651.6959">15007 7161 1,'-18'0'1031,"18"0"259,-13-3-129,13 3 0,-15-3-129,15 3 0,-15-1-258,15 1 0,-19 0-387,8 0 129,0 7-129,-2-1 129,0 5-129,-2-2 0,-1 3-129,0 0 0,1 1 129,-4 1-258,4-2 129,0 1 0,4 3-129,-3-1 258,4 4 0,-2-1-129,4 4 258,0-4-129,6 4 0,-3-1 0,5 1 129,0-3-129,6 1 129,1-7-129,7 3 0,-1-6-129,7 3 0,0-4 0,3-1 0,2-4-129,3-2 0,0 1-129,2 0 129,0-3-129,-1 0 0,3-2 129,0-6 0,-2 0 0,1-5 0,-3-2 0,1-3 0,-4-3 129,1-1-129,-7-6 0,-3 4 0,-3-3 0,-5 0 129,-4 2-129,-4-1 0,-1 2 0,-6 2 0,-4 3 0,-2 1 0,-2 1-129,0 4 0,-1 1 0,-2 6-129,0 0 0,0 4 129,0 2-129,0-1 0,-1 1 129,0 0-129,-2 0 0,0 1 129,1 4-129,-1-4-129,2 8-258,-5-3-516,10 10-1161,-8 1-2193,5-7-387,4 4-129</inkml:trace>
  <inkml:trace contextRef="#ctx0" brushRef="#br2" timeOffset="30904.7676">14981 7342 774,'0'0'1419,"0"0"-258,0 0-258,3 11-129,-3-11-129,0 0 0,0 0 258,5 11 0,-5-11 0,0 0 0,0 14 0,0-14-258,0 13 0,0-13-258,0 12 0,0-12-129,-5 17-129,5-17 387,0 0-129,-3 16 258,3-16 129,0 0-129,0 0 258,0 0-129,0 0 0,0 0-258,-4-8-129,4 8-129,0 0-129,-3-13 0,3 13 0,-1-13-129,1 13 0,0-19 129,0 19-129,3-16 0,2 5 0,-5 11 0,8-18 0,-8 18 0,9-11 0,-9 11 0,0 0 0,0 0 0,0 0 0,0 0-129,0 0 129,0 0 0,0 6 0,0-6 0,-5 12 0,5-12 129,-5 12-129,5-12 129,-4 14 0,4-14 0,-2 14-129,2-14 0,-3 13 0,3-13 129,-2 13-129,2-13 129,0 0 0,-2 11 0,2-11 0,0 0 129,0 0 0,0 0 0,-4-7-129,4 7-129,0 0 0,-2-15-129,2 15-129,0-11-387,0 11-516,0-11-1548,0 11-1935,0-12-129,0 12-516</inkml:trace>
  <inkml:trace contextRef="#ctx0" brushRef="#br2" timeOffset="33188.8983">14695 8158 1,'0'0'1547,"10"-4"259,-10 4 0,0 0 258,11-3-258,-11 3-129,0 0-516,2-12-516,-2 12-258,0 0-258,9-14-129,-9 14 0,11-12 129,-11 12 0,22-17 129,-9 10 129,4 1-129,-2-1-129,7 3 129,-3-2-129,1 4 0,-1-1-129,-2 3-129,0 0 129,-2 0 0,-2 0 0,-13 0 0,16 3 387,-16-3-258,0 0 258,11 10 0,-11-10-129,0 0 258,-9 15-258,0-2 129,-2-1-258,-3 3 0,-2 0-129,-3 6 0,2-4 0,-4 4 129,0-1 0,2-3 0,-1 0-129,2-2 387,3-1-258,2-2 0,3-3-129,10-9 129,-12 17-129,12-17 129,-2 11 0,2-11 0,0 0 129,17 14 0,-5-14 0,5 0 129,2 0-129,6 0-129,-5-4 0,7-1 0,-4 0-129,-2 1 0,1 0 0,-4 1 0,-4 2-129,0 1 129,-3 0 0,-11 0 0,16 0 0,-16 0-129,0 0 129,13 0 0,-13 0-129,0 0-258,0 0-645,0 0-1032,0 0-2580,0 0 129,-8-5-516</inkml:trace>
  <inkml:trace contextRef="#ctx0" brushRef="#br2" timeOffset="34187.9554">14830 7991 516,'-25'-1'1161,"12"1"129,-3 0-258,-2 1-129,3 3 0,-3 1 0,1 2 0,-2-1-129,2 1-129,-3 1-129,4 1-129,-4 3-258,4 3 0,-1-1 0,1 1-129,0 2 0,1-1 129,0 5-129,1 2 258,0-3 0,3 5 0,-4-3 0,8 3 258,-5-1-129,8 2 258,-4-6-258,7 2 258,0-4-258,1 0 258,2-1-258,8 2 129,-1-3 129,7 1-129,-1-3-129,6 0 0,-1-1 129,8-2-129,-1-3-129,7 1 129,0-6-258,3 1 0,2-4 0,3 0 129,1-7-129,1 1 0,-1-5 0,0-1 0,0-4-129,1 3 0,-3-6 129,1 4-258,-3-2 258,1-1-258,-4-1 258,-2-2-129,-4 0 129,-2-1-129,-6-2 0,-3-1 0,-5-1 129,-7 1-129,-2 2 0,-5-2 129,-6-1-129,-6 4 0,-8 0 129,-2 0-129,-4 5 0,-2-1 0,-6 4 0,0 3 0,-4-1 0,-1 4 0,-3 3-129,-1 1 0,-2 4 0,-3 0-129,4 4-258,-6-2-387,10 21-1290,-6-2-2322,3-2-258,2 7 0</inkml:trace>
  <inkml:trace contextRef="#ctx0" brushRef="#br2" timeOffset="35539.0326">14641 9022 1548,'6'-10'645,"-6"10"129,0 0 129,18-10 129,-18 10-129,20-8 258,-7 4 0,1-1-129,1 1 0,3 1-129,0 1-258,1 2-258,-3 5 258,0 2-258,-3-1 0,0 3 129,-13-9-387,18 24 258,-18-12-129,2 0 258,-2-12-129,-6 23-129,-8-12 258,2 3-129,-5-3-129,-1-2 0,-1 0-258,2-2 0,0 1-129,3-4 129,14-4-129,-18 8-129,18-8 129,0 0 129,0 0 0,-4 10 129,4-10 0,11 11 129,0-5-129,1 4 129,3-1-129,3 3-129,-2-2 0,1 2 0,-1 2-129,-3-2 0,-2 1 0,-2 1 129,-4-2 129,1 2 0,-5-1 129,-1 0 0,0-2 258,-5 3-129,-6-5 129,0 6 0,-5-7 0,0 6-129,-5-7 129,1 3-129,-3-5-129,0 2-129,2-4-129,-1-3-129,3 0-516,3-10-258,16 10-1161,-20-13-2064,11-1-903,8-1 0</inkml:trace>
  <inkml:trace contextRef="#ctx0" brushRef="#br2" timeOffset="36568.091">14827 8883 1032,'-16'-2'2580,"16"2"-2064,-19-4 0,5 4-129,1 0 258,-5 2 0,3 3 258,-5 1-129,5 2-258,-5 0 129,0 3-387,1 0 258,2 5-258,-3-3 0,4 5 129,-2-1-129,1 3-129,-1 0 129,2 4 129,-4-2 0,4 6 129,-3-6-129,4 7 387,-4-2-258,6 4 258,-4-2-129,4 5 129,-1-5-129,4 4-258,1-3 387,6 3-387,1-5 129,2 2-129,2-5-129,12 2 129,-3-9-129,9 2 0,-2-2 0,6-1-129,1-3 0,2-2 0,5-3 0,0-3 129,2 3-258,2-4 129,0-3-129,5-2 129,1 0 0,1-7 0,0-5-129,1-2 129,0-6 0,2-6-129,-3-1 129,-1-4-129,-4-1 129,-1 1 0,-7-5-258,-3-1 129,-6 3-129,-7 1 0,-7-3 0,-7 1 129,-1-1-129,-14 2 0,-6 0 129,-8 3-129,-5 3 129,-6 3 0,-2 8-129,-7 2 129,0 10-387,-3-2 0,8 11-516,-8-1-903,12 5-2709,1 6-387,3-3-129</inkml:trace>
  <inkml:trace contextRef="#ctx0" brushRef="#br2" timeOffset="39091.2354">16766 7117 1677,'-11'-5'2193,"11"5"-387,0 0-129,0 0-516,0 0-129,0 0-129,0 0-258,0 0 0,0 0-129,0 0 0,0 0-129,-10 2 258,10-2-258,-9 20 0,5-5 129,-3 4-258,1 5 0,0 4 0,1 8-258,-1 3 129,4 2-129,0 2 129,2-2-129,0 0 0,0-5 0,0-1 387,0-11-258,0-2 0,-5-6 129,3-4-129,2-12 0,-9 13-129,9-13-129,0 0 0,0 0 0,-8-11-129,8 11-129,0-19 0,0 7 129,0-3 129,0 3 129,0-2-258,0 14 129,0-19-129,0 19 258,2-17-129,-2 17 129,6-18 0,-1 6 129,3-2 129,0-3 0,4-1 129,-2-7 0,8 0 129,-2-6-129,5 4 0,1-5-129,4 1 0,2 2 0,4 0 0,2 2 0,-1 6-258,-1 1 0,-3 4 0,-5 3 0,-6 2-129,-2 6-258,-16 5-129,11 0-645,-11 0-1032,-13 2-2064,1 13-129,-11-7-129</inkml:trace>
  <inkml:trace contextRef="#ctx0" brushRef="#br2" timeOffset="39380.2524">16639 7386 774,'15'20'3870,"18"-15"-774,-9 4-903,-3-5-387,7 4-645,-6-2-516,6 5 0,-2-4-258,-1 8-129,-1-2 0,-3 3 0,1 0 0,-3 0 0,-2-3-129,1 4 129,-5-4-516,-2-6-645,0-3-2967,2 4-129,-13-8-258</inkml:trace>
  <inkml:trace contextRef="#ctx0" brushRef="#br2" timeOffset="40279.3038">17107 7449 1032,'20'-21'1548,"-13"10"-129,0 0-258,-1-3 129,3 2-258,-3 0-129,4 0-258,-3-1-129,4 5 0,-4-4 258,5 4 129,-12 8 129,17-11 0,-17 11-258,11-5 0,-11 5 0,0 0 0,0 0-129,0 0-258,0 0 129,0 0-129,9 8-129,-9-8 129,1 21-258,2-7 129,-2 1-258,4 2 129,0-2-129,1 3 0,1 0 129,0 2-129,0-2 129,-1 1 0,0-6 0,-1 0 0,-2-1 0,-3-12 0,6 13 0,-6-13 129,0 0-129,0 0 129,0 0 0,0 0 0,7-16-129,-4 3 0,1-7 0,-1-1-129,4-4 0,-1 1 0,0 2 0,2 2 0,2 5 0,-2-2 0,4 8 0,2 2 0,-1 3-129,1 2 129,-3 2 0,1 0 0,1 0 0,-2 10 0,-11-10 129,17 17-129,-11-5 0,1 5 129,-1-2 0,1 4 0,-5-1 0,3 5 0,-4-5 0,0 1 0,0-2-129,-1-3 129,0 0-129,0-14 0,0 15-129,0-15-258,0 0-774,0 0-2709,10-7-774,-3-5-387,2-5-129</inkml:trace>
  <inkml:trace contextRef="#ctx0" brushRef="#br2" timeOffset="40931.3411">17781 7492 516,'0'0'1419,"-12"3"258,12-3 387,0 0-129,-11-10 0,11 10-129,-4-11-258,4 11-258,-9-18-387,4 7-129,5 11 0,-5-21-129,5 21-129,0-21-258,0 21-129,10-21 129,5 13-258,3-2 0,3 2-258,4-3 258,2 2-129,0 4 129,-1-1 0,0 5-129,-5 1 0,-4 3 129,0 3 129,-8 8-129,-3 7 129,-6 0 0,0 5 387,-9-5-129,-3 4 129,-8-4 0,1 4-129,-4-8 0,2-5 0,-5-5 0,7-1 0,-2-5-387,1-1 0,3-1-129,0-9-387,6 2-129,-6-13-774,17 10-1935,-4-6-1290,4-2-258,0-2 0</inkml:trace>
  <inkml:trace contextRef="#ctx0" brushRef="#br2" timeOffset="41675.3837">18066 7335 1677,'0'0'3225,"0"0"129,0 0-2967,0 0 0,0 0 0,0 0 0,0 0 0,0 0 129,5 8-129,-5-8 0,8 17 258,-4-6 0,0 1 0,5 8 129,-5-3-129,6 2 258,-4-5-129,6 4 0,-12-18-129,19 19 129,-19-19-258,23 2-129,-12-4 0,5-4 0,-4-3-258,1-2 258,-1-1-258,0 2 0,-7-1 0,-5 11-129,10-11 0,-10 11-129,0 0 0,0 0-129,0 0 129,10 0-129,-10 0 129,17 12 0,-7-2 129,4 2 0,0 0 0,1 4 129,1-3-129,-1-1 129,0-6-129,-1 2 129,-3-4 0,2 0 0,-1-4 0,-2 0 129,1-10-129,-1-2 129,0-5-129,1-2 129,-1-3-129,-1-1 0,-1-5 0,1-1-258,-1 5 0,-2 1-258,1 4-129,-4-2-387,8 9-387,-10-9-774,11 11-1935,-12 10-774,15-15-129</inkml:trace>
  <inkml:trace contextRef="#ctx0" brushRef="#br2" timeOffset="41994.4019">18776 7215 1935,'3'41'3870,"0"-20"258,-3-7-129,-5 6-3354,5 8 129,-7-4 129,4 6 0,-7-6-129,8 5 0,-7-7-258,7 0-387,2-4-774,0-18-2967,0 0-774,25-1-387,-9-28 258</inkml:trace>
  <inkml:trace contextRef="#ctx0" brushRef="#br2" timeOffset="42595.4363">18988 7002 5934,'25'29'4128,"-25"-29"-258,22 23-516,-22-23-3999,18 17-258,-18-17 387,16 17-258,-16-17-129,6 10 258,-6-10 0,0 0 258,0 0-129,0 0 0,0 0 0,2 15 129,-2-15 387,0 21 0,-2-5 129,0 8 129,-2 5 258,2 1 0,0 2 387,-2-3 129,4 0 0,0-9 129,0 4 129,0-24-258,9 15 0,-9-15-387,19-13-258,-4-4-129,4-4 0,3-6 0,4 2-258,1-4 0,-2 6 0,-4 3 0,-1 8 0,-5 3 129,-2 9 0,-13 0-258,18 23 258,-15-3 0,2 4 129,-3 1 0,4 1 129,-2-2-258,0-4 0,3-4-258,-7-16-645,28 18-1032,-13-18-2580,4-4-516,3-11-129,-1-8 129</inkml:trace>
  <inkml:trace contextRef="#ctx0" brushRef="#br2" timeOffset="43163.4688">19624 7265 2580,'18'21'4257,"-1"-17"0,-13-9-129,-1-8-3354,-3 13 0,16-27-516,-13 14-129,-3 0-129,0-3-129,-5 5 0,5 11 0,-23-14 129,10 10 0,-4 4 0,2 0 0,-2 5 129,2 8 129,2-1-129,2 3 129,1 2-129,7 4 129,1-3 0,2 6 258,3 2-387,9 6 258,-3 0-258,8 8 129,-4-1-129,2 10 0,0 4-129,-3 5-129,3-1 0,-7-3 0,1-1 0,-5-5 0,-4-3 258,0-7-129,-9-11 258,-4-3 0,-9-5 0,-3-4 0,-5 0-129,-4-6 0,-3-9-129,1 0 129,1-4-258,2-9 258,3-7 0,7-5 0,8-12 0,10 0 129,7-9-129,16-1 0,11-3-129,10 0-129,13 4-903,-4-4-2451,13 1-1161,3 5-258,-4-3 0</inkml:trace>
  <inkml:trace contextRef="#ctx0" brushRef="#br2" timeOffset="45523.6038">20285 7256 1161,'0'-13'2064,"0"13"-258,0 0-129,0 0 0,0 0-258,0 0-129,0 0-129,0 0-258,0 0-129,0 0-258,0 0-129,0 0 258,0 6-387,0-6-258,0 16 0,0-3 0,1 3 0,-1-2 0,1 5 0,1 2-129,-1 1 129,2 0 0,-2 1 0,1-2-129,0-2 129,-1-2 0,-1-4-129,0-13 129,0 17-129,0-17 258,0 0-258,0 0 258,0 0-129,0 0 258,-1-12 0,-3-3 129,3 3 258,-5-10-129,5 1-129,-5-3 0,6 2 129,-3 0-258,3 1-129,0 1 0,1-1-258,4 6 0,2 2 0,4 1 0,1 2 0,3 2 0,3 3 129,1 2-258,3 3 258,0 0-129,0 0 0,1 3-129,-5-3-516,6 9-645,-12-7-1032,-1-2-1548,5 3-258,-16-3-258</inkml:trace>
  <inkml:trace contextRef="#ctx0" brushRef="#br2" timeOffset="45841.6215">20627 7178 774,'0'17'3612,"0"7"387,0-24-387,0 17-2193,0-3-1548,4 6 0,-1 4 258,1 0 0,-1 0 0,2 1 258,-1 0 0,-3-2 129,1 0 0,-2-8-129,0 0 0,0-15-774,0 18-3096,-2-23-387,2 5-387,-1-39 130</inkml:trace>
  <inkml:trace contextRef="#ctx0" brushRef="#br2" timeOffset="46049.6334">20645 6875 8901,'1'28'5031,"4"-17"-774,-5-11-258,16 18-6063,-16-18-2580,19 1-129,-6-1-645,1-6 387</inkml:trace>
  <inkml:trace contextRef="#ctx0" brushRef="#br2" timeOffset="46892.6821">20800 7377 903,'23'2'774,"-9"-1"-516,3-1 387,0 0 129,1-6 258,-2 0 258,-2-8 387,3 5 0,-9-8 258,5 8 0,-12-6-387,-1 15-258,4-22-258,-4 22-258,0-15-258,0 15 0,-13-10-387,13 10 0,-20-7-129,8 7 129,0 0-258,2 0 258,10 0-129,-19 0 0,19 0 0,-14 0 0,14 0 0,0 0 0,-13 0-129,13 0 129,0 0 0,-7 18 129,7-18-258,0 21 258,0-8-129,0 3 0,5-3 129,-2 4 0,3 1-129,0-3 0,0 4-129,1 1 129,0-1 0,2 0 0,0 6-129,1-1 129,1 1 0,-3 5 0,1-2 0,-2 0 0,1 1-129,-2-2 258,-3-1 0,-1 0-258,-1-3 258,-1-1-129,0-4 0,0 0-129,0-7 258,-3 0-129,3-11 129,-10 12 0,10-12 0,-20 7-129,6-7 129,-2 0 0,-2 0 0,2 0 0,-3-6 0,2 0 0,1-5-129,2-4 129,3 0-258,5-9 129,4-2-258,2-6 0,7 0-129,5-6-129,9 3-645,-2-6-645,14 1-1935,0 5-774,-3-4 0</inkml:trace>
  <inkml:trace contextRef="#ctx0" brushRef="#br2" timeOffset="47595.7218">21047 6928 3483,'-15'-16'3225,"15"16"-903,-3-15-516,3 15-516,0 0-129,0 0-129,0-14 0,0 14-516,0 0 129,0 0-258,0 0 0,0 0 0,0 0-129,0 0 0,0 0 129,3 7-129,-3-7-129,5 19 129,-2-4-129,2 4 129,0 3-129,2 7-129,1 2 129,0 5 0,0 1 0,1 4-129,-5-1 129,3-2-129,-3-2 0,-2-4 129,-2-3-129,0-5 129,0-8-129,0-2 129,0-14 0,0 13 0,0-13 0,0 0 0,0 0 129,10-13-129,-3-1 0,2 0 129,-1-1-129,1 3 0,-2-2 0,1 0-129,-8 14 129,7-15-258,-7 15 129,0 0 0,0 0-129,0 0 0,13 0 129,-13 0 0,9 15-129,-4-4 129,-1 1 0,1 2 0,-1 3 0,-1 1 0,0 7 0,0 0 0,1-1 0,-3-3-258,3 1 0,-2-6-129,6 1-258,-8-17-516,19 10-516,-12-17-1032,13-4-774,-6-6-645,3-11-516</inkml:trace>
  <inkml:trace contextRef="#ctx0" brushRef="#br2" timeOffset="47963.7432">21487 6952 258,'-3'-23'3354,"3"23"0,0 0-1677,0 0-903,0 0-129,0 0 129,0 0-129,-5 7 258,5 5 0,0 4 0,0 7 0,0 1-129,0 8 0,0 3 0,0 9-129,-6-3 129,5 7-258,-5-6-129,4 0 0,-3-9 0,4 3-258,0-8 0,1-7-129,0-6 0,0-15-129,14 15-129,-14-15-129,20-1-258,-13-14-645,8 3-774,-9-4-1806,0-9-774,3 3-129</inkml:trace>
  <inkml:trace contextRef="#ctx0" brushRef="#br2" timeOffset="48229.7585">21293 7090 1806,'0'13'4128,"29"-8"129,-11-5-258,16-1-2064,2 0-1806,5-1 129,3 1-129,0-3-129,2 2 0,0-3 0,-4-5-387,4 7-645,-10-5-1677,-4-2-1161,9 8-516,-14-11 258</inkml:trace>
  <inkml:trace contextRef="#ctx0" brushRef="#br2" timeOffset="49699.8426">22081 7302 1,'0'0'3353,"-8"-13"1,8 13-2322,0 0-129,-1-12 387,1 12-258,0 0 129,7-7 0,-7 7-129,19-8-129,-8 6-129,9 2 0,-2 0-387,6 1 129,-1 0-129,3 4 0,-4 1-129,0 3-129,-2 0 0,-3 6 0,-2-1-129,-5 6 0,-1 0 0,-5 1 0,-2 1 0,-2 1 0,0 0 0,-4-4 129,-4 1 0,-3 0 0,-3-4 129,2 1 0,-8-8 0,3 2 129,-7-7-129,0-2-129,1-2 129,1 0-258,2 0 129,0-4-258,5-2 129,3-2-258,12 8 258,-9-13-129,9 13 0,2-22 129,-2 22-129,22-19 129,-6 9 0,4 3 0,1-1-129,2-4 129,2 4-129,-3-4 0,5 5-258,-7-7-258,6 5-516,-10-13 0,9 7-516,-13-11-258,8 9 0,-15-12 129,9 7 516,-11-7 0,0 1 387,-3 0 516,0 1 258,-2-1 258,-4 0 129,2 4 129,-1 0 0,1 1 129,1 1-258,2 5 258,-2 2-129,3 15 258,-2-19-258,2 19 0,0 0-129,0-12 0,0 12 129,0 0-129,0 0 129,0 0 258,6 8 258,2 3 0,-4-1 129,8 13 0,-7-5 0,7 11-129,-9-2 0,7 11-516,-4 4-129,-2 6-129,-1-2-129,-3-3 0,0 0 0,0-8 0,0 1 0,-1-8 0,-1-10-129,1-6 0,1-12-129,0 0 0,0 0-645,8 0-129,5-5-129,-6-20 0,9 7 129,-5-16-129,7 8 0,-9-12-516,5-2-129,-4 6 0,-2-10 0,0 5 129,-2 0 129</inkml:trace>
  <inkml:trace contextRef="#ctx0" brushRef="#br2" timeOffset="49955.8573">22592 6984 129,'3'-12'903,"1"-2"-258,-4 14 129,0 0 0,0 0 387,0 0 258,9 14 129,-9-14 129,5 30 0,-5-16 0,5 12-129,-5-2-129,6 13-129,-6-1-387,5 13-258,-5-3 0,4 5-387,-4-4 0,2 4-129,-1-6-129,-1-7 0,0-8-129,0-10-129,1-4-903,-1-16-1935,-8-3-1032,8-9-645,-11-15 387</inkml:trace>
  <inkml:trace contextRef="#ctx0" brushRef="#br2" timeOffset="50257.8745">22274 7121 4128,'2'11'4515,"32"-7"129,-9-6-516,7-5-3096,13 4-645,1-4 0,10 4 129,-3-4-258,4 3 0,-3-3 0,-3 4 0,-1-2-129,-4 2 0,-4 2 0,-5-2-129,-4 3-129,-8 0-516,0 7-774,-12 1-2451,-13-8-774,15 14-129,-15-14-258</inkml:trace>
  <inkml:trace contextRef="#ctx0" brushRef="#br2" timeOffset="51128.9243">22940 7377 1161,'0'0'3612,"0"-11"-1032,0 11-645,0 0-258,4-18-258,-4 18 0,8-10-516,-8 10-129,12-10-129,-12 10 129,18-13-258,-5 11-129,0 0-258,5-1 129,0 3 0,1 0-129,2 0-129,-1 0 0,0 2 129,-1 2-258,-2 2 129,0 6 0,-4-2 0,-2 1 0,-2 5 0,-3 4-129,-4 0 129,-2 2 129,-1 0-129,-5-3 0,-1 4 129,-1-2-129,-5-4 129,1-1 0,-4-4 0,2-3 0,-6-5 0,-1 1-129,-2-5 129,0 0-129,-2 0 0,2 0-129,0-5 129,0-2 0,5 2 0,3-1 129,15 6-129,-19-17 0,16 6 0,3 11 0,5-16-129,7 8 129,5 4-129,4-4 0,5 6-129,2-5-387,6 7-258,-6-5-903,7-2-1677,2 3-1032,-8-7 0</inkml:trace>
  <inkml:trace contextRef="#ctx0" brushRef="#br2" timeOffset="51522.9469">23537 7294 774,'0'0'3354,"0"0"129,0 0-645,0 0-2580,-9-4-258,9 4 0,-21 2-258,6 5 516,0-2 0,-3 5 0,-3-2 387,-1 6 0,-5-2 129,6 8 129,-6-7 0,8 8-258,-5-3-129,9-1 129,1 0-258,5 1-129,0-5 0,9 4-129,0-17 0,7 18 258,6-14-387,7 1-387,7-2-258,-4-6-645,14 3-774,-6-10-1290,1-7-1290,8 7 129</inkml:trace>
  <inkml:trace contextRef="#ctx0" brushRef="#br2" timeOffset="53328.0502">23586 6866 774,'0'0'1806,"0"0"-387,0 0-258,0 0 0,3 15 129,-3-15-258,2 14 129,-2-2-129,0 3-129,0 2-129,0 9-129,0 3 0,0 9-387,0 7 0,0 3-258,-2 2 129,2 2-129,-1 0 0,1 0 129,0-5 129,0-5 129,-2-12-258,2-1 129,-2-9 0,2-3-129,0-17 0,-2 17 258,2-17-258,0 0 129,0 0-129,0 0 129,0-9 0,0 9-129,11-25 129,-1 5-129,2-2 258,3 0-387,0-4 129,3 3 0,-1 0 0,1 0 0,0 3 0,-3 6-129,-3 3 0,-2 1 0,-10 10 0,16-11-129,-16 11 0,0 0 129,11 0 0,-11 0 129,1 7 0,-1-7 0,2 14 129,1-3 0,-3 2 0,4 3 0,-3 0-129,1 3 0,2-3 0,0 1-129,-1 0 129,-1-1-129,0-3 129,-2-13-129,4 15 129,-4-15 129,0 0-258,0 0 258,0 0 129,0 0-129,0 0 0,11 0-129,-11 0 0,15-12 0,-2-3-129,2 3 129,2-7-129,3-2 0,3 2-129,-3 0 0,0 3 129,-5 1 0,0 5 0,-5-1 0,-10 11 0,15-5-129,-15 5 129,0 0-129,0 0 129,10 0 0,-10 0-129,0 0 129,0 0 129,10 16-129,-10-16 129,4 10-129,-4-10 129,5 16 0,-4-1-129,0 4 129,1 1-129,-2 1 0,2 0 0,-2 6 129,0-1-258,0 1 129,0-6 0,-2-4 129,0-3-129,1-4 129,1-10-129,-3 12 258,3-12-129,0 0 0,0 0 0,6-10 0,2-1 0,0-5 0,6-1-129,-2-3 0,4-4 129,-2 1-129,3 3 0,-2 0 0,0-1 0,-3 7 0,1 0 0,-4 3 0,-9 11 0,12-8 0,-12 8 0,0 0-129,13-1 129,-13 1-129,0 0 0,12 0 129,-12 0-129,10 8 129,-10-8 0,10 19 0,-9-5 0,4 3 258,-3 2-258,0 4 0,-1-5 129,-1-4-129,2-2 129,-1-1 129,-1-11-258,0 14 129,0-14 0,0 0-129,15-13 129,-4 2-129,3-3 0,2-5 0,3-1 129,-2 1-129,2 0 0,-5 5 0,-1 4 0,-13 10 129,13-3-129,-13 3 129,0 19-129,0-2-129,0 9 129,0-2 0,0 1 0,0-8 0,1 5-387,-1-22-258,14 25-516,-14-25-1290,17-5-2193,-7-6-387,2-3-387,0-3 129</inkml:trace>
  <inkml:trace contextRef="#ctx0" brushRef="#br2" timeOffset="54132.0961">24666 7420 4773,'8'18'4515,"-8"-18"-258,13 4-258,-13-4-3096,18 3-903,-6-5 0,3-9 0,0 0-258,-3-4 516,2 2-258,-6-2 129,0 1 129,-4-2-129,-3 4 0,-1 12 0,-1-14-129,1 14 129,-17-4-129,5 4-129,-3 0 129,-2 5-129,0 3 0,-1 4 129,3-1-129,0 5 129,5-3 0,-1 7-129,7-2 129,0 0 0,3 1 129,1 1-129,0-3 129,0-1-129,2-2 129,-1-3 129,4 2 129,-5-13-129,6 12 258,-6-12-129,0 0 0,0 0 0,19-1 0,-19 1-129,24-24-258,-5 8 129,3-4-258,4-2 129,0 1 0,1 2-129,-1 1 0,-2 5 0,-4 1 129,-1 8-387,-7 4 387,0 6-129,-7 8 0,-1 1 258,-3 1-258,-1 3 258,0 2-129,-2-1 129,1-3 0,-3-7 258,4-10-258,-5 16 129,5-16-129,0 0 129,3 11-129,-3-11 0,10-3 0,-10 3 0,16-12-129,-16 12 129,14-10 129,-14 10-258,9-11 129,-9 11-129,0 0 129,0 0-129,4 13 0,-4 3-129,1-2 0,2 8-129,-2-3 0,5 5-129,-5-9-258,10 7-1161,-11-22-2580,0 0-387,14 0-516,-7-17 387</inkml:trace>
  <inkml:trace contextRef="#ctx0" brushRef="#br2" timeOffset="54483.1162">25155 6987 6063,'12'24'4902,"-12"-24"-387,12 22-258,0-8-3999,-4 5-258,-2 6 0,-3-1 0,1 7 258,-4 2-129,0 7 129,-1 4 0,-3 6 0,-5-2-129,3 4 258,-2-2 0,3-1-129,3-5-129,2-8-129,0-3-258,1-13-516,11 1-258,-12-21-1290,15 3-1161,-5-12-1290,-5-11-258,4-5 259</inkml:trace>
  <inkml:trace contextRef="#ctx0" brushRef="#br2" timeOffset="54672.1269">25046 7219 4128,'-11'2'5031,"12"13"-387,16-8-258,16 0-2838,-3-7-903,11 3-258,6 6-1161,-5-9-2064,3 0-1806,1 0 129,-14-9-516</inkml:trace>
  <inkml:trace contextRef="#ctx0" brushRef="#br2" timeOffset="55467.1725">16872 8003 258,'-1'39'3741,"-2"-21"0,3 17 258,-2 0-3354,-3 3-129,2 11 129,-5 0 129,4 9 0,-6-1 0,4 10 0,-7-10-129,7 2-129,-3-8-129,3-5-516,6-2-516,-1-17-2193,1-11-1419,6-5-258,-6-11-129</inkml:trace>
  <inkml:trace contextRef="#ctx0" brushRef="#br2" timeOffset="55717.1868">16647 8490 5805,'0'0'4902,"0"0"-387,8 0-387,11-3-3741,-4-4-129,10-1 0,2-3 0,7 1-129,1-2-129,10 0 0,1 4-258,-2-4-645,12 11-1419,-10 1-2064,-1 0-258,-5 0-387</inkml:trace>
  <inkml:trace contextRef="#ctx0" brushRef="#br2" timeOffset="56099.2087">17115 8543 129,'-15'-5'3354,"10"-17"387,5 22-258,5-22-2322,6 5-903,6 4-129,1 0 0,7 1-129,-2 6 0,3 2 129,-4 1 258,3 3 0,-8 3 129,2 9 129,-7-2 129,1 9 0,-10-8 258,7 8-129,-10-5 129,0 6-129,-11-8 0,1 8-129,-13-12 0,3 6-387,-10-9 129,1 1-258,-1-6-387,0-5-258,12 0-1161,-7-20-1677,17 4-1419,8-6-258,4-3-387</inkml:trace>
  <inkml:trace contextRef="#ctx0" brushRef="#br2" timeOffset="56520.2326">17440 8358 2193,'17'20'3483,"-7"2"0,-10-11-1806,5 5-1677,3 3 129,0 0 0,1 3-129,-2 2 387,2 1 129,-1-1 387,3 2 0,-6-9 387,7 4-387,-9-10 387,6 6 0,-9-17-129,0 0-129,0 0-387,0 0 0,0 0-129,0 0 0,-3-22-387,-2 5 129,-3-2-387,3-1 129,4-4-129,1 2 129,7-1-258,9 0 258,9 6-129,6 1-129,7 3 129,2-4-645,14 13-1161,-6-5-2580,0-2-258,2 2-516,-9-1 258</inkml:trace>
  <inkml:trace contextRef="#ctx0" brushRef="#br2" timeOffset="57545.2909">18593 8320 1548,'0'12'2709,"0"-12"0,0 0-2838,0 0 0,0 0 387,0 0 903,0 12 0,3 4 645,-6-6 0,3 15 0,-12-6-258,11 10 0,-12-7-387,8 10-516,-1-8-387,0-7-774,6 3-774,-8-8-2451,8-12-516,0 0-774,0-15 258</inkml:trace>
  <inkml:trace contextRef="#ctx0" brushRef="#br2" timeOffset="58234.3308">18530 8199 1806,'-57'18'2580,"24"-2"-258,0 1-1032,2 7-129,-5-2-387,6 10-258,-1-7 129,4 11 129,0-5-129,6 5 0,2-4 129,9 4-258,4-5-129,6 0 0,1-2-129,12-2-129,5-3-129,6 0 0,3-3 129,5 0-129,1-2 129,2-2 0,2-4 0,2-4 0,1-2 258,0-4-258,4-3 0,-3-6 0,1-11 0,0-7 0,-4-5 0,-3-2 0,-6-9-258,-4-1 258,-5-4-129,-8-1 129,-7 2-129,-2 3 129,-3 0 0,-7 7 0,-6 2 258,-1 4-258,-6 5 129,1 6-129,-4 1 129,-2 6-129,0 3-129,3 3 0,-3 4-258,0-1-645,5 7-387,-11 1-1419,2 6-1548,5 8-645,-8-5 516</inkml:trace>
  <inkml:trace contextRef="#ctx0" brushRef="#br2" timeOffset="65399.7406">19328 8682 258,'0'0'1935,"0"0"-258,0 0 129,0 0 0,0 0-258,0 0-387,-6 4-258,6-4-129,0 0-516,0 0-129,-17-4 0,17 4-129,-19-9 0,5 4 0,-2-2 0,-2 0 0,-2-2 129,1-4 129,-1 1-258,3-1 129,-1 0-129,3-4 0,-2 6 0,2-5 0,2 1-129,2 4 129,1-5-387,2 2 387,4-3-258,1-1 258,3-2-258,1 3 129,3-2-129,2-1 258,0 1 0,0-3 0,0 4-129,0 1 0,-1 4 129,0-4-129,0 6 0,1-1 0,-6 12 0,11-9-129,-11 9 258,16-3-129,-16 3 129,18-2 0,-6 2-129,-2-3 129,2 2-129,-12 1 129,22-1-129,-22 1 0,18 0-129,-18 0 258,0 0 0,9 14 0,-9-14 0,-1 21-129,-4-10 129,-2 3-129,-1-2 0,0 5 0,-2-1-258,1-2 258,-2 1 0,3 1 0,-1 1-129,-3 0 258,2 3 0,-1-2 0,-1 1 129,-1 4 0,0-1-129,2-1 129,-2 0 0,2-1-129,1-5 129,-1 2 129,3-5 0,8-12-129,-12 19 0,12-19 0,-9 15 129,9-15-129,-1 13-129,1-13 0,0 11 0,0-11 0,0 0 129,8 14 0,-8-14 0,8 11 0,-8-11 258,0 0-129,13 12 129,-13-12 0,19 2 0,-6-2 129,-2-2-258,7-4 129,0-5 0,5-1-258,-1-5 0,3-2 0,3 1-129,0-1 129,0 0-258,-1 0 0,3 4-516,-8-2-1032,-3-2-2064,8 14-387,-14-13 259</inkml:trace>
  <inkml:trace contextRef="#ctx0" brushRef="#br2" timeOffset="66691.8144">20132 8288 774,'1'-11'2322,"-1"11"-129,0 0-129,-9-6-516,9 6-645,-15-5 0,5 1-258,-1 4 0,-4 0-129,0 7 0,-2-6-129,-1 5 129,-7-3-129,6 7 0,-6-1 0,2 1 0,-3 0-129,-1 1 0,1 1-129,1 4 0,-2-1 129,2 3-129,1-1 0,0 5-129,4 2 129,2 0 0,0 0 0,4 3-129,6-2 129,1-1-129,1 0 258,3 2-129,3-4 0,0 2 0,2-2 0,6 2 0,-2-3 258,2 0-258,4-1 129,4-2 0,-1-3-129,8-1 258,0-4-258,5-4 129,4-5-129,3-1 0,4-1 0,4-8-129,1-3 129,1-4-258,4-3 258,-1-1-129,-1-5 0,0 1 0,-5-2 0,-4-6 129,-2 3-129,-7-3 0,-8 2 0,-1 0 0,-7 1 0,-6-1 129,-6 0-129,-1 5 0,-6-1 129,-8 4-129,-7-2 129,1 2-129,-9 5-129,-2 1 129,-2 3 0,-3 3-129,1 4 129,-1 2 0,-2 4-129,0 4 0,2 4 0,-3 4 0,7 9-774,-11-7-1032,10 5-2322,0 5-516,-2-4 129</inkml:trace>
  <inkml:trace contextRef="#ctx0" brushRef="#br2" timeOffset="67606.8667">19923 8448 903,'0'0'1548,"0"0"0,7-9 129,-7 9 129,0 0-129,1-13 0,-1 13-258,0 0-129,0 0-387,0 0-258,0 0-129,18-9-258,-7 9 0,2-3 129,4 2-129,2-1 0,0 2-129,-1 0 0,0 0 0,-3 0-129,-2 4-129,-13-4 258,13 16-129,-13-16 0,0 20 0,-7-6 129,-7 7 0,-2-5 0,-4 6 0,-3-6-129,1 2 0,-2 0 129,3-1-129,0-4 0,5-4 0,1 0 0,4-1 0,11-8 0,-15 8 129,15-8-129,0 0 258,0 0-258,0 0 129,0 0 0,3 12 0,-3-12 129,17 1-258,-17-1 258,22 1-129,-10 2-129,1-1 129,-2 0-129,2-2 0,4 4 0,-3-1-258,7 3-516,-5-6-2193,7 0-1419,7-1-129,-3-11-258</inkml:trace>
  <inkml:trace contextRef="#ctx0" brushRef="#br2" timeOffset="68359.9099">21119 8518 1677,'0'0'3354,"-12"0"258,12 0-1935,0 0-1548,-17-3 129,5 2 129,-4 0 0,1 1 258,-5 0 129,5 3-129,-8-1 258,4 6 0,-3-3-258,3 7 129,-3-2-258,5 3-258,-3-4 129,6 6-258,-1-2 0,3 2-129,0-1 258,4 0-516,1 1 516,4 0 0,1-1-129,2 3 129,4-5 0,7 3 0,3-9-129,6 5 129,4-6-387,2-5-258,10 0-1161,-6-5-1548,4-7-1419,5 0-129,-7-8-258</inkml:trace>
  <inkml:trace contextRef="#ctx0" brushRef="#br2" timeOffset="69007.9465">21207 8528 1935,'0'0'2064,"0"0"-129,0 0 387,6 8-129,-6-8-258,14 6-129,-14-6-387,15 6-258,-15-6-516,19 13-258,-8-8-129,1 5-129,0-2 129,1 3-516,1 1 258,1-2-129,-1 1 129,-1 1 0,-1 1 0,-5-1 0,1 1 0,-3 2 0,-5-5 129,0 1-129,-3-1 258,3-10 0,-17 15-129,3-11 129,-2-1 0,-2 2-129,-3-5 129,3 0-129,-2-3 129,4-1-129,1-4 0,3 3-129,12 5 129,-18-16-129,18 16 0,-7-12 0,7 12-129,0-10 129,0 10 0,13-12-129,0 7 129,2-1-129,8 1 0,0-2-129,8 3-387,-4-4-645,9 8-903,-8-9-516,7 7-903,-3-3-903,-7-3-257</inkml:trace>
  <inkml:trace contextRef="#ctx0" brushRef="#br2" timeOffset="69470.9734">21519 8497 1548,'12'9'3483,"-12"-9"129,15 10-258,-15-10-3483,16 12-258,-16-12 387,12 17 387,-6 0 129,-6-17 387,5 24 129,-5-24 129,3 26 0,-3-26-129,6 16-129,-6-16-258,24 0-258,-8-8-258,5 0 129,4-3-258,3-2 129,-1 1-129,0-1 0,-6 4 0,-2 0 129,-7 9 0,-1 0-258,-11 0 129,13 13-129,-9 0 129,-1 4-129,3-1 129,2 4-129,-1-3 129,2-5 0,1 3-645,-10-15-3483,17 5-258,-3-5-387,-6-16-129</inkml:trace>
  <inkml:trace contextRef="#ctx0" brushRef="#br2" timeOffset="70396.0264">22272 8187 1161,'11'-8'1290,"-11"8"129,9-12-129,-9 12 387,0 0-129,0 0 129,0 0-387,0 5-258,0 6-387,-1 2-387,1 4 258,0-1-129,0 8-129,4 1 0,3 4 129,-2-1-258,4 6 129,-3 0 0,0 2 129,-4-2 0,0-1-129,-2-5 129,0-1-129,-4-5 0,1-2 0,-2-8-129,5-12-129,-5 17 129,5-17 258,0 0-258,0 0 129,0 0 0,0 0 0,10-17-129,1 5 258,1-2-387,2-1 129,2-2-258,-1 3 258,0 2-387,-2 2 258,1 5-258,-3 3 129,1 2-129,-12 0 258,20 8 0,-12 3-258,4 2 387,-2 3-387,0-1 516,1 6-258,-2-4 258,1 4-387,-4-1 387,3-2-129,-4-2-258,-5-16-645,10 17-2838,-10-17-774,0 0-516,19-5 129</inkml:trace>
  <inkml:trace contextRef="#ctx0" brushRef="#br2" timeOffset="70867.0533">22779 8622 516,'16'13'2709,"12"-13"-129,-17-11 0,8 4-3483,5-4-258,4 4 387,-5-6 516,-3 3 774,0 3 1032,-7-5 0,0 8 0,-13 4 129,2-13-258,-2 13-258,-8-11-387,-7 7-387,-2 4-258,-2 0-129,-5 0-129,1 3 129,-3 2-129,0 4 129,1 6 0,1-5 129,7 6 129,-3 0 129,10 2-129,-3-3 129,12 7 0,-2-5-129,3 0 129,6-2 129,7-2-387,5-5 129,4 3-129,4-7-129,4-4-258,6 0-516,-5-12-1161,10-4-2322,4 2-129,-9-9-516</inkml:trace>
  <inkml:trace contextRef="#ctx0" brushRef="#br2" timeOffset="71343.0806">23248 8228 2193,'0'0'2064,"0"0"-387,0 0 0,-7 17-258,7-17-129,-3 16-387,3-16-258,-3 21-129,-1-9 129,4 7-129,0 0 0,0 9 0,0 2 0,4 6-129,-4 2 0,0 4-258,0 0 129,0 1 0,0-2 0,-4-3-258,3-8 0,-2-4-516,3-1-903,0-8-2451,0-17-387,0 0-129</inkml:trace>
  <inkml:trace contextRef="#ctx0" brushRef="#br2" timeOffset="71987.1174">23462 8546 1419,'5'26'3483,"-5"-26"0,2 26-387,-2-13-3354,0 8-516,3 1 387,1 2 258,1 1 129,-1 1 387,1 8 258,-3-4 129,7 8 0,-8-11 258,6 4-258,-6-7-258,4 0 129,-5-4-258,1-4-129,-1-16 129,0 13-258,0-13-129,-14 0 258,14 0-129,-20-10 129,7-5 0,2-2 129,-5-8 258,5 4-387,-1-9 129,4-2-258,-2-3 129,7-1-258,3 2 129,1 0-258,12 3 129,3 4 129,8 1-258,4 6 258,4 3-258,0 5 258,2 5-129,-4 2 0,-1 1 0,-4 4 0,-7 5 0,-3 4-129,-8 4 129,-5 2-129,-2-1 129,-5 5 0,-7-3 129,-3-1 0,-2-3 129,-2 0-129,-2-4 0,3-4 129,-2-1-387,1-3-387,8 0-1806,-3-3-2064,0-9-387,7-2-258</inkml:trace>
  <inkml:trace contextRef="#ctx0" brushRef="#br2" timeOffset="72827.1654">24067 8518 129,'14'18'3096,"-14"-18"387,0 0-2451,0 0-129,0 0 258,0 0 0,0 0 129,0 0 387,0 11-258,0 2 0,0-13-387,0 19-129,-9-8-258,9 6-258,-3-4 0,3 3-258,0-3 0,0-1 0,0-12 0,12 20 0,-2-16 0,4-3 0,4-1 0,1-3-129,-1-6 129,6-1 0,-3-5-129,1 1 129,-4-1 0,-2-2 129,-2 0-516,-1 1 516,-3 4-516,-4-1 258,-3 2-129,-3 11 0,4-15 258,-4 15-258,0 0 258,0 0-129,-9-1 129,9 1-258,0 0 258,-17 16-258,13-5 0,-2 6 0,2-2 0,0 8 129,-1 2-129,0 6-129,-1 3 258,0 2-129,-1 3 129,0-2-129,0 6 129,0-8-129,2-2 0,2-6 0,1-4-387,2-23-903,-2 15-2838,2-15-387,0 0-258,10-14 517</inkml:trace>
  <inkml:trace contextRef="#ctx0" brushRef="#br2" timeOffset="73287.1918">24526 8703 2580,'-18'0'3870,"-7"-5"-129,25 5-387,-13-17-3483,13 17 129,-8-16 129,8 4 129,0 12 129,9-21 0,4 14 387,-13 7-387,25-14 129,-13 6 0,3 8-258,-2-4-129,0 3 129,-2 1-258,0 2-129,1 6 129,-5 4-258,0 0 258,-4 1 258,-3 0 258,3 5 129,-4-7 0,-3 5 0,-10-9 129,14-7-129,-24 12-129,13-7 0,-5-5-516,2-1-129,14 1-774,-27-11-1419,27 11-2322,-12-17-129,9 5-387</inkml:trace>
  <inkml:trace contextRef="#ctx0" brushRef="#br2" timeOffset="73956.23">24746 8574 645,'10'9'2709,"-10"-9"-1161,19 0-516,-19 0 387,17 0 129,-17 0-129,13 8 387,-13-8 0,5 16-516,-5-16-258,0 28-258,-1-14-129,1 6 129,-3-2-129,3 2-258,-3-5 129,3 3 0,0-7 0,3 1 0,-3-12 0,10 0-129,-10 0-129,24-16 129,-12 0-258,3 0 0,-2-6 0,2 4 0,-2 0 0,-4 5-129,2 1 0,-11 12-129,9-14 0,-9 14 0,0 0 129,0 0-129,0 0 0,0 0 129,0 0 0,7 11 0,-6 0 0,3 1 0,-2 4 0,4 1 0,0-2-129,-1 4 129,3-2 0,2-2 129,-1-3-129,1-3 129,2-6 0,-1-2-129,3-1 0,0-6-387,9 0-3612,-5-7-774,-2-9-258,2-2-516</inkml:trace>
  <inkml:trace contextRef="#ctx0" brushRef="#br2" timeOffset="75547.321">17714 9387 1548,'0'0'3741,"0"0"-387,0 0-774,0 0-645,-4 12-516,4-1-516,0-11-387,-4 22 129,-5-9-129,7 9 0,-6-3 258,4 10-387,-3-5 129,4 8-129,-4-6 0,6 3-258,-1-5 129,2-6-129,3-4-129,8-5 129,4-6 0,3-5 0,6-8-129,-1-7 129,4-4-129,-1-1 129,1-3 0,-2 2-129,-7-2 129,0 4-129,-6 6 129,3 3 129,-15 12-258,15-15 0,-15 15 0,15-4 0,-15 4 0,11 0 0,-11 0-258,12 7 258,-12-7 0,7 12 0,-6-2 0,1 2 0,0 3 0,-1 2 0,1 3 0,0-3 0,1-2 258,-1 0-129,5-1 129,0-1 0,-7-13 0,19 4 0,-11-9 129,6-11-129,-1-4 0,2 0-129,-1-11 0,-1 1-129,-2 0 0,3 1 129,-5 4-129,0 6-129,2 1-258,-4-2 129,3 12-516,-4-9-1032,5 8-2580,-11 9-774,18-7 129,-18 7-258</inkml:trace>
  <inkml:trace contextRef="#ctx0" brushRef="#br2" timeOffset="75879.34">18352 9415 3354,'4'11'4128,"-4"-11"-258,0 0-129,0 0-2838,0 0-1032,11 14 0,-11-14 387,0 21 0,0-5 258,-3-4 129,1 8 0,-4-3 0,4 4-129,-1-4-129,3-2-258,0-1-387,0-14-1161,0 0-2709,16 9-387,-11-18-258,5-3 258</inkml:trace>
  <inkml:trace contextRef="#ctx0" brushRef="#br2" timeOffset="76187.3576">18655 9148 2580,'1'31'3870,"-1"-19"0,5 10-258,-4-5-3483,5 3-387,0 3 0,1 2 258,-1 4-129,-1 1 258,0 4 129,-5 3-129,0-1 129,0 1 0,-1 0-129,-3-7-129,-3-6-387,0-12-3354,6 3 0,-13-15-387</inkml:trace>
  <inkml:trace contextRef="#ctx0" brushRef="#br2" timeOffset="76453.3728">18532 9324 5031,'50'14'4386,"-25"-14"0,12 3-516,-2-1-3483,4-1-387,1-1 0,1 0 0,-3 0 0,-2 0-129,-5 0-258,1 0-1161,-10 0-2193,-6-8-387,2 5-645</inkml:trace>
  <inkml:trace contextRef="#ctx0" brushRef="#br2" timeOffset="76940.4007">18901 9131 5289,'19'24'4644,"-19"-24"-645,12 17-258,-10-4-3741,6 6-387,-1 3 129,0 6 258,-3 3 0,-1 0 129,0 6 258,-3-5 258,-2-1 0,-3-4 0,4-1-258,-2-13 0,3-13-129,7 12-258,6-15-774,12-6 0,-3-9-129,10 4 258,-4-12 0,5 6-129,-4 1 387,-2 6 129,-6 3 645,-8 5-129,4 5 0,-17 0 129,13 15-129,-9 2-129,-1 1-129,-1 3 129,2 3-129,0-2 129,0 1-129,-1-5 129,2-1-129,2-2-129,-7-15-1806,10 14-2064,6-7 0,-16-7-645</inkml:trace>
  <inkml:trace contextRef="#ctx0" brushRef="#br2" timeOffset="77891.4551">19794 9346 1419,'0'0'2967,"8"2"129,-8-2-2580,25-7-387,-4 2 258,-1-3 516,9 4 129,-3-4 0,6 7 0,-6-3 0,2 4 0,-7 0-258,-2 6-258,-5 1-129,-4 7-129,-6-3 129,-4 3-258,-8 0 258,-4 1-129,-7 0 0,0 1 0,-6-6 129,2 2-258,1-2 0,3-2 0,5-2-258,14-6 0,-13 5 0,13-5 0,5-2-129,10-2 129,4 3 0,2-3 0,6 1 129,-2 3 0,-2 0 129,-3 5-129,0 6 0,-5 2 0,-4 4 0,-3 0 129,-7 3 0,-1-2 129,0 0-129,-6 1 258,-8-7 0,0 3 0,-8-4 129,2 1-129,-8-6 0,2 5 0,-6-3-258,5 1-129,0-1 0,2-6 0,4 3-387,-2-6-774,12-5-3225,11 6-258,-15-25-387,15 8 258</inkml:trace>
  <inkml:trace contextRef="#ctx0" brushRef="#br2" timeOffset="78635.4972">20093 9180 1677,'0'0'3999,"-10"-3"-129,-10-5-129,-2 8-3225,0 0-387,-4 0 129,-3 7 0,-5 1 129,1 6 258,-7-2-258,5 7 0,-3-2 258,1 3-258,3 1 0,3 3-129,0-1 258,7 3-387,5-1 129,3 5-129,2-2-129,6 3-129,2 3 129,4 1 0,2 1 0,1 0 129,5 2-129,5-5 129,1 2 0,4-1 0,3-5-129,5-7 129,3-1 0,5-4-129,3-6 129,4-5-129,5-6 129,4-5-129,4-11 129,1-6-258,1-7 258,1-5-129,-1-6 0,-4-3 0,-3-4 129,-3 0-129,-9-1 0,-2 2 129,-11 1-129,-7 3 129,-4-2 0,-8 6 129,-5 2-258,-11 6 258,-9 1-129,-7 10 0,-10 3 0,-8 6-387,-4 12-1161,-7 6-2967,-9 3-129,-6 6-645,-3-5 258</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04E903D-304E-4109-BA99-32C997DFFC15}" emma:medium="tactile" emma:mode="ink">
          <msink:context xmlns:msink="http://schemas.microsoft.com/ink/2010/main" type="inkDrawing"/>
        </emma:interpretation>
      </emma:emma>
    </inkml:annotationXML>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traceGroup>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29">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9">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07">16577 4589 1419,'0'11'1677,"0"-11"-903,0 0-774,-18 0-3741</inkml:trace>
  <inkml:trace contextRef="#ctx0" brushRef="#br0" timeOffset="2628.1503">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4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6">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2">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9">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76">18833 4284 4644,'-3'36'3870,"-8"-18"-258,10 8-129,-6 2-3741,2 5 0,-2 5 0,1-2 516,-2 3-258,1 2 258,0 2 0,-2-2 0,0 4 129,2-1 129,6 2-258,1-5-129,1 4 0,11-8 0,8-4 0,5-4-129,4-8 0,5-5 0,2-7 0,1-6-129,-1-6-129,0-6-903,-7-11-1290,-4-9-1548,1 7 0,-13-13-387</inkml:trace>
  <inkml:trace contextRef="#ctx0" brushRef="#br0" timeOffset="8096.4631">18617 4585 5289,'31'8'4257,"-8"-8"-258,10 7-258,6-2-3870,5 3 0,8-3-129,3 5-387,0-6-774,3-3-2193,0 5-516,-6-7 129</inkml:trace>
  <inkml:trace contextRef="#ctx0" brushRef="#br0" timeOffset="15403.881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03">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3">18295 10483 258,'0'11'1419,"0"-11"-2322</inkml:trace>
  <inkml:trace contextRef="#ctx0" brushRef="#br0" timeOffset="17423.996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6">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4">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301">19516 10155 2709,'3'14'3096,"-3"-14"-387,0 21-258,0-21-3999,4 32 387,-4-13 645,1 5 516,0 3 516,-1-1 516,2 8 516,-2-2 0,0 8 0,0 0-645,0 3-129,0-2-516,0 1 0,0-4-129,0-3 129,0-9-129,4-3-129,-1-8 129,-3-15-258,8 13-903,-8-13-1290,-4-13-1677,4 13-387,-11-31 129</inkml:trace>
  <inkml:trace contextRef="#ctx0" brushRef="#br0" timeOffset="23489.3435">19256 10403 3354,'38'0'4257,"-14"0"-129,14 0-387,2-5-3483,5 0-516,0-3 258,0 5-387,-4-5-258,0 6-774,-9 1-1419,-11-6-1290,6 9 387</inkml:trace>
  <inkml:trace contextRef="#ctx0" brushRef="#br0" timeOffset="24343.3924">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1">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1">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8">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03">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3">19406 8443 1,'8'-41'1160,"-2"17"388,2-5 129,6-2 258,-1-8 129,6-2-387,-2-10-258,7-1-387,-2-10 0,8-1-387,-3-10-129,2-1-129,3-7 0,2-3 0,0-7-129,4 1 258,2-2-387,1 5 129,3 2-258,0 7 129,3 6-129,-1 9 0,0 8-129,-4 9 129,-2 9 0,-4 8 0,-6 5-129,-6 7 0,-5 6-129,-7 3-516,-12 8-645,0 0-1548,0 0-1161,-4 12-387</inkml:trace>
  <inkml:trace contextRef="#ctx0" brushRef="#br0" timeOffset="48967.800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20382 6620 3225,'8'7'4257,"26"-10"-516,-16-10-129,11 6-3870,1-4-258,2 1-129,0 0 258,0 1-258,-6-1 129,-2 5-387,-6 0-1032,-6-7-1935,5 12 387</inkml:trace>
  <inkml:trace contextRef="#ctx0" brushRef="#br0" timeOffset="49763.8464">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6">21145 6026 4902,'-7'10'4128,"7"-10"-129,0 0-1677,-3 17-2451,3 0 129,2 2 0,2 5 129,3 8-129,2-1 129,2 5-129,0 3 258,3 1-258,-1 2 258,0-1-258,1 1 0,1-1 129,4 0-258,-4-7 129,3 0-387,-4-10 0,2 1-774,-6-12-774,2-10-1806,0 1-516,-12-15 130</inkml:trace>
  <inkml:trace contextRef="#ctx0" brushRef="#br0" timeOffset="50483.8875">20856 6330 3354,'19'9'4128,"14"-2"-387,-19-7-258,8 0-3741,4-3 129,4-2 258,2 2 0,-2-8 129,7 4 387,-4-9-129,7 0 258,-3-3-387,8 0 0,-2-5-258,3 4 129,-5-2-387,-1 3 258,1 2-387,-9 4 0,-4 5-258,-13-3-903,6 11-903,-21 0-1935,11 0-258,-11 0 130</inkml:trace>
  <inkml:trace contextRef="#ctx0" brushRef="#br0" timeOffset="51362.9378">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03">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04">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4">22770 5609 1548,'-12'13'2451,"12"6"0,-10-11-2193,8 9-1290,-1-4 645,1 4 774,2 3 258,0-2 645,5 6 129,1 0 0,6 7 129,1 1-387,3 6-387,2-3-516,1 3-129,0-2 0,2-2 0,-4-3-129,1-6 258,-5-6-258,-2-3 258,-2-5-258,-9-11 0,9 12-774,-9-12-1161,-8-7-903,8 7-1419,-29-22 387</inkml:trace>
  <inkml:trace contextRef="#ctx0" brushRef="#br0" timeOffset="54029.0903">22580 5874 774,'27'-4'4128,"-11"-4"258,15 8-387,-6-3-2580,10-7-903,7 2-129,-1-5-258,2 1 0,0-2-129,-4 3 0,-3-1-258,-7 0-645,-3 4-645,-7-1-1161,-19 9-1419,23-8 0</inkml:trace>
  <inkml:trace contextRef="#ctx0" brushRef="#br0" timeOffset="54700.1286">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37">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5">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9">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72">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4">24122 9842 1,'18'15'1031,"0"-13"-1031</inkml:trace>
  <inkml:trace contextRef="#ctx0" brushRef="#br0" timeOffset="5011.286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3">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525">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74">10623 9290 516,'0'0'3741,"0"0"258,0 0-387,0 0-3741,0 0-129,3 8 258,-3-8 387,2 19 0,-1-4 129,-1-2 129,0 5 0,0 0 129,0 4-258,-3 1-129,3 4-258,0 5 0,0 1 0,0 5-129,0-1 129,0 7-258,2 1 129,0-2 0,-2-3 0,0-4 0,0-2 0,0-9-129,0-4-258,1-5-645,-1-16-1548,0 0-1806,0 0-129</inkml:trace>
  <inkml:trace contextRef="#ctx0" brushRef="#br0" timeOffset="16039.9174">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9">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7">11705 9293 3483,'0'36'4644,"0"-36"-1548,6 24-2322,-2-9-4257,-4-15-1677</inkml:trace>
  <inkml:trace contextRef="#ctx0" brushRef="#br0" timeOffset="17616.0076">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8">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5">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9">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13569 9994 645,'0'12'2838,"-2"-21"-2322,2 9-129,0 0 387,0 0 0,0 0 129,0 0 0,0 0 0,0 0 0,0 0-258,0 0 129,0 0-387,9 5 258,-9-5-129,3 14 0,-3-4-129,2 4 129,-2-1-258,1 6-258,-1-1 129,1 3-258,1 0 0,-1 2 129,0-2 0,0-2-129,1-2 129,0-4 0,-1 1-516,-1-14-129,6 12-1677,-6-12-1677,11 0-258</inkml:trace>
  <inkml:trace contextRef="#ctx0" brushRef="#br0" timeOffset="28511.630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3">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09">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9">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4">15819 11125 645,'7'11'3612,"-7"-11"258,3 15-258,-3-15-3483,3 17 0,-3-3 129,0-2 387,0 5-129,0 0 387,0 6 0,-5-6-129,5 7 129,-6-7-387,6 3-258,-6-3-129,5-3-258,1 1-387,0-15-645,5 11-1548,-5-11-1677,0 0-387</inkml:trace>
  <inkml:trace contextRef="#ctx0" brushRef="#br0" timeOffset="34859.9932">16121 10948 903,'2'14'3483,"-2"-14"258,0 14-387,0-14-3483,0 18 129,1-3 516,-1-2 129,0 8 258,-6-2 258,6 9 0,-8-2-129,4 9-258,-5 0-387,1 5 129,-3-2-387,0 2 0,-1-7-129,2-3 129,3-4-387,-1-8-516,5-1-387,3-17-1935,0 0-1290,0 0-516,0-6 646</inkml:trace>
  <inkml:trace contextRef="#ctx0" brushRef="#br0" timeOffset="35416.0248">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2">17016 11613 2451,'1'22'3999,"-1"10"-258,0-32 0,-6 17-3741,5 0 0,-5-1 387,3 4 0,-6-6 516,9 10 0,-8-7 0,8 5-258,-1-3-258,1-4-774,3 0-387,-3-15-645,19 12-1290,-5-11-1935,0-5-258</inkml:trace>
  <inkml:trace contextRef="#ctx0" brushRef="#br0" timeOffset="36656.0966">17361 11425 3354,'3'14'4128,"-3"-14"-258,2 12-129,-2-12-3225,0 17-774,0-17 258,0 17 129,0-2 258,-5 0 516,2 13-129,-9-4 129,7 10-258,-12 5-258,7 7-258,-8 2 0,5 3-258,0-5 129,3-2 0,1-5-129,2-6 0,4-7-258,-5-15-774,8-11-1935,0 0-1419,0 0-516,0-13 387</inkml:trace>
  <inkml:trace contextRef="#ctx0" brushRef="#br0" timeOffset="37391.1386">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4T16:48:01.504"/>
    </inkml:context>
    <inkml:brush xml:id="br0">
      <inkml:brushProperty name="width" value="0.05292" units="cm"/>
      <inkml:brushProperty name="height" value="0.05292" units="cm"/>
      <inkml:brushProperty name="color" value="#FF0000"/>
    </inkml:brush>
  </inkml:definitions>
  <inkml:trace contextRef="#ctx0" brushRef="#br0">1801 12099 104 0,'-9'0'41'0,"9"0"-22"0,0 0-9 0,0 0 12 16,0 0-4-16,0 0 0 15,0 0-6-15,0 0 0 16,0 0-7-16,0 0-3 0,9 8 1 15,-1-1-4-15,5 1 0 16,-1 3 1-16,5 0 2 16,8 0-1-16,0-3 2 15,5-1 11-15,3-3 8 16,5 0 2-16,4-4 3 16,0 0-11-16,4 0-4 0,17 3-5 15,4-3-2-15,9 0-6 16,3 0 1-16,-3 0 0 15,8-3 0-15,4-1 0 16,8 0 2-16,5 0 5 16,0 1 4-16,-1 3-4 15,9 0-2-15,9 0 0 16,20 0-1-16,-16 0-5 16,-1 0-1-16,9-4 3 15,5 0 1-15,7 1 2 16,-8-1 2-16,1 0 1 15,16 0 1-15,8 4-4 16,-12 0-1-16,4 0 3 16,8 0 1-16,5 0 3 15,-1 0 1-15,-8 0-1 0,17 0 1 16,0-3-4-16,0-1 1 16,0 4-3-16,4 0 0 15,1 0-3-15,28 4-2 16,1 3 1-16,-5-3-1 15,-17-4 0-15,5 4 0 16,17-4-3-16,-13-4 2 16,-5 4 1-16,18-4 0 15,-9-3 2-15,-8 3 3 16,20 0-4-16,-11 0-3 16,-5 4 7-16,8 0 4 0,4 0 2 15,-12 4 3-15,0 4-5 16,9-5-3-16,-10 1-6 15,1 4 0-15,21-1 0 16,-4 0 0-16,-9 1 0 16,17-4 0-16,-8-1 0 15,-9 1 0-15,22 0 0 16,-18 0 2-16,1 7 1 16,20-8 1-16,-16 5-2 15,4-1 1-15,12-3 0 16,-8 7 1-16,9 0-2 15,8-3 1-15,-5-4-4 16,5 3 0-16,-4 1 1 16,-9-5 0-16,9 1-3 15,-5 0 2-15,-8-4 1 0,13 0 2 16,-9 4-1-16,-12-4-1 16,25 7 3-16,-21-3 0 15,-9-8 3-15,18 8 1 16,-14-1-1-16,1 5 1 15,12-4-4-15,-16-1-2 16,-1 1-3-16,18-4 1 16,-14 0 1-16,-7 0 2 15,12 0-3-15,-13 0 0 16,-8 0 1-16,0-7 2 16,8 3-1-16,-16 0 2 0,-9 0-2 15,21 1 2-15,-13-5-2 16,-3 5-1-16,3-5-2 15,1 4 1-15,-13 4 1 16,-9 0 2-16,1-3 1 16,4 3 3-16,-13 7-1 15,-12-7 0-15,-1 4-3 16,13 3 1-16,-16 1-2 16,-13-5-1-16,-9-3-2 15,-8 8 1-15,-8-8 3 16,-1 0 3-16,-7-4-4 15,-14 0-1-15,-12 1-5 16,-12-1-1-16,-13 0-6 16,-9 1-3-16,-7 3-16 15,-10 0-7-15,-3 0-27 16,-13 7-118 0</inkml:trace>
  <inkml:trace contextRef="#ctx0" brushRef="#br0" timeOffset="796.8253">23627 11984 332 0,'0'-8'126'0,"0"8"-68"0,4-4-68 0,0 4 22 16,5 0-18-16,3 4-1 15,1 0-5-15,4 0 0 16,8 3 6-16,0 1-1 0,8 3 0 16,1 0 4-16,4 0 1 15,4 4 10-15,4 4 7 16,4-1 4-16,5 1 3 16,3 3-6-16,-3-3 1 15,-5 3-10-15,-4 1-2 16,-4 3-5-16,-4-4-3 0,0-3-5 15,-13 0 0-15,-4-1 2 16,-4 1 3-16,-5 0 2 16,-3-5 1-16,-5 1 6 15,-4 0 4-15,-4 0 6 16,-9 0 2-16,-4 0-5 16,-8-4-3-16,-8 8-5 15,-14-4-2-15,1 0-1 16,4 0 1-16,0-4 2 15,1 0 4-15,3 0-2 16,4 0-2-16,5 1-2 16,4-1-3-16,4 0 1 15,4 0 1-15,4-3-6 16,5-1-1-16,0 1-3 16,3-1 0-16,1 0-13 0,0 1-6 15,4-1-24-15,0 1-10 16,0 7-84-1</inkml:trace>
  <inkml:trace contextRef="#ctx0" brushRef="#br0" timeOffset="7477.3539">16472 16899 116 0,'-21'-18'44'0,"12"14"-24"0,-12-4-32 0,13 8 2 16,0 0-3-16,-5 0 0 16,-4-3 12-16,-4-1 7 15,0 0 26-15,0 0 14 16,0 1 8-16,-4-1 4 0,4-3-28 15,0-1-9-15,0 1-14 16,5-1-7-16,-5 1-3 0,4-5-5 16,-4 5 0-16,0 0 2 15,0-1 3-15,0 1 8 16,4 3 5-16,0 0 1 16,5 0 3-16,3 1-9 15,9-1-3-15,9 0 0 16,8 1 1-16,4-1-1 15,8 4 1-15,9 4-2 16,12 3-1-16,4 0 1 16,18 1 1-16,7 3-3 15,10 0 0-15,-1 0 1 16,12-3 0-16,5 3 2 16,13-3 1-16,-1-1-4 15,-4 1 1-15,0-5 0 0,5 5 0 16,8-1 0-16,0 4 2 15,-1 1 1-15,1-1 1 16,4 4-2-16,9-4-2 16,-1-4 1-16,-8-3 1 15,8 3-3-15,9-3 0 16,4-4 1-16,-12 0 2 16,-1 0-1-16,0 0 2 15,1 0 0-15,-9 0 1 16,-4 0 2-16,-9 4 3 15,1 0 5-15,12-4 1 0,-9-4-4 16,-3-4-1-16,-5-3-4 16,-8 0-1-16,0-4-1 15,-1 0 0-15,1 4 0 16,-4 0 2-16,-13 3 1 16,0 1 1-16,-4-4-4 15,-4 3-3-15,-1 1 4 16,5-1 1-16,0 1-2 15,-8 3-1-15,-5-3 1 16,-8 3 0-16,-4 0-2 16,-9 4 1-16,0 0-2 15,-4 0 2-15,0-3-2 16,1 3-1-16,-1 0 1 16,4 0 1-16,9 0-1 15,8 0 2-15,-8 0-4 16,-1 3-2-16,-3 1 4 15,-5-4 1-15,1 0 0 0,-5 0-2 16,-9 0 1-16,10 0-1 16,-10 0 0-16,-3 0 2 15,-5 0-1-15,1 0-1 16,-1 0-2-16,0 0 1 16,5 0-1-16,-1 0 0 15,-3 0-5-15,-5 0 0 16,-4 0-6-16,-4 0-2 15,-5 4-7-15,-3 3-1 0,-9 1-15 16,-9-1-5 0,-8 1-54-16,-8 3-56 15,-12-7 48-15</inkml:trace>
  <inkml:trace contextRef="#ctx0" brushRef="#br0" timeOffset="8962.8858">1277 18141 212 0,'-30'-7'82'0,"22"25"-44"0,4-29-29 0,4 11 22 16,0-4-13-16,0 1 0 15,0-1-10-15,4 0-5 16,4 0-2-16,-4 1-1 0,5-1 2 16,-5 0 5-16,4 1 4 15,1-1-2-15,3 0 2 16,5 0-6-16,8-3-3 15,13-1-1-15,-9 1 1 16,13 0-3-16,4-1-2 16,9 1 4-16,8 3 1 0,8 0-3 15,0 0 1-15,1 1 0 16,7-1 2-16,-7 4 10 16,3 0 7-16,13 0-4 15,5 0 2-15,-5 4 1 16,-4-1 1-16,-5 1 1 15,1 0 0-15,-5 0-9 16,5-1-2-16,0-3-5 16,4 4-3-16,-5-4-3 15,-3 0-1-15,-5 4 2 16,-4 0 2-16,-16-4 0 16,-1 3 2-16,-4 1-2 15,0-4 2-15,-8 0-2 16,4 0-1-16,0-4 1 15,0 4 1-15,4-3-1 0,0-1-1 16,-4-4 1-16,-4 5 1 16,-5-1-3-16,5 0 0 15,-9 0 3-15,5 4 1 16,4-3-4-16,-13-1-1 16,4 0 1-16,1 4 0 15,-9-3-2-15,16 3 2 16,-7 0 1-16,12 0 0 15,8-8-14-15,13 8-3 16,-9-4-9-16,5 1-4 16,-13-5-10-16,0 4-5 0,-8 1-88 15</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1:09:24.54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1110 9985 1161,'0'-8'3612,"0"8"-387,0 0-1032,8-6 387,-8 6-645,0 0 129,0 0-387,0 0-387,0 0-516,0 0-129,0 0-129,0 0-258,0 0-129,0 0-129,-4 9 0,4-9 0,0 20 0,0-6 129,0 4 0,0 3-129,0 0 129,0 4 0,-3-1 0,2 0 0,-2 0 0,-1 0-129,1-5 129,-2-1-129,0-4 129,2-1-258,3-13 0,-5 13-258,5-13-516,0 0-516,0 13-1677,0-13-1290,0 0-258,2-8-258</inkml:trace>
  <inkml:trace contextRef="#ctx0" brushRef="#br0" timeOffset="976.0559">1285 10011 516,'10'0'2838,"-10"0"258,0 0-129,15-11-2580,-15 11-387,0 0 129,8-11 0,-8 11 258,0 0 0,0 0 129,0 0 129,0 0 258,0 0-258,-2 5 129,2-5-258,-3 13 129,3-13-129,0 19 129,0-7-129,0 3-258,3-3 129,1 4-129,-1 1 387,1 0-387,-2 0 258,3 6 0,-5-7-129,5 6 129,-5-9-129,1 3 0,-1-6 129,0 1-387,0-11 0,0 0 0,0 0-129,0 0 129,0 0-129,12-2 129,-7-9 0,1 0 0,-1-3 0,3-5 0,0 1 0,1 1 0,2-3-258,0-1 258,1 1-129,3 2 0,4 0-129,-1 4 129,2-1-129,1 1 129,-2 3-129,-1 5 129,1-1 0,-3 3 0,-3 4-129,-1 0 129,-12 0 0,19 14 0,-13 0 129,-2 1-129,-3 4 129,1 5 0,-2-7 258,0 5-258,-2 0 129,0-3 129,-2-2-129,-1 1-129,3-2 129,2-4-258,-2-2 0,2-10 0,0 21-129,0-21-129,2 13-258,-2-13-129,0 0-516,0 0-1548,0 0-1806,8-8-129,-5-6-516,4-1 258</inkml:trace>
  <inkml:trace contextRef="#ctx0" brushRef="#br0" timeOffset="1663.0951">1990 10031 2451,'0'0'3225,"0"0"258,15 5-1290,-15-5-1419,0 0 129,0 0 129,8-10 0,-8 10 0,0 0 258,0 0 0,-5-14-387,5 14-129,-13-1-129,13 1-129,-15 0 0,15 0-387,-23 8 0,13-1-129,-4 0 0,1 0 129,-1 6 0,2-2-129,3-1 0,-2 2 0,11-12 129,-14 15-129,14-15 129,-9 17-258,9-17 0,0 0 129,0 13-129,0-13 129,14 4 0,-2-3 0,6 2 129,2 0-129,3-1 0,2 1 0,0 4 0,3-2 0,-2 1 0,-4 3-129,1 2 0,-5-1 0,-5 1 129,0-2 0,-7 2 0,-5 0 129,-1 1 0,-5 0-129,-10-1 129,2 2 0,-8-1 0,0 0 0,-3-1 0,0-2 0,-3 0 0,3-4 129,1 1-258,4-5 0,3-1-129,0-4-516,16 4-258,-13-22-1290,13 6-2193,2-2-258,7-4-516,5 0 387</inkml:trace>
  <inkml:trace contextRef="#ctx0" brushRef="#br0" timeOffset="2088.1195">2349 9774 3483,'4'17'4257,"1"1"-258,-5-18-129,0 0-1935,7 10-1935,-7-10 129,3 20 129,-3-8 0,5 8 387,-5-2-129,4 12 0,-4-1 258,6 10-129,-6-3 258,6 8-387,-3-5 0,3 2-258,-2-5 0,1-4-258,0-6 0,-2-7 0,-1-4-129,-2-15-258,7 12-516,-7-18-1290,0-5-2064,0-5-387,0-3-258,-1-3 0</inkml:trace>
  <inkml:trace contextRef="#ctx0" brushRef="#br0" timeOffset="2364.1352">2287 9985 516,'-29'-13'3870,"29"13"129,-21-4 0,10-2-1806,11 6-516,0 0-387,0 0-129,0 0-129,0 0-258,5-14 129,8 14-129,0-9-258,5 9 0,4-8-129,5 4 0,-1-1-129,6 2-129,0 1 129,2-1-258,1 1-258,-2-5-258,7 9-1677,-7-2-2322,-4 0-258,-4-2-258,-5-3-387</inkml:trace>
  <inkml:trace contextRef="#ctx0" brushRef="#br0" timeOffset="3123.1787">2651 10065 516,'0'0'3483,"0"0"258,0 0 0,0 0-2322,0 0-774,0 0 387,0 0-129,7 13-129,-2 5 129,-4-6-258,5 12 258,-2-5-258,5 8 0,-6-5 0,5 7-258,-2-7 0,4 4 129,-6-6-258,2-3 0,-5-6 0,5 1 0,-6-12 129,0 0-129,0 0 0,0 0 0,-6-16 0,0 4 0,-2-7-129,-2 0-129,0-4 129,2 0-129,-1 0 129,5 4 0,2-3-129,2 4 129,0-1-129,5 2 129,5 3-129,2 2 129,5-2-129,3 2 129,5 1-129,3 4 0,2 1 0,0 1 0,-2 2 0,-2-1 0,0 3-129,-9-3-387,4 9-516,-21-5-1419,15 0-1935,-15 0-645,0 0 129,8 12-774</inkml:trace>
  <inkml:trace contextRef="#ctx0" brushRef="#br0" timeOffset="3732.2135">3060 10101 2193,'12'0'4128,"-12"0"-129,0 0 0,0 0-2064,0 0-1548,-2-10-258,2 10 258,0 0-129,0 0 258,-5 10 129,5-10 0,-1 19 0,1-19 0,0 32 0,-2-18-129,2 10 0,3-7-129,4 3-129,-1-3-129,2 0 0,1-6 0,4-2 0,1-5-129,4-4 0,2-5 0,1-8 0,1-3 0,1 0 129,-3-1 0,-1 2-129,-6 0 129,-1 3 129,-5-3-129,-7 15 0,9-19 0,-7 8 129,-2-2-258,0-2 129,0 1-129,0-1 0,-2 3-129,-1-2 129,3 14-645,-3-24-129,3 24-1161,0 0-2580,0 0-258,3-15-258,-3 15-129</inkml:trace>
  <inkml:trace contextRef="#ctx0" brushRef="#br0" timeOffset="4792.2741">3573 9997 1032,'14'17'2967,"-14"-17"387,0 0-2322,0 0 0,0 0 0,0 0 516,0 11 0,3 2 258,-3-13-129,2 27-129,-2-14-387,2 12-129,-2-9-258,6 9-129,-5-9-258,4 5-129,-3-7 0,2-2-129,-4-12 0,7 15 129,-7-15-129,0 0 0,15 0-129,-15 0 129,20-16-129,-7 3 129,0-4-129,2-3 129,-1-1-129,0 1 0,-3-2 0,3 3 129,-3 1-258,0 2 258,0 4-258,-11 12 129,20-10 0,-20 10 0,17 0 0,-17 0 0,13 13 129,-7 4-129,-2 1 258,-2 6-258,-2 1 129,1 3-129,-1-5 258,1 0-129,-1-5-129,2-3 129,-2-15 0,8 14-129,-8-14 129,24-12-129,-7-5 0,1 0 0,4-2 129,0-3-258,-1 1 129,-4 3 129,0 7-258,-5 5 258,-12 6-129,20 0 0,-20 0-129,13 3 129,-13-3 129,13 19-129,-13-19 129,13 21 0,-9-8 0,1 2 0,-3 4 0,1 1-129,-1 1 0,-2 1 0,0 0-387,0-5-129,2 9-645,-2-26-1032,-1 15-2709,1-15-129,0 0-387,11-9-129</inkml:trace>
  <inkml:trace contextRef="#ctx0" brushRef="#br0" timeOffset="5623.3217">4285 10154 2193,'12'7'3870,"-12"-7"0,19 3 0,-6-3-3225,-3 0 129,6-3-258,-5-2 258,6 1-258,-4-5 129,4 1 258,-5-5-129,7 6-129,-7-7-258,5 3 129,-6-3-258,3 4 129,-5-4-258,2 2 129,-6-2-258,0 2 129,-2 1-129,-3 11 0,0-18 0,0 18 0,-13-11-129,3 8-129,-1 3 258,-8 0-129,5 6 0,-6 0 129,-2 5 0,1 3 129,-2 3 0,1 0 129,0 1-129,5 5 0,-3-3 0,8 2-129,2-3 129,2 3-129,5 0 129,3-3-129,1 0 258,9-1-129,4 1-129,2-3 258,4-3-258,5-5 129,3 0-129,1-8-129,2 0 0,-3-6-258,4-2-129,-7-13-516,8 11-645,-16-14-1935,4 3-1161,-2 3-258,-4-6 387</inkml:trace>
  <inkml:trace contextRef="#ctx0" brushRef="#br0" timeOffset="6172.3531">4696 9992 5031,'-8'19'4902,"3"1"-645,5-20 0,0 0-3225,0 13-1032,0-13 0,4 17-129,-2-6 129,2 0 0,-4-11 129,8 23 129,-8-23 258,6 26-258,-5-14 258,5 8-258,-4-6 129,4-2 129,-1 1-258,-5-13-129,20 9-129,-8-9 129,4-6-129,1-10 0,3-2 129,4-3 0,0-3-129,1 3 0,-1 1 129,0 3 0,-2 1 0,0 3 0,-1 8 0,0 3-258,-7 2 258,1 0 129,-3 7 0,-1 7-129,-3-1 387,-5 9-258,-3 0 0,0 2 129,-2 1 0,-4 0-258,-3 0-129,0-3 0,1-1-258,-2-6-258,7 2-645,-9-17-1548,12 0-2193,0 0-258,0 0-387,0-22 258</inkml:trace>
  <inkml:trace contextRef="#ctx0" brushRef="#br0" timeOffset="6779.3878">5304 9678 1806,'7'11'4128,"-1"2"258,-6-13-258,0 0-2838,0 12-903,0-12 387,-1 22-129,-6-10 0,7 9 258,-5-4-129,5 15 0,-6-10 0,6 14 258,-3-2-129,3 9-387,0-5 0,1 2 0,4-2-129,5-1-129,4-1-129,2-4 0,6-5-129,1-6 129,3-4-129,3-3 0,1-4 0,-1-6-129,3-4-129,-6-7-516,13 3-1548,-8-13-2451,0-8-516,-4-4-129,-2-5 0</inkml:trace>
  <inkml:trace contextRef="#ctx0" brushRef="#br0" timeOffset="7129.4076">5229 9901 7224,'17'9'4515,"-4"-9"0,5-9-1032,5 4-2967,2-6-258,6 5 258,-1-4-129,5 1-129,2-4 258,6 5-129,1 0-129,3 2-258,2 6-645,-7-3-3870,10-1-129,-1-5-387,-2-6-387</inkml:trace>
  <inkml:trace contextRef="#ctx0" brushRef="#br0" timeOffset="22143.2665">7223 9764 2322,'0'0'1161,"0"-8"0,0 8 0,0 0 258,0 0-387,0 0 129,-8-8 129,8 8-258,0 0 0,0 0-516,0 0 0,0 0-387,-5 9 0,5-9-129,-2 17 129,1-2-129,1-1 0,-1 6 0,-1 1-129,-1 1 129,0 1 0,-3 2 0,0 2 0,1-3-258,2 0-645,-2-7-1161,5-17-1806,0 19-129</inkml:trace>
  <inkml:trace contextRef="#ctx0" brushRef="#br0" timeOffset="22480.2858">7382 9774 2193,'0'19'3870,"0"-19"258,-1 10-258,1-10-3741,-3 15 0,3-15 0,-4 13 0,4-13-129,-5 16 129,3-2 258,-4-2-129,2 5 258,-4 0-129,0 5 129,-4 0-129,5 4 129,-6-1-258,6-4-129,1 3-645,-3-10-1548,2-1-2193,9-2-129,-2-11-258</inkml:trace>
  <inkml:trace contextRef="#ctx0" brushRef="#br0" timeOffset="23263.3304">7532 10251 258,'0'-36'774,"0"17"-129,7-4 0,4-1 129,4-1 129,2 2 258,5 1 129,-1 0 0,1 8 0,1-3-129,1 7-258,-2 3 0,1 6-387,-3 0 0,-2 1-387,-4 7 0,3 4 0,-8 0 258,2 2-129,-5-2 0,0 6 258,-6-5 129,1 9 129,-5-8 129,-1 11-258,-11-10 258,3 13-129,-10-10-129,1 5-129,-7-3 0,2 2-129,-3-7 0,4 1 0,-2-6-258,8-3 0,-1-5 0,7-1-258,14 0-258,-18-24-516,18 13-387,0-15-903,11 6-2451,3-4-258,3 3-258</inkml:trace>
  <inkml:trace contextRef="#ctx0" brushRef="#br0" timeOffset="23651.3528">7981 10062 2322,'6'21'4128,"-6"-21"129,0 18-387,0-8-3225,0 1-774,0 6 129,0 1 129,0 6-258,0 1 387,0 8 0,0 3 129,4 14 516,-4-3-258,0 11 387,-2-6-258,2 10 129,-8-9-387,8-2 0,-6-6-387,0-13-258,5 2-516,-8-19-1290,7-4-2451,2-11-516,0 0-129</inkml:trace>
  <inkml:trace contextRef="#ctx0" brushRef="#br0" timeOffset="24171.3825">8019 10169 1935,'15'-12'3999,"-1"11"258,-14 1-258,16-21-2709,-3 14-1161,-13 7 0,23-13 0,-11 11 129,4-4-129,-3 2 258,2 2 0,-15 2 0,23 0 0,-23 0 258,21 14-387,-21-14 129,18 20-129,-10-6 0,1 6 0,-3-3-129,1 4 129,-5-2 0,2 3 0,-4-5 129,0 5 0,-4-4 258,-2 1-258,-5-7 0,0 2 0,-5-6-129,-1 5 0,0-2-129,-3-3 129,0-5-129,0-2-129,-1-1 258,1 0-129,1-3-129,3-2-129,0-5 129,2-1-516,14 11-258,-15-22-516,15 22-1419,7-15-2064,4 1-387,4-4-129</inkml:trace>
  <inkml:trace contextRef="#ctx0" brushRef="#br0" timeOffset="24755.416">8422 10193 1161,'7'12'3870,"-7"-12"129,15 5-645,-4-2-2709,-1-3-129,8 0 258,-4 0-258,8-1 129,-3-8 0,5 7 258,-7-13-129,8 10 129,-9-11-129,5 6-129,-9-5 0,3 5-258,-9-5-129,0 1-129,-5 3-258,-1-1 129,0 12-258,-14-18 0,2 13 129,-5-1 0,-2 5 0,-1 1 0,-1 0 258,0 6-129,2 4 129,-1 4-129,2-2 129,3 4-129,3 2 129,2 2-129,0 0 129,6 1 0,-2 1 0,6 0 129,-4-3 129,4 5-258,0-2 129,5-2-129,2-3 0,1 1 0,6-6-129,-1 1 0,7-4-129,-1-7 0,7-1 0,1-3-258,4-1-129,0-11-258,7 5-129,-10-14-1032,11 5-1806,-5 1-903,-8-8-387,1 6 646</inkml:trace>
  <inkml:trace contextRef="#ctx0" brushRef="#br0" timeOffset="25359.4505">8911 10000 3225,'-13'6'4128,"13"-6"-129,0 0-1032,-1 10-2709,1-10-129,0 10 258,0-10-258,2 24 0,2-12 0,3 7 258,-4-6-129,3 11 387,-5-6 0,7 10 0,-8-8 129,5 6-129,-5-7 0,2 3-129,-2-5-258,4-3 0,-3-2 0,-1-12-129,0 0 258,11 3-258,-11-3 0,12-10 129,-8-5 0,4-1 0,-2-3-129,4-1 0,-1-2 0,2 1-129,3-4 0,1 1-129,3 5 0,-2-1 0,4 6 0,-1 2 129,1 1-129,0 5 0,-3 3 129,1 3 0,-1 5 0,0 0 0,-2 5 129,-1 2 0,-2 1 0,-3 1 129,-3 5 0,-2 2 0,-4 0 129,0 7-258,-3-4 258,-1 1-258,-2-2 0,0-1-258,5-3-516,1-19-387,5 13-2709,6-18-1290,7-10-129,2-8-387</inkml:trace>
  <inkml:trace contextRef="#ctx0" brushRef="#br0" timeOffset="25883.4805">9497 10135 4386,'-2'21'4902,"2"-21"-645,0 0 129,0 15-3354,0-15-1161,10 0 258,-10 0-129,20 0 129,-5-2 0,1 1 0,2-6 258,3 2 0,-3-4 129,3 6 0,-7-10-258,6 2 258,-11-1-258,5 0 0,-7 1-258,-1-2 0,-2 1-129,-4-1 0,0 13 129,-3-19-129,3 19 129,-16-17-129,4 13 129,-3 0-258,-1 3 258,-2 1-129,0 2 0,-2 5 129,3 8 129,-1 4-129,0 2 387,2 2-258,1 2 258,2 4-129,0-3 0,4 3 0,0-8 0,7 1-129,2 0-129,5-3-129,11-1-258,2-8-258,17 0-645,-7-10-1032,20 0-1290,-5-10-1419,2-6-258,1-5 388</inkml:trace>
  <inkml:trace contextRef="#ctx0" brushRef="#br0" timeOffset="26275.5029">9935 10200 3354,'-16'13'3870,"16"-13"-1290,-11 18-516,11-2-387,0-16-387,0 24-387,0-24 0,11 26 0,-11-26-258,23 17 258,-12-14-258,8 3 0,-7-6 0,6-5-129,-7-5 129,4 2-258,-6-7 0,1 0-129,-7-6-129,0 3 0,-3-1 0,-6 0 0,-5 0-129,1 0 0,-4 3 129,2 2 0,-1 4-129,2 1 0,11 9-129,-16-5-129,16 5-258,-15 5-129,14 9-774,-12-9-516,13 13-2064,-5-1-903,-2-5-258,5 4 258</inkml:trace>
  <inkml:trace contextRef="#ctx0" brushRef="#br0" timeOffset="26663.5251">10035 9757 516,'12'-33'5031,"-12"33"-129,9-18 0,-8 4-2193,-1 14-1290,0 0-516,0 0-258,0 0-387,5 10-129,-5-10 0,0 24 0,0-3-129,2 4 258,3 4-129,1 5 0,-1 7 0,3 5 0,-3 7 129,0 3 0,0-2 0,0 4 0,2-4-129,0 0 0,1-6-129,8-9 0,5-5-645,-2-24-1806,10-1-2322,3-10-258,5-17-516,3-9 387</inkml:trace>
  <inkml:trace contextRef="#ctx0" brushRef="#br0" timeOffset="27048.5471">10577 9902 645,'0'0'129,"0"0"-645</inkml:trace>
  <inkml:trace contextRef="#ctx0" brushRef="#br0" timeOffset="27679.5832">10637 9885 1,'0'0'3353,"0"0"1,0 0-2322,0 0-129,0 0 387,0 0-129,0 0 0,-6 0 387,6 0-129,0 0-129,8 13-129,-8-13-258,20 24-129,-7-12-129,9 15-129,3-1-129,7 6-129,2 3 0,5 7-129,-1-2 0,3 5 129,-1-2-129,0-6-129,-1 2 129,-7-4-129,-2-6 0,-6-7 0,-2-2-129,-8-8-516,2 5-387,-16-17-2322,0 0-1419,0 0-129,-7-11-516</inkml:trace>
  <inkml:trace contextRef="#ctx0" brushRef="#br0" timeOffset="28054.6047">10658 10454 1935,'0'11'4128,"0"-11"258,1-5-258,-1 5-3096,10-18-516,-7 4 258,7 4-258,-5-10 258,7 6 129,-7-13-129,10 10 129,-9-13-258,11 5 129,-1-9-129,11 1-129,3-7-258,8 1-129,2-2 0,7-1-129,1 2 0,1 3-129,2 7-387,-10-4-258,4 22-1290,-12-5-2709,-5 5-129,-6 5-645,-6-4 388</inkml:trace>
  <inkml:trace contextRef="#ctx0" brushRef="#br0" timeOffset="28990.6582">11630 10174 2322,'0'0'3354,"10"2"-2193,-10-2-258,0 0 258,0 0 0,19 17 0,-19-17 0,7 26 0,-7-11 0,6 9 0,-6-3-258,6 8-129,-6-9-258,6 1 0,-1-5-129,5-3-129,-10-13 0,23 8-129,-7-8 0,2-14-129,0-1 129,3-2-129,-2-7 129,-1 2-129,-3-2 129,-1 3-129,-4 3 129,0 0-129,-4 6-129,1 1 129,-7 11-129,0 0 129,18-7-129,-18 7 0,15 7 0,-7 5 0,4-1 258,-2 5-129,4-1 0,0 2 0,-1 2 129,1-2 0,-2-2 0,1 1 129,-4-2-129,3-4 0,-12-10 258,15 14 0,-15-14 0,12 0 258,-10-11-387,4-1 129,-6-7-129,4 2 0,-4-8-129,0-3-129,0 3 0,0 1-129,0 3 129,0 2-258,1 9-387,-1-9-774,11 13-3096,-11 6-387,18-12-387,-8 0 0</inkml:trace>
  <inkml:trace contextRef="#ctx0" brushRef="#br0" timeOffset="29338.6781">12365 10128 4386,'3'16'4644,"1"4"-129,-4-20-516,0 0-3870,0 0-129,10 14 0,-10-14 129,12 22 0,-4-5 387,-5 0 0,6 7 0,-8 0 129,6 8-129,-7-6 0,3 0 0,-3-5-258,0-8-1161,6 2-2064,-6-15-1677,0 0-387,13-9-129</inkml:trace>
  <inkml:trace contextRef="#ctx0" brushRef="#br0" timeOffset="29723.7001">12809 9694 3225,'7'17'4902,"-7"-17"-258,2 29-387,-2-9-2322,0 1-1806,1 5 0,-1 2 258,2 9 0,-2 1 129,2 11 0,-2-4 129,2 6 0,-2-3 0,0 6-258,0-8 0,0 2-129,0-10-258,0-7 0,0-6-258,0-12-387,2 5-1548,-2-18-2451,-6-4-258,0-11-516,-1-5 258</inkml:trace>
  <inkml:trace contextRef="#ctx0" brushRef="#br0" timeOffset="29992.7155">12566 10037 6321,'0'0'5160,"8"10"-516,5-9 0,0-1-4128,14 0-387,8-3 129,5 2 0,4-3-129,6 0-129,3-1 129,1 2-129,-2 1 0,-2 2 0,-4 0 0,-5 0-645,2 12-645,-19-10-2064,-1 2-1290,-5 4-258,-18-8-258</inkml:trace>
  <inkml:trace contextRef="#ctx0" brushRef="#br0" timeOffset="30631.7521">13038 9680 4128,'13'17'4386,"-4"-3"-129,-9-14-258,0 0-4128,6 15 0,-1-3 129,2 3 129,-4 4 129,5 2 129,-5 4 0,5 8 387,-7 0-258,9 9 129,-7 0-129,5 9 129,-3-3-129,1 5-258,-3-2 129,2 0-387,1-6 129,-3-4-129,1-7 0,-2-9-129,1-9 129,0-5 0,-3-11 0,17 0 0,-7-15-258,3-9 258,5-3-129,2-2 0,2 1 129,1-1-129,0 2 129,0 7 0,-2 3 0,0 10 0,-2 1 0,-2 6-129,0 0 258,-3 9-129,-1 2 0,-3 5 129,0 2 129,-2 9 258,-6-3-129,2 3 0,-4 2 0,0 2 129,-4-5-129,3-1-258,1-3-258,-4-10-1161,8 0-3483,-4-12-129,16 5-258,-6-17-645</inkml:trace>
  <inkml:trace contextRef="#ctx0" brushRef="#br0" timeOffset="31590.8069">13864 9827 1677,'-11'0'3999,"11"0"-1032,0 0-516,0 0-387,0 0-645,4-9-258,9 9-129,-13 0-258,23-3 129,-11 2 0,7 2-387,-3 6 0,5 6-129,-1 4-129,4 7 0,0 3-129,2 4 0,1 0 0,1 1 129,-3-1-258,3-2 0,-5-3 0,0-6-258,-2-8 258,-3-3-387,-2-1-129,-16-8-645,28 0-1677,-14-8-1806,-4-6-129,0-1-129</inkml:trace>
  <inkml:trace contextRef="#ctx0" brushRef="#br0" timeOffset="32314.8483">14540 9811 1677,'0'0'3483,"-4"7"258,4-7-2580,-17 7-387,17-7-258,-20 13 0,10-2 129,-3-4 0,4 4 129,-5 1-129,2 9 129,-4 0-129,2 9 258,-6-2-258,-1 9-129,-5-4 129,5 1-258,-2-4 0,5-3-129,-1-7 0,5-6-258,14-14-258,-17 10-258,17-10-129,0 0-129,11-6 129,-11 6-258,13-17 387,-13 17 0,14-14 129,-14 14 129,0 0 387,10-11 0,-10 11 129,0 0 129,0 0-258,0 0-129,0 0 129,0 0 129,0 0 0,6 8 0,-6-8-129,0 0-129,0 0 0,0 0 258,0 0-129,3 12-129,-3-12 129,0 0 0,3 18 0,1-7 0,-2 2 0,3 2 129,-3 1-129,2 6 258,-3-1-129,5 4 258,-6-1-258,7 3 129,-6-3 129,6 0 0,-7-2-129,6-3 0,-6-4 129,0 1-258,0-16 0,0 18 0,0-18-129,0 12-258,0-12-258,0 0-1677,-18 0-2580,18 0-387,-14-25-258,4-1-129</inkml:trace>
  <inkml:trace contextRef="#ctx0" brushRef="#br0" timeOffset="33500.9162">14825 9550 1806,'13'0'3870,"-13"0"258,0 0-2451,0 0-645,17-6 387,-17 6 0,0 0-129,3-9-258,-3 9 0,0 0-258,0 0-258,6 5 129,-4 7-258,-2 2-129,0 5 0,0 3 129,0 5-129,0 1-129,0 2 0,-2 1-258,-1-6 0,3 1-645,-4-11-258,5 9-903,-1-14-2451,0-10-516,8 0-258</inkml:trace>
  <inkml:trace contextRef="#ctx0" brushRef="#br0" timeOffset="33780.9322">15125 9501 6063,'4'46'4902,"-4"-27"-258,0 3-516,-4-3-3870,1 3-129,-2 3 0,3 6 129,-2-10 0,1 5 0,-1-3-258,2-2 129,2 2-903,-6-4-3354,6-19-258,-9 10-516,-2-16-258</inkml:trace>
  <inkml:trace contextRef="#ctx0" brushRef="#br0" timeOffset="35064.0055">6907 11425 2193,'0'-13'3354,"0"13"-903,0 0-1806,0 0 129,0 0-129,8-1 129,-8 1 129,0 0-258,0 0 129,0 0 129,0 0 129,0 0-258,0 0 129,2 10-258,-2-10-129,2 18 0,-2-18 0,0 26 0,0-8-129,0 6 129,-7-2 0,2 6 0,-6-5 129,2 2-387,-3-4 129,1-3-387,2 2-645,-5-11-1290,14-9-2709,0 0-129,-13 2-387,13-2 129</inkml:trace>
  <inkml:trace contextRef="#ctx0" brushRef="#br0" timeOffset="35365.0228">7168 11385 2580,'4'22'4128,"-3"3"-387,-1-25 129,-4 18-3612,4-4-258,0 1 129,0 0 258,0 1 129,0 4 129,0-4 258,0 10-129,-6-6 258,4 3-258,-3-3-387,1-5-1419,2-3-2967,2 2-645,0-14-258,0 0-129</inkml:trace>
  <inkml:trace contextRef="#ctx0" brushRef="#br0" timeOffset="36939.1128">7707 11750 1677,'0'0'4257,"0"0"0,0 0 129,-11 1-2709,11-1-903,0 0-129,0 0 129,0 0-258,0-12-129,0 12 0,13-10 0,-1 3-258,1 1 129,3 0-129,1-1 0,5 2 0,-1 4 0,4 1-129,-4 1 129,3 5-129,-1 5-129,-1 0 129,-2 7-129,-1-1 129,1 2 129,-4 3-129,1 4 0,-5 1 0,-1 0 0,-3 2 129,-2-3-129,-3 1 129,-3-1 0,0-2-129,-9-1 129,0-6 258,-4-3-387,-2-2 129,0-2 0,-3-4 0,-1-6 129,1 0-258,-2-4 129,3-3 0,0-7-129,1-3 0,3-2 0,3 1-129,3-2 0,4-1-129,3 4 129,2-3 0,7 6 0,4 0-129,5 1 129,0 0 0,2 0 258,3-1-129,1 3 0,-3 1 0,-1 3 0,-1 3-129,-1 4-387,-18 0-387,28 6-1161,-21 6-2064,-7-12-645,16 22-258</inkml:trace>
  <inkml:trace contextRef="#ctx0" brushRef="#br0" timeOffset="37367.1372">8333 11447 5547,'11'0'4644,"-11"0"-258,0 0 0,0 0-3870,0 0-258,6 18 129,-4-3 0,-2-1 0,0 11 129,-5-1 258,5 12-387,0 0-129,0 11 0,0-1 129,0 3-258,4 1 129,1 3-129,1-7-129,-1-4 129,-2-5-129,0-10 0,1-4-129,-4-11-387,8 4-1419,-8-16-2580,-2-12-387,-1-6-387,-4-10 0</inkml:trace>
  <inkml:trace contextRef="#ctx0" brushRef="#br0" timeOffset="37631.1524">8147 11614 9159,'7'7'5160,"4"-7"-387,4 0-129,5-6-4644,2 2 0,10-4 129,4-2-129,-1 1 0,5 1 0,1 4-129,-1-5-129,1 6-516,-9-9-903,8 11-2451,-8 1-774,-4 0-258,-4 1-258</inkml:trace>
  <inkml:trace contextRef="#ctx0" brushRef="#br0" timeOffset="38204.1852">8647 11862 2580,'32'10'4386,"-18"-13"-387,13 3-129,0-7-3225,-4-6-258,5 1-129,-4-4 258,3 3-258,-7-4 129,2 9 129,-8-8 258,1 6-387,-5-3 129,-10 13-258,9-22-129,-9 22 0,0-14 0,0 14-129,-20-15 0,5 11 0,-4 3 0,-2 1 0,2 1 0,-2 6 129,-1 1-129,4 1 129,-2 4 0,5 6 129,-3-1 0,8 4 258,-4-2-129,8 6 129,-1-2 0,7 6-129,0-8 0,6 4 0,4-5-129,7 1 129,3-1-129,4-1-258,7-6 0,4-6-129,8 4-645,-4-12-1032,14 0-2967,3-9-387,6-4-258,1-6 0</inkml:trace>
  <inkml:trace contextRef="#ctx0" brushRef="#br0" timeOffset="38940.2268">10120 11504 2193,'0'0'4257,"0"0"258,0 0-1935,-10-10-387,10 10-516,0 0-258,0 0-258,0 0-129,0 0 0,0 0-129,0 0-258,6 7-129,-6-7 129,14 16-258,0-1 0,-2 1-258,7 9 129,-2 5-129,6 4-129,0 5 129,2 3-258,1 4 258,1 2-258,2 2 129,-3-5-258,-1 2 0,-2-8-258,3 2-387,-12-19-645,11 10-1290,-15-20-2064,-10-12-387,12 7-129</inkml:trace>
  <inkml:trace contextRef="#ctx0" brushRef="#br0" timeOffset="39247.2448">9896 11925 4773,'-32'25'4644,"21"-25"-129,11 0-387,6-3-3612,7-14-387,7 2 129,5-11 0,10 0 0,3-8 129,9 2-129,5-7-129,4 3 129,4-1-387,4-1 0,1 9-774,-8-8-1548,2 7-2064,2 2-387,-8 2 0</inkml:trace>
  <inkml:trace contextRef="#ctx0" brushRef="#br0" timeOffset="40343.3075">11190 11737 516,'10'0'4128,"-10"0"-129,0 0 258,0 0-2709,0 0-903,0 0-129,0 0 0,0 0 0,0 0 129,0 0 129,0 0 129,3 14-129,-3-14 0,2 17 0,-2-5 0,5 11-129,-5-6-258,4 9 0,0-3 0,2 2-258,-2-1 129,6 2-129,-1-6 129,4-8-258,5-7 0,3-5 0,5-5-258,4-11 129,5-7 0,0-7 0,1-1 0,-2-5 0,-1 5 129,-6 2 0,-4 3 0,-6 9 0,-3 2 0,-14 15 0,16-10-129,-16 10 129,14 3-129,-14-3 129,12 17 0,-12-17 0,15 22 129,-6-8 0,0 4-129,2-1 129,-2-2 0,0-2 0,0 2-129,0-1 0,-2-5 0,-7-9 0,10 16 129,-10-16-129,0 0 0,15 5 0,-15-5 129,10-6-129,-5-6 258,3-5-129,-4-5 0,4-1-129,-1-2 0,0-6 0,1 2-258,-4-3-387,8 11-516,-12-11-2451,11 10-1290,-1 2-387,1 3-258</inkml:trace>
  <inkml:trace contextRef="#ctx0" brushRef="#br0" timeOffset="40856.3369">12005 11725 1419,'0'0'3870,"0"0"258,0 0-1419,0 0-1419,12 0-129,-12 0 0,12 12-129,-12-12 0,14 25-258,-10-11 0,9 7 0,-7 0-387,4 4 0,-2-2-258,-2-4-258,2 3-903,-8-8-2967,0-14-645,0 0-258,9-17-258</inkml:trace>
  <inkml:trace contextRef="#ctx0" brushRef="#br0" timeOffset="41157.3541">12384 11309 8256,'14'38'5031,"-10"-18"-129,-3 1-258,-1 3-4515,1 4-258,0 11 0,2 4 0,-2 0 129,1 3 0,1 5 129,-1-1 0,1-5 129,0 0-129,-1-10-129,-2-11-387,5 5-1677,-6-14-2451,1-15-516,0 0-258,-20-15 0</inkml:trace>
  <inkml:trace contextRef="#ctx0" brushRef="#br0" timeOffset="41396.3678">12181 11644 4128,'-13'-14'4515,"23"10"258,9 1-387,10 3-3354,-3-8-387,10 7 0,0-8 129,9 9-258,0-4 0,4 4-129,-3-3-258,-2 3-129,3 3-129,-8-3-645,2 8-516,-13-9-1935,-1-3-1419,-4 3-387,-7-8 0</inkml:trace>
  <inkml:trace contextRef="#ctx0" brushRef="#br0" timeOffset="41899.3965">12708 11343 7998,'4'7'4515,"5"11"129,-9-18-1677,12 25-2709,-11-4 0,4 8 129,-4 1 129,6 8 129,-7 2 0,7 5-129,-7-3 129,4 3 0,-4-6-129,6-2-258,-4-10-129,2-9-129,6-7-258,0-11-258,10-10-129,2-12 0,9 1 129,-2-12 0,8 7 129,-1-2 0,-2 5 387,-1 8 258,-6 6 0,0 7 0,-7 2-129,0 13 0,-5 3 0,-1 5-129,-2 0 0,0 7 129,-4-6 0,1 4 0,-3-7 129,2-1 0,-3-5-129,0-2-129,-1 2-387,-4-13-2193,0 0-2064,13 0-387,-13 0-516,19-17 0</inkml:trace>
  <inkml:trace contextRef="#ctx0" brushRef="#br0" timeOffset="43167.469">13751 11367 1161,'0'-16'3999,"0"16"-774,0 0-1419,-3-21 129,3 21 129,-4-12-129,4 12-129,0 0-387,0 0-258,0-13-387,0 13 0,7 8-129,3 6-258,-5 3 0,6 10-129,1 1 0,3 6 0,1 1-258,1-1 129,0-1-129,0-7 258,0-1-516,0-10 129,2-5 0,-4-7-258,6-2-129,-6-8-258,11 0-258,-8-14 0,10 9-258,-8-13-387,10 10-258,-12-15-387,17 14 129,-15-10 258,8 7 258,-8-3 0,4 3 903,-8-1 516,0 3 774,-4 4 645,-3 0 129,-9 13 0,10-16-129,-10 16-258,1-12-129,-1 12-258,0 0 0,0 0-129,-10-7 258,10 7 0,-18 0 0,18 0 129,-22 16 0,12-1-258,-8-5 0,5 12 0,-12-3 129,5 8 0,-9-4 0,1 10-129,-10-6 0,5 3 258,-4-3-387,5 1 0,1-7-387,4-7 0,6-1-129,6-3 0,15-10 0,-15 4 0,15-4-129,0-7 0,0 7 258,0 0-129,11-12 129,-11 12 0,10-7-129,-10 7 129,0 0-129,12 3 129,-12-3 0,0 0 129,0 0-129,0 0 0,0 13 0,0-13 129,0 0 0,0 0 129,0 12-129,0-12-129,0 0 129,0 17-129,0-17 129,4 20-129,0-8 129,2 5-129,0 3 258,2 5-258,0-1 258,1 4 129,-1 0-258,1 3 258,-4-2-129,4 2 258,-7-9-387,1-1 0,-3-5 0,0-3-129,0-13-129,0 12-129,0-12-1032,0 0-3354,0 0-516,1-9-129,4-14-258</inkml:trace>
  <inkml:trace contextRef="#ctx0" brushRef="#br0" timeOffset="44386.5388">14705 11289 645,'8'15'2838,"-8"-15"-1935,0 0-129,0 0 516,0 0 387,0 0 129,0 0 129,-3-7 129,3 7-129,0 0-258,0 7-129,0-7-516,-2 14-258,2-14-258,-5 26 0,0-9-387,5 2 0,-3 4 0,0-1 0,-2-2-129,3 0 0,0 0-258,2-20-645,0 22-774,0-22-2838,0 0-387,6-7-387,3-13 388</inkml:trace>
  <inkml:trace contextRef="#ctx0" brushRef="#br0" timeOffset="44652.554">14891 11343 4644,'13'24'4515,"-13"-24"-129,11 21-516,-4-8-3483,-4 2-129,0 4 129,-3 0 0,0 6 0,0-3 129,-1 7 129,-7-2-129,5 2-129,-4-4-387,2-6-1548,2-2-2838,3-5-516,0-12-258,15-12-128</inkml:trace>
  <inkml:trace contextRef="#ctx0" brushRef="#br0" timeOffset="54552.1202">15615 10086 1161,'15'-1'2838,"-15"1"-1161,16-9 129,-16 9-387,12-4-387,-12 4-516,16 0 129,-16 0 129,25-3 129,-12 0 129,10 3-258,1-1 258,9 1-129,-3-4-129,9 4-129,-4-4-129,6 2-387,1 0-129,-3-3-516,1 4-129,-7-6-774,6 5-774,-10 1-2193,-6-8-129,2 7 129</inkml:trace>
  <inkml:trace contextRef="#ctx0" brushRef="#br0" timeOffset="55116.1525">16045 9901 3225,'10'6'3483,"-10"-6"0,17-6-2451,-6 2-1032,4 2 0,-1 0 129,1-1 258,1 2 0,-1 0 0,3 1 387,-3 0-129,2 5-129,1-2 129,4 4-258,1 0-129,2 2-129,1-1-129,0 1 0,0 3-129,-2-4 0,-2 6 0,-4-1 129,-1 1-129,-7 1 129,-3 4 0,-2-3 129,-5 2-129,0 0 0,-5 0 129,-4 0-258,-4 3 258,-2 0-258,-2-1 258,-3 0-258,-1-2 387,1 2 0,-2-3 0,4-1 129,0-3-258,3-2-129,15-11-516,-17 12-516,17-12-3096,0 0-129,0 0-258</inkml:trace>
  <inkml:trace contextRef="#ctx0" brushRef="#br0" timeOffset="55955.2005">17264 9499 1935,'0'0'3225,"0"0"-387,0 0-1935,0 0-387,11-5 0,-11 5-129,13-1 129,-13 1-258,20 5 129,-8 3 129,4 4-129,-1 3 129,4 3 0,-1 3-129,5 5 0,-1 1-129,3 1-129,-5 1-129,3-4 129,-3 0-258,-1 0 0,-1-5 129,-5-4 0,-1-3-258,-12-13 0,16 19-516,-16-19-1032,0 0-1806,14 6-258,-14-6 1</inkml:trace>
  <inkml:trace contextRef="#ctx0" brushRef="#br0" timeOffset="56847.2515">17929 9453 3096,'0'0'2838,"0"0"-774,0 0-645,0 0 0,-5 11-258,5-11-258,0 0-258,-14 16-129,14-16-129,-7 19-129,2-5 129,-3-1-129,4 1 0,-4 5-129,2 3 0,-3 7 0,2 7 129,-5 4 0,3 7-129,-4 6-129,0 5 129,0 5 0,-2 1-129,2-3 129,-1-3 0,0-6 129,2-5-129,1-6 129,4-6 0,-1-10-129,3-4 258,0-6-258,2-3-129,3-12 0,-1 12 0,1-12 0,0 0-129,0 0 0,0 0-129,0 0 0,0 0-129,7 4-1161,-7-4-2451,0 0-387,22-14-129</inkml:trace>
  <inkml:trace contextRef="#ctx0" brushRef="#br0" timeOffset="58019.3185">18626 10268 3483,'-11'0'3870,"11"0"0,0 0-2193,-22-14-774,22 14-129,-16-20 387,16 20-258,-14-24-129,14 24-129,-8-22 0,8 10-129,2-3-258,10 1-129,5-2-258,5-4 129,3 2-129,5-1 129,3 1-129,-1 2 129,-2 4-129,-2 2 129,-5 3-129,-4 4 129,-3 3 0,-6 0-129,0 11 258,-6 1-258,-2 1 129,-2 7-129,-2 1 129,-6 2 0,-2 1 0,-2-1 129,-3-2-129,-4-2 0,0-1 258,-2 0-129,-4-3 129,1-2-129,-2-4 129,4 2-258,2-2-387,-4-8-516,14 4-1806,10-5-1419,-20-13-645,20 2 129</inkml:trace>
  <inkml:trace contextRef="#ctx0" brushRef="#br0" timeOffset="58419.3414">19002 10050 2322,'1'33'3612,"-1"-21"258,5 1-1290,0 3-2709,-3 4 0,4 4 0,-3 3 258,2 4-129,-4 8 0,2 3 258,-3 5 258,0 4-258,0 3 0,-4-3 258,-1-3-258,1-4 129,-1-8-129,0-6 0,2-9-516,-4-10-774,7-11-2709,0 0-258,-4-15 129</inkml:trace>
  <inkml:trace contextRef="#ctx0" brushRef="#br0" timeOffset="58899.3689">19077 10014 3999,'0'0'4257,"-2"-11"-129,2 11-258,12-9-3612,-12 9-516,21-14 258,-6 8 0,3-1 0,3-1 0,0 5 0,4-2 0,-2 4 258,-1 1-129,-1-1-129,-2 1 129,-1 1-258,-5 7 0,-3 1 129,-3 6-387,-3 0 258,-1 7 0,-3-1 129,-2 3 0,-5-2 129,-6-2 516,1 4-129,-8-10 258,4 3 129,-9-9-258,5 4 0,-8-7-129,8-1-129,-2-4-258,1 0-258,2 0 0,3-7-516,16 7-903,-22-11-2322,18-4-774,4 2-387,4-7 387</inkml:trace>
  <inkml:trace contextRef="#ctx0" brushRef="#br0" timeOffset="59515.4041">19586 10026 3096,'5'22'4257,"12"-3"-645,-17-19-645,17-2-4128,-5-3-1290,11 0-129,0 0-258,2-2 516,-3 0 645,4 2 775,-5 0 1030,-3-2 904,1 4 774,-6-2 129,-13 5 516,14-8-645,-14 8-258,1-13-774,-1 13-387,-7-13-129,-3 4-129,-3 4 0,-3 0-258,-2 1 258,-3 1-129,4 2 0,-2 1 129,2 0-129,-1 1 258,1 4-129,3 0 0,1 1 0,1 5 0,12-11 0,-17 19 258,9-7 0,4 5 0,0 0 258,3 5-258,-4-4 258,5 7 0,-5-3 0,5 7 0,-3-10 0,3 5-387,0-4 0,2 0 0,5-6-129,5-5-258,7-2-387,0-7-516,15 0-387,-6-7-774,9-7-1548,6-1-903,-7-8 129</inkml:trace>
  <inkml:trace contextRef="#ctx0" brushRef="#br0" timeOffset="60155.4407">20011 9951 903,'5'14'3483,"-5"-14"387,12 6-387,-12-6-3354,15 6-258,-15-6-129,13 8 129,-13-8 129,7 12 129,-6 2 387,-1-4-129,0 5 258,0 2-129,-1 2 129,-4-1-129,5 5 129,-6-6-129,6 0-129,-3-3 0,3 1 0,0-15 0,0 17 129,0-17 129,0 0-258,12 0 0,0-7 0,0-5-129,6-1-129,2-5-258,6-3 0,1 0 0,2-1 0,1-2 0,1 2 129,-2 3-129,1 2 129,-6 3 0,-4 5 0,1 2 0,-4 3-129,-4 3 129,-2 1 0,-11 0 129,12 10 0,-10 3 129,0 1 0,-2 1 129,0 7 129,-4-3 0,1 4-258,-1-2 258,-1-1-387,2-2 129,1 0-387,2-5-129,0-13-903,2 18-1419,-2-18-2064,17 0-129,-4-8-645</inkml:trace>
  <inkml:trace contextRef="#ctx0" brushRef="#br0" timeOffset="60779.4764">20691 10012 1548,'0'20'3999,"2"-7"-129,-2-13-129,0 0-3483,21 0-516,-4 0 0,0 0 129,4 0-258,-2-5 258,5-2 129,-2 2 0,0-3 0,-1-1 258,-2-3 129,0 3-129,-5-3 129,1 4 258,-7-3-258,-8 11 258,9-20-129,-9 20 0,0-15 0,0 15-129,-12-10-129,12 10 0,-20-7-129,6 5-129,1 0 0,-1 2 0,-3 0 0,2 0 0,-2 0 258,-2 2 129,-2 1 0,2 6 0,-6-4 129,8 9 0,-8-7 0,5 8 0,-3-2-258,6 6 129,-2-5-129,6 3-129,1 2-129,4 1 129,5-2 0,3 2 0,0-3 0,9-2-129,5-2 129,3 0-129,4-4 129,1-2-258,6-1-258,-1-6-258,11 5-645,-11-12-1806,6 2-1677,5-2-387,-1-5 0</inkml:trace>
  <inkml:trace contextRef="#ctx0" brushRef="#br0" timeOffset="61159.4981">21102 10106 2322,'4'31'3612,"-4"-31"0,13 15-2451,1-6-1032,4-1 0,2-5-129,2-1 129,-2-2-129,6 0-129,-4-3 258,0-4 0,-3-3 0,-1 0 258,-5-3 0,-4-4-129,-2 1 387,-7-4 129,1 8-129,-1-6-258,-3 3 258,-8 0-387,11 15 0,-18-15-258,3 9 0,1 6-516,-6-3-387,4 3-387,-8 5-1032,-2-2-1806,10 7-129</inkml:trace>
  <inkml:trace contextRef="#ctx0" brushRef="#br0" timeOffset="61626.5249">21327 9732 3483,'16'-35'4773,"-10"23"-129,-6-1-903,0-2-2451,0 15-645,1-16-258,-1 16 0,0 0-129,0 0-129,0 0-129,0 0 129,0 0 0,1 7 0,-1-7 0,0 20 0,0-1 0,0 5 0,0 2 0,0 6 0,-1 5-129,0 1 129,-1 1-129,-3 2 129,0 0 0,-1-3-129,4 1 129,0 1 0,2-4 0,0-5-129,2-2 0,6-2-129,5-5-387,-2-6-1161,2-5-2967,7-5 0,-2-6-516,7-9 259</inkml:trace>
  <inkml:trace contextRef="#ctx0" brushRef="#br0" timeOffset="66230.7882">21983 9402 516,'-12'0'3741,"12"0"-516,0 0-1290,0 0-129,0 0 0,0 0-387,0 0-129,0 0-387,0 0-129,0 0-387,0 0 258,0 0-387,0 0-129,0 0-129,0 0 0,0 0 0,0 0 0,0 12-129,0-12 129,13 18-129,-2-3 129,7 3 0,5 3 0,7 2 0,7 6 0,3 4-129,6 6-129,2-3 0,6 10-129,-3-1 129,1 7-129,-6-4 0,-1 4-258,-8-7 387,-2 0 129,-9-1 0,-2-7 129,-7-6-129,-4-4 258,-2-8-129,-4-1-258,-7-18-645,8 13-1806,-8-13-1290,0 0-258</inkml:trace>
  <inkml:trace contextRef="#ctx0" brushRef="#br0" timeOffset="66906.8269">21912 10159 2709,'19'-17'1677,"-8"2"-1161,3-4 258,1-3 258,2 1 0,-1-7 387,6 5 258,-6-10 0,10 6 129,-7-13-129,11 7-129,-7-13-129,11 10-387,-8-10-258,9 4-258,-3-4-129,0 8-129,2 1-129,0 6-129,-3 2 129,-2 3-129,-4 6 0,-4 3 0,-6 7 0,-2 1 0,-13 9 0,13-8 0,-13 8-129,0 0 129,0 0-387,0 0 0,0 0-387,0 0-774,0 0-3096,-7-2-129,7 2-387</inkml:trace>
  <inkml:trace contextRef="#ctx0" brushRef="#br0" timeOffset="68206.9011">15501 11935 645,'0'0'2064,"0"0"-774,0 0 258,0 0 258,0-7 0,0 7 129,0 0 0,0 0-258,0 0-129,0 0-258,0 0 0,0 0-387,0 0-258,0 0-258,0 0-129,14 0 0,-14 0-129,16 0 0,-2 0 0,4 0-129,2 0 0,7-5 258,2 0-258,6-3 0,5-1-258,5 1 258,-2-1 0,7 0-129,-5-3 129,0 6-129,-4 2 0,-5 2 129,-5 2-129,-9-2-129,-2 2-258,-20 0-516,21 8-1548,-21-8-2064,0 0-258,0 0-129</inkml:trace>
  <inkml:trace contextRef="#ctx0" brushRef="#br0" timeOffset="68850.9381">15958 11655 2580,'0'18'3870,"0"-18"-129,9 10-2451,3-10-1290,3 1 516,1-1 258,4 0-129,-4 0 129,7 4-129,-6-4 387,6 5-129,-5-5-129,7 10-129,-7-8 129,9 10-258,-5-7 0,7 3-129,-3 1-387,4 0 129,0 2-129,-2 1 129,0 0-258,-1-4 129,-3 4 0,-3 0-129,-5-4 129,-2 1 0,-3-1-129,-11-8 129,9 11 0,-9-11 129,-1 17-129,1-17 129,-22 19 0,2-5 0,-6 0 129,-6-1-129,-5 2 0,-1 3 0,-6-3 129,0 2 129,-3-2-129,5 2 0,0-5-129,7 2 129,2-1-258,6-6 0,7 2-129,1-4-129,19-5-129,-13 7-258,13-7 0,0 0-774,18 0-3225,-3-1-258,0-7-258,6 0 388</inkml:trace>
  <inkml:trace contextRef="#ctx0" brushRef="#br0" timeOffset="70123.0107">17280 11400 1935,'0'0'3354,"0"0"387,10-14-2967,-10 14-774,22-7 129,-10 7 258,-12 0 129,22-3-258,-22 3 129,22 0 129,-22 0 0,17 10 129,-17-10 0,26 18-129,-13-5-129,6 6 0,-1-1-129,5 2 0,-1 0-258,1 4 129,2-2-258,-5 1 258,4-4-258,-4-3 258,-2 0-258,-2-4 0,-1-3-258,-15-9-1161,25 0-1806,-9 3-903,-11-11 129</inkml:trace>
  <inkml:trace contextRef="#ctx0" brushRef="#br0" timeOffset="70724.0451">17968 11347 1677,'0'0'2322,"0"0"-387,0 0-258,0 0-258,2 13-387,-2-13-387,0 12-387,0-12 0,-4 18 0,4-18 258,-13 28 387,-2-16 0,4 11 0,-11-7 258,7 16 129,-11-2-387,4 15 129,-10-3-258,5 8-387,-3 1-129,5 8 0,3-6-129,3 2 0,2-9-129,6-5 129,1-6 0,4-2 0,-1-8 0,3-4 0,-5-3 129,4-3-258,5-15 129,-12 18 0,12-18-129,-7 11-129,7-11 129,0 0-387,7-5-387,-3-13-774,15 2-3225,-1-3-258,0-6-129</inkml:trace>
  <inkml:trace contextRef="#ctx0" brushRef="#br0" timeOffset="72991.1749">18912 11805 2193,'20'3'2709,"1"-10"-2451,-8 6-645,4-2 258,0 3-258,0-1 516,1 1 129,-3-2 129,2 2 129,-3 0-129,2 0 129,-4 8 0,0-2 0,-1 0-387,0 3 258,-3 2-129,2 2 129,-6 0 129,2 0 258,-5 0 0,2 5 258,-3-7-258,0 4 129,0-2-129,0 3-129,0-16 0,-10 22-258,3-10 0,7-12 0,-15 20-258,7-8 129,-6-4 0,3 0 0,-6 2 0,2 0 0,-4-5 129,1 8 0,-3-9-129,2 3 129,-1-5-129,1 2-129,-1-4 129,6 0-129,0 0-129,2-9 0,12 9-129,-15-19 0,13 6-129,2-3 0,0 2-129,3-6 0,10 4-129,-3-4 129,7 6 0,0-3 0,1 6 0,1-1 0,1 1 258,-1 3-129,-2 1 129,1 2-129,0 0 129,-3 1-129,3 1 0,-3 0 0,4 3 129,-2 0 0,0 0-129,1 0 258,1 3-129,-2-2-516,-1 7-1419,4-2-1677,-20-6-387</inkml:trace>
  <inkml:trace contextRef="#ctx0" brushRef="#br0" timeOffset="73587.209">19495 11263 3870,'11'1'4128,"-11"-1"-258,0 0-1290,0 0-1935,0 12-387,0-12 129,-2 17 129,2-17 258,-7 28 0,-2-14 0,5 10 0,-6-2-129,5 12-258,-8-3 129,7 8-129,-4 4-129,3 4-258,-1-1 129,3 4-129,1-3 0,4-1 0,0-5 0,5 0 0,4-6-129,1-6 129,2-6-129,-3-5-129,3 0-258,-12-18-387,20 14-1419,-20-14-2322,8-14-387,-5-3 0</inkml:trace>
  <inkml:trace contextRef="#ctx0" brushRef="#br0" timeOffset="73863.2248">19215 11497 2967,'-12'0'4644,"12"0"-129,9 7-129,-9-7-2193,26 0-1806,0 0 0,3-3 0,11 0 129,2-3-258,5 1 129,2 0-258,4-1-129,-1 3-129,-2-2-258,3 5-774,-13-3-2451,-2-1-903,1 1-516,-9-2 129</inkml:trace>
  <inkml:trace contextRef="#ctx0" brushRef="#br0" timeOffset="74495.2607">19847 11701 2451,'-1'14'3870,"1"-14"-258,0 0-1419,0 0-2322,12 1 0,-12-1 129,20 1 129,-6-1 258,0 0 387,3 0 0,-2-1 0,7-3 258,-5-4-258,4 2-129,-1-3-129,1-1 0,-5 0-258,-2 0-258,-1 2 0,-13 8-387,11-16 387,-11 16-129,-2-14 0,2 14-129,-19-7 129,2 3-129,0 4 0,-4-1 0,0 1-129,-1 0 258,-1 6 0,2 4 258,-1-2-129,0 5 0,1-2 129,1 4 129,2-1 0,-1 8-129,7-5 258,1 0-258,3 0 129,6 4 129,0 1 129,3 2-129,4-2 129,6 3-129,-1-1 0,5 4-129,2-9 129,7 3-258,0-5-129,4-3-129,12 2-774,-9-14-2451,11-2-1419,6-2-129,-1-10-258</inkml:trace>
  <inkml:trace contextRef="#ctx0" brushRef="#br0" timeOffset="76064.3507">20787 11350 2322,'0'0'4644,"-4"14"-129,4-14 129,0 0-2967,0 0-774,0 0-129,11 16 129,-11-16-258,15 16 0,-15-16-129,20 16-129,-8-6-258,7 7 129,-3 2-129,8 3-129,0 9 258,4 2-387,3 8 129,-1 4-129,4 4 0,-2-3 0,1 7 0,-3-5 0,6 1-258,-9-3-129,3 0-258,-9-10-258,9 4-1032,-10-4-2580,-5-18-258,-1 1-129</inkml:trace>
  <inkml:trace contextRef="#ctx0" brushRef="#br0" timeOffset="76492.3751">20721 11935 3225,'21'-37'3999,"-10"15"-129,5 6-903,-8-18-903,17 12-258,-6-15-258,16 5-258,-7-10-516,14 3-129,0-4-516,3-1-258,7 7-774,-7-15-1161,5 10-2709,2 6-258,-5-2-129</inkml:trace>
  <inkml:trace contextRef="#ctx0" brushRef="#br1" timeOffset="84647.8416">22416 11240 2709,'-35'-10'4773,"35"10"0,-19-20-129,8 3-3483,11 17 0,-1-25 0,1 25-387,1-24 0,6 13-387,4 0 0,8 3-258,5-1 0,8 6-129,6-2 129,7 0-258,3 3 129,4 2 0,-1 0 0,-4 7-129,0-1 129,-7 2 0,-7 6 0,-5 4 0,-6 2 0,-7-1 0,-6 5 129,-3 4 0,-6 0 0,-11 7 129,-8-3 0,-3 3 0,-7 1-129,-4 4 129,-6 2-258,-1 2 0,2-1-129,-2-1-516,9 9-774,-10-12-2193,16 2-1548,6-7 0,10-5-387</inkml:trace>
  <inkml:trace contextRef="#ctx0" brushRef="#br1" timeOffset="84887.8553">22597 12192 5805,'-9'36'4902,"9"-22"-387,0-14-387,0 0-3999,0 0-516,17 5-258,-17-5-258,12 0-387,-12 0-774,6-17-2322,5 15-387,-9-15 516</inkml:trace>
  <inkml:trace contextRef="#ctx0" brushRef="#br1" timeOffset="85307.8794">23250 11123 6966,'-10'13'5160,"10"-13"-258,0 0-258,0 11-3870,0-11-387,0 0 0,0 0-129,0 0-129,0 0 0,0 16 0,0-1-129,1 7 129,-1 8-129,0 7 129,0 6 0,-1 9-129,-3 3 129,-1 2-258,5 4-387,-5-10-516,9 13-1548,1-10-2193,-3-4-258,6-2-387,3-7 517</inkml:trace>
  <inkml:trace contextRef="#ctx0" brushRef="#br1" timeOffset="85623.8974">23311 12354 6450,'10'17'5289,"2"0"-774,-12-17 0,0 0-3870,0 0-903,0 0-516,0 0-1548,0 0-2193,-6 0-129,-8-8-645</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D78C226-7F5C-4FD7-B96F-DE8BDF5794D5}" emma:medium="tactile" emma:mode="ink">
          <msink:context xmlns:msink="http://schemas.microsoft.com/ink/2010/main" type="inkDrawing"/>
        </emma:interpretation>
      </emma:emma>
    </inkml:annotationXML>
    <inkml:trace contextRef="#ctx0" brushRef="#br0">840-1 4,'-10'0'4,"-7"0"-1,4 2-1,-2 0-1,0 1-1,-1 0 0,0 2 0,1 0 0,-2 0 0,1 0 0,-3 0 0,-2 2 1,4 3-1,-3-1 2,-1 3-2,0 1 2,-4 1-1,2 1 1,0 0-1,1 1 1,-5-3 0,5 3-1,-5-1 1,2 0 0,1 2 0,0-2 1,-2 4 0,3-1 0,2 1 1,-4 0 0,2-1 0,3 2 0,-4 1 0,2-3-1,0 2 0,3-3-1,1 2 0,-1-2 0,8 1 0,-3-2-1,2 0 1,6 0-1,1 0 1,3 1 1,-4-1-1,8 0-1,-4 0 1,3-3 0,-2 1-1,-5-1 0,6-1 1,-4 0-1,2-3 0,1 2 1,1 1-1,-2-3 0,6 5 0,-1-5 0,6 4 0,1 2-1,1-1 1,0 0-1,-3-5 1,5 4-1,-4-2 1,7 5-1,-7-5 1,2 0-1,-3 1 1,4 2 0,4-1 0,0 2 0,1 2-1,-1-1 1,1 2 0,0-2 0,4-2-1,-2 1 1,4-1 0,3-2 0,-1 1 0,3-2 0,1-2 1,1 2-1,-1-1 1,-2-1 0,6 2-2,1 1 1,3-3 0,0 1-1,5 0 0,-4 0 1,6-3-1,2-1 0,-5 1 1,0-3 1,-1 0-1,2-1 1,0 0 0,1-1-1,-3 0 1,6 0-1,-4 0-1,4 1 1,-1-2-1,0 0 0,0 2 0,1-2 0,0 0 0,-3 1 0,0 0 1,0 0-1,-3-1 1,1 1-1,-4-2 0,0 0 1,4 0-2,-4 1 1,-3-2 0,-5 1 0,2 1 0,0 0-1,1 1 1,-3 0 0,1 1 0,-2 0 0,5 0 0,1 0 0,0 1 0,1-2 1,3 0-1,0 0 0,0 0 0,4 0 0,-2 1 0,5 1 0,4 0 0,0 0 0,0 3 0,4-2 0,3-1 0,3 1 0,4 0 1,-1-1-1,3 1 0,0 0 0,4 0 1,0 2-1,1-2 0,0 2 0,0-2 0,1 2 0,3-2 0,1-2 0,0 0 0,-1 0 0,1-1 0,-3-1 0,2 0 0,-4-1 0,-3 0 0,0 0 0,-4 1-1,-1 0 2,-4 0-1,0 0 0,-7 0 0,0 0 0,-2-1 1,-1 2-1,-2-2 0,-2 0 0,1 0 0,-3 0 0,2 1 0,-3 0 0,-1-1 0,0 0 1,-3-1-1,1 0 0,-2-1 0,2-1 0,0 0 0,2 2 0,0-1 0,1 0 0,-1 0 0,2 0 1,-4 0-1,-2 0 0,-2 0 0,-3-1 0,-2-1 1,-1-1-1,-1 0 0,-2 0 0,-1 0 0,0 1 0,-1 1 0,0-1 0,0-1 0,-1 2 0,-3 0 0,2 0 0,-1-1 1,0-1-1,-1-2 0,1 2 0,-2-3 0,1 0 0,-1-1 0,2-2 0,-1 0 0,-1 1 0,2 0 0,-2-2 0,3 2 0,0-2 0,-1 3 0,2-3 0,1-1 0,1 0 0,0-1 0,1 1 0,-4 0 0,2 0 0,-1 1 0,-3 1 0,-2-1 1,-1 2-2,-1 1 2,-4-3-1,1 1 0,-3 1 0,-2-2 0,0 0 0,-3 0 1,0-4-1,-2 3 0,-2-1 0,0 1 0,-2-1-1,0 0 1,-2-1 0,-3 0-1,-1-4 2,-1 1-2,-3 0 1,-2 1-1,1-2 1,-3 1 0,-1-1 0,-2 3-1,-3 1 0,-2-1 1,-2 1-1,1 0 1,-8-1-1,-1 3 1,-1-3-1,-5 3 0,-2-1 1,-1-1 0,-5 0 0,-3 0 0,-4-1 0,-6-1 0,-6 2-1,-4-2 1,-4 0 0,-4 0 0,-4-3 0,-4 2 0,-3-1 0,1 0 0,-1-1 0,1-2 0,1 2 0,-2-2 0,-2 3 0,-2-1 0,-1 1 0,-1 2 0,-6 0 1,0 3-2,-3-1 1,-3 0 0,0 3 0,2 0-1,2 1 1,1 2 0,4-2 0,-2 2 0,3 3 0,2 1 0,3 2 0,-5-2 1,2 2-1,0 2 0,-5 1 0,-1 2 0,-2 2 0,2 3 1,-2-1 0,2 2-1,1-2 0,-1 3 0,3-4 1,2 2 0,1 0 0,-1-2 0,7 3-1,0-2 1,3 2-1,8-2 1,5 4-1,4-6 0,10-2 0,8 1 0,4-2 0,9-2 0,6 0 0,7 0 0,7 0 0,4-1-1,15 2 0,-12-3-3,12 3-7,13-10-15,4 3-3,9-8-1,8-6 1</inkml:trace>
  </inkml:traceGroup>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AADE2AD-6124-4E84-A45B-1A16495D97E2}" emma:medium="tactile" emma:mode="ink">
          <msink:context xmlns:msink="http://schemas.microsoft.com/ink/2010/main" type="inkDrawing"/>
        </emma:interpretation>
      </emma:emma>
    </inkml:annotationXML>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traceGroup>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7.59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 0 28 0,'-4'0'13'0,"8"0"-6"0,0 0-4 16,-4 0 13 0,4 13 7-1,0-10-3-15,4-3-2 0,-4-3 5 16,4 13-8 0,0-17-6-16,0 7-3 15,-1-3-2-15,5 13 2 16,-4-17 1-16,8 4 1 15</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8.50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61 225 0,'28'3'15'16,"-1"-6"-7"-16,5 6-1 0,-1-6 0 15,5 3 1-15,11-10 0 16,0 7-2-16,-3 3 1 16,3 0-2-16,-4-4 0 0,1 4-3 15,3 0-2-15,4 0 1 16,-4 0 1-16,4-6-3 15,1 6 0-15,-5 0 1 16,12 0 2-16,-4 0 1 16,-4 6 3-16,0-6-1 15,-3 0 2-15,3-6-2 16,4 2 2-16,-4 4-2 16,4-3 0-16,4 3-1 15,1 0 0-15,3 0-2 16,-4 0 1-16,-4-6-4 15,0 6 0-15,-4-4 1 16,0 4 2-16,4-3 1 16,1-4 1-16,3 4-5 0,-4 3 1 15,8 0 2-15,0 0 1 16,-4 0 1-16,-4 0 0 16,0 0-2-16,-8 0 1 15,16 0 2-15,-8 0 2 16,1 0-1-16,-1 0-1 15,0 0-3-15,8 0 1 16,-4 0 0-16,-4 3 1 16,-4-3-2-16,-3 7-2 15,7-7-2-15,4 0 1 16,4 0 1-16,0 0 0 16,8 0 0-16,0 0 2 0,-8 0-1 15,0 3 2-15,3-3-4 16,-3 0-2-16,4-3 4 15,4 3 3-15,0 0 1 16,4 0 0-16,0 0-3 16,-4 0 1-16,-4 3-2 15,4-3-1-15,-1 0 1 16,1 0-1-16,0 0 0 16,4 0 2-16,4 0 1 15,-8 4 1-15,-4-4-2 16,-4 0-2-16,11 0 1 15,1 6-1-15,-4-3 0 16,0-3 0-16,16 0 0 16,-9 4 2-16,-7 6-1 15,-8-10 2-15,-4 13-2 0,0-10 2 16,4 4-2-16,0-7-1 16,-3 3 3-16,3-3 0 15,-4 6-4-15,4-6-1 16,-4 0 3-16,-4 4 1 15,-4-4-3-15,0 0 1 16,12 10 0-16,-4-7 2 16,0 0-3-16,-4 4-2 15,1-4 2-15,-5 0 2 16,0 4 0-16,-8-7-1 16,5 3 1-16,-17-3 1 15,-3 3-3-15,-5 4 0 0,-11-4-15 16,-4-3-6-16,-8 0-69 15,-20 13-62 1,-27-23 43-16</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9.48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87 3 56 0,'-32'0'22'0,"28"0"-12"0,-4-4-5 0,8 4 6 16,-4 0 2-16,0 0 3 15,-4 0 4-15,1 0 2 16,-1 0-3-16,4 0 1 15,0 4-2-15,0-4-2 16</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50.2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-7-5 269 0,'0'13'13'0,"0"-10"-2"15,12 7 13 1,0-6-6-16,7-8-3 16,9-2-4-16,3-1-2 15,1 7-3-15,3-6 1 16,5 2 0-16,-1 1 1 15,16 3-7-15,-4 0-2 0,-3 0 6 16,-1 0 6-16,0 3 1 16,4 1 1-16,8 5-3 15,8-9-1-15,-4 0-1 16,16 4 0-16,-4 2-4 16,-4 1-1-16,-4 3 3 15,12-7 1-15,-5 4-1 16,9-7-1-16,12 3-1 15,-9 0 0-15,-3-3-2 16,4 7 1-16,7-7 2 16,1 0 4-16,3 0-2 15,1 0-2-15,-9 0 2 16,-3 0 0-16,7 0-1 16,1-7-1-16,3 7-1 0,9 0 0 15,-13 0 0-15,1 0 0 16,3-6-5-16,-3-4 1 15,3 6 0-15,4-2 0 16,-7 3 0-16,-5-1 2 16,9 4-3-16,3 0-2 15,1-6 6-15,3 6 3 16,-4-4-1-16,-11 4 0 16,7-3-1-16,1 3 0 15,3 0 0-15,1 0 0 16,-9-6-5-16,-7 2 1 15,-8 4 0-15,11 0 2 16,1 4 1-16,3-4 3 0,-7 0-3 16,-4 6-2-16,-9-6 0 15,-3 0 1-15,-4 0 1 16,0 0 1-16,-4 13-5 16,0-13 1-16,-4 0 0 15,-4 0 2-15,-3 13-3 16,-9-6 0-16,0 0 1 15,-7-4 2-15,-1 7 1 16,-3-10 1-16,-5 13-7 16,1-10 0-16,-9 7 1 15,1-7 3-15,-4-6 2 16,0 9-4 0,-5-12 1-16,1-4 0 0,-4 7 2 15,-4 9-1 1,-4-6-5-16,4-3 0 15,-4 13-14-15,4-4-3 16,-8-19-110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D12DE8B6-9594-41B3-AD12-BCA46E1DB36F}" emma:medium="tactile" emma:mode="ink">
          <msink:context xmlns:msink="http://schemas.microsoft.com/ink/2010/main" type="inkDrawing"/>
        </emma:interpretation>
      </emma:emma>
    </inkml:annotationXML>
    <inkml:trace contextRef="#ctx0" brushRef="#br0">4916 2886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1255 30,'6'9'10,"-6"-9"0,0 0-2,0 0-7,0 0 0,0 0 1,4 12-1,-4-12 2,0 0 2,5 13-1,-5-13 1,7 15 1,0-5-1,-1 1 0,3 4-1,0 4 1,4 4-1,-2 3 1,3 6 0,-3 3-1,1 5 0,-2 2-1,0 4 0,-3-2-1,0 0 0,-3 0-1,-1-3-1,0-1 1,-1-3-1,1-3 1,0-3-1,0-3 0,1-2 1,2-3-1,-1-2 0,-1-7 0,0 0 0,-1-2 0,0-2 0,-3-10 0,3 11-1,-3-11-2,0 0-5,4 10-11,-4-10-1,0 0-2,2-15 2</inkml:trace>
    <inkml:trace contextRef="#ctx0" brushRef="#br0" timeOffset="2653">2368 2192 54,'0'0'15,"0"0"-1,10 3 0,-10-3-13,19-5-2,-6 2 0,7-3 1,6-2 1,5-3 2,7-2 1,3-4 0,5-1 2,-2-2-1,2 0 0,-6-1 0,-2 5 1,-9-2-1,-5 8 1,-8-1 0,-4 6-2,-12 5 0,9-6-2,-9 6-1,0 0-1,0 0-3,0 0-3,0 0-5,0 0-7,18-9-5,-18 9-1,23-19 1,-10 2 1</inkml:trace>
    <inkml:trace contextRef="#ctx0" brushRef="#br0" timeOffset="3154">2312 1251 0,'-18'-14'0</inkml:trace>
    <inkml:trace contextRef="#ctx0" brushRef="#br0" timeOffset="3274">2163 1314 11,'0'0'10,"-9"1"0,9-1 1,-10 1-2,10-1-1,-9 1-1,9-1-1,0 0-2,-9 2-1,9-2 0,0 0 0,16-2-1,1-1-1,9-3 0,7-3-1,8-2 2,7-1 1,2-5 2,4 1 0,-6-1 3,-2 3 0,-14 0 0,-3 6 1,-11-2-1,-4 7-1,-14 3-2,10-4-2,-10 4-2,0 0-1,0 0-1,0 0 0,0 0 0,0 0 0,0 0 0,0 0-1,0 0-3,0 0-6,0 0-7,0 0-4,0 0-1,0 0 0,17-10 1</inkml:trace>
    <inkml:trace contextRef="#ctx0" brushRef="#br0" timeOffset="3975">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0,-4-2 1,-2 4 1,-9 0 1,-4 4 0,-9 0 0,-7 5 0,-15 7-3,8-9-4,-8 9-4,-21 4-6,4 2-7,-6-3-2,-2-3 2,-6-3-1</inkml:trace>
    <inkml:trace contextRef="#ctx0" brushRef="#br0" timeOffset="5237">3082 1137 29,'-11'-2'12,"11"2"-1,0 0 1,0 0-7,-6-11-1,6 11-1,0 0 0,0 0 0,0 0 1,0 0 0,0 0-1,0 0-1,15-3-1,2-2 0,7 0 0,9-5 1,10 1 1,9-5 2,6-1 0,2-4 1,0 4 0,-5-3 1,-3 7 0,-13-3-1,-4 7-1,-14-1-1,-4 5-2,-17 3 0,14-1-2,-14 1 0,0 0-1,-7 14-3,7-14-3,-11 20-8,-2-8-8,2 1 1,-8-11-2,1-6 1</inkml:trace>
    <inkml:trace contextRef="#ctx0" brushRef="#br0" timeOffset="7681">1702 2696 5,'0'0'6,"0"0"2,0 0-1,0 0-1,0 0 1,0 0-1,0 0 1,0 0-1,0 0 1,-12-3-1,12 3-3,-11-2-1,11 2 0,-18-4 1,9 3 3,-1-2-1,-2-1 1,-4-1 0,1 1 1,-5-2-2,0 0 0,-7-3 0,-1 2-2,-8-1-1,-4 0 0,-6-1 0,-5 1-1,-5 1 0,-6 1 0,-3-1 0,-2 1 0,-1 2 0,2 0-1,1 2 1,3 0 0,1 0 0,6-1-1,3 0 1,6 1 0,3-1 0,6 0 0,5-2 0,5 0 0,5 1 1,5-2-1,1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2561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2640 9,'3'-11'6,"-3"11"1,10-16 0,1 7 0,1-3-1,5-1-2,3-5-1,5 1-1,5-6 1,3-4 0,6-2 0,2-1 2,3-1 1,-1-1 0,1 4 3,-4 0-1,1 6 0,-10 1 0,-3 9 0,-8-2-1,-3 9-2,-6-1-1,-11 6 0,11-4-2,-11 4-1,0 0-1,0 0 0,0 0 0,0 0-2,0 0-1,0 0-5,-7 10-6,7-10-6,-13 14-2,4-8 2,-5-1 0</inkml:trace>
    <inkml:trace contextRef="#ctx0" brushRef="#br0" timeOffset="10855">141 2627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2943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2841 35,'0'0'14,"0"0"0,0-11-1,0 11-4,1-10-4,-1 10-2,0 0-1,8-11 0,-8 11 0,12-8 0,-2 3-1,1-3-1,7 1 0,0-4 1,6-2-2,2 0 2,1-4 1,2 1 1,-1-3 1,3 2 0,-5-2 1,1 3 0,-7-2 1,3 5-2,-4-2 0,-1 4-1,-2 0-2,-3 2 0,-1 2-1,-1 2 1,-11 5 0,14-7 0,-14 7 0,0 0 1,10-5 0,-10 5-1,0 0 1,0 0-1,0 0-1,0 0 0,0 0 0,0 0 0,0 0 0,0 0-1,0 0 1,0 0-2,0 0-1,0 0-2,0 0-5,1 12-12,-1-12 0,-8 11-2,8-11 2</inkml:trace>
    <inkml:trace contextRef="#ctx0" brushRef="#br0" timeOffset="14671">3526 2995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1364 32,'0'0'12,"9"-10"1,-9 10 1,0 0-8,12-8-1,-12 8 1,0 0 0,13 1-1,-13-1 1,18 11 0,-4-2-1,5 4-2,3 3-1,4 0-1,4 4 0,0-1-1,0-1-1,-1 2-1,-4-4-4,-2-1-5,-7-3-6,-2-1-3,-14-11 2,7 15-1</inkml:trace>
    <inkml:trace contextRef="#ctx0" brushRef="#br0" timeOffset="194629">4009 1619 65,'-8'9'23,"8"-9"-1,0 0-1,0 0-10,13-15-7,-5 5-1,-1-4-1,5-3 0,-2-4 0,5-5 0,0-2-1,2-4-2,3 0-4,-1-8-4,11 3-4,-3-6-10,5 5-1,0-2 1,0 8 0</inkml:trace>
    <inkml:trace contextRef="#ctx0" brushRef="#br0" timeOffset="195060">4326 746 45,'1'-12'15,"0"3"1,-1 9 0,5-14-11,-5 14-4,0 0 1,0 0 0,0 0 0,10-3 1,-6 13 0,0 4 0,4 8-1,2 6 1,3 7-2,3 8 1,1 6 0,2 4-1,-1 1-1,2 0-1,-2-3 1,-1-2-3,-2-8-1,-2-6-3,-7-11-2,-1-4-3,-7-8-5,2-12 0,-17-3 1,1-9 1</inkml:trace>
    <inkml:trace contextRef="#ctx0" brushRef="#br0" timeOffset="195330">4374 1105 32,'-15'-24'17,"5"5"1,1 3 1,5 7-3,-2-1-3,6 10-3,2-11-3,-2 11-2,18-10-2,-2 4-2,4-2-1,5-3-1,7 0-3,0-3-1,6 3-5,-5-4-6,4 2-4,-6-2-2,-3 2 2,-6-1 1</inkml:trace>
    <inkml:trace contextRef="#ctx0" brushRef="#br0" timeOffset="195601">4687 834 26,'1'14'11,"-1"-14"-1,12 17 0,-3-9-7,2 5-5,4 0 0,-1 3 1,1 1 1,-1 3 0,1-1 2,-3 0 1,-2 0 0,-1-2 0,-3-2 0,-2-2-1,0-2 1,-4-11 1,3 12 3,-3-12-1,0 0 2,0 0-1,0 0 1,-9-14 0,9 14-1,-7-22-1,4 9-2,-2-6-1,3 0-1,1-2 0,1 1 0,3-1-1,4 2 0,0-1 0,4 3-1,4 3-1,2 2 1,5 3-1,3 2-1,3 4 0,1-2-1,4 7-2,-2-5-2,3 6-5,-5-6-7,2 3-3,-5-2 2,-2-2-1</inkml:trace>
    <inkml:trace contextRef="#ctx0" brushRef="#br0" timeOffset="196202">5104 693 32,'0'0'12,"14"-5"-2,4 5 0,2-1-8,2 1-3,3 1 0,2 1 2,0 1 1,-1 0 1,-1 3 0,-5 4 1,-1 0 0,-3 7-2,1 3 0,-5 3-4,-1 3 0,-4 2 0,-3-1 0,-3-1 2,-3 0-1,-6-4 3,-5-3 1,-4-2 2,-2-3 0,-3-4 2,2-2 0,-3-6 0,3 0 0,-1-6-1,7 0 1,1-7-2,3 2 0,3-4-2,4 1-1,1 0 0,2-1-2,2 1 0,1 1-2,4 1-2,0-2-6,7 3-7,2-1-4,7 1-2,3-7 2,8 2 0</inkml:trace>
    <inkml:trace contextRef="#ctx0" brushRef="#br0" timeOffset="196662">5763 587 48,'0'0'15,"0"0"-1,0 0 2,-10-9-12,10 9-1,0 0-1,0 0 0,-13-8 0,13 8 2,-22 7-1,8 1-1,-5 4-1,-4 4 0,-3 3 0,1 4 0,0 1 0,1 3 0,2-1 0,6 0-1,2-4 1,7-1 0,5-4 0,4-1-1,5-5 0,7-5-3,8-2-4,3-7-5,6-2-5,1-7-2,5-5 1,-2-7-1</inkml:trace>
    <inkml:trace contextRef="#ctx0" brushRef="#br0" timeOffset="197013">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7714">6244-3 87,'-9'6'21,"9"-6"-1,0 0-3,0 0-24,3 16-7,-3-16-7,11 16-1,-2-11-1,2 2 2</inkml:trace>
    <inkml:trace contextRef="#ctx0" brushRef="#br0" timeOffset="197994">6661 442 63,'-9'-2'22,"-1"-3"-2,-2-8 0,2 1-8,-2-7-10,0 1-1,2-5-1,1-2 0,5-1 0,5 2 0,7 1 0,6 3 0,4 2-1,3 2 1,4 6 0,2 3-1,-1 5 1,1 3 0,-6 5-1,-2 5 1,-5 4 0,-5 3-1,-4 5 1,-6 1-1,-3 2 1,-8-1 0,-3-2 1,-6 0 1,-4-8 0,0 1 0,-4-8 1,1 0-1,-1-7 1,1 1 0,4-4-1,5-3 0,5-3-3,3-8-5,12 1-10,5-9-5,8 0-2,6-6 0,7-1-1</inkml:trace>
    <inkml:trace contextRef="#ctx0" brushRef="#br0" timeOffset="198485">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traceGroup>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82 12,'0'0'21,"8"14"-2,-8-14 1,0 0-18,16 15-2,-16-15 2,18 17 3,-6-13 1,8 2 0,1-4 0,1-1-1,-1-4 0,3-2-2,-5-5-1,-5-2 0,-5-5 2,-10 5 1,-8-8 0,-1 6 0,-2-4 0,-6 7-1,-1 1-1,-1 3-4,0 5 0,-2 1-3,5 6 0,-6 0-2,3 7-2,2-5-8,-2 2-13,11 4 1,-2-8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3,'0'0'9,"0"0"-1,0 0-2,0 0 0,0 0-1,5 12-1,-5-12 0,14 8 0,-3-7 0,3-7 1,10 7 0,1 7 0,7-6 0,12 0-1,3-1 0,5 2 0,2-2-2,3 10 0,-6-4-1,-4-2 1,-1 1-2,-14-4 2,-3 5-1,-12-6 1,0 5-1,-17-6 0,9-7 0,-9 7 0,0 0-2,-5-11-2,5 11-3,-11-19-6,3 9-5,2-5-5,4 5 0</inkml:trace>
  <inkml:trace contextRef="#ctx0" brushRef="#br0" timeOffset="461">622 0 9,'0'0'10,"-2"10"0,5-1-2,13 4-1,6 4 1,13 4-2,9 5 0,8 2-1,7 3-2,3 0-1,4 1 0,-6-2-2,-7-2 1,-11-5-1,-8 2 0,-15-2 1,-7 1 0,-10-3 0,-10 0 0,-7-2 3,-5 0-2,-5 2 1,-5-1 0,-4-3 0,-2 2 0,-5 0 0,-1-1 0,-4 3-1,0-1 0,-6 2 0,8-1-1,-1-4 0,1 1 0,3-4 0,5-1 0,5-5 1,7-1-1,6-4 2,2-1-1,5-5 1,11 3 0,0 0-1,-2-13 0,2 13-2,7-11 0,-7 11-2,12-11-2,-12 11-6,0 0-9,0 0-8,-16 16 0,-4-9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0,0-2 0,-4 1 0,6 1 1,1 0 0,8-1 0,3 0-1,0-1 0,12 1 1,2 1-1,16-1-1,-2-1 1,11 3 0,3-2-1,13-1 1,9 1-1,4 0 1,11-3-1,4 2 0,10 0 0,-3 1 0,10 0 0,-7-1-1,-6 1 1,0 1-1,-6 0 1,-3 0-1,-11 0 0,-5-2 0,-13 2 0,-2 1 0,-8 1 0,-9 0 1,-7 4 0,-8 1 0,-6 2 0,-4 2 0,-3 2-1,-8 1 1,4 2 0,2-1-1,0 0 1,-1-2-1,4-2 1,10-3-1,10-3 0,10-3 1,8-5-1,8 0 0,3 1 1,15 1-1,5 0 0,4-1 0,-1 4 1,-2 1-1,-1 4 1,-2 1-1,2 0 0,-9 2 0,3 2 0,-3 1 0,-6 3 0,2-1 0,-4 1 0,-3 1 0,-3-2 0,-4 0 0,-11 0 1,-7 0-1,-9-2 1,-11 1 0,-10 0 0,-5 2 0,-10-3 1,0 0-1,3-2 1,4 0-1,8 0 0,8-3 0,8-4 0,12-1 0,15 1-1,8-2 0,8 1 0,6-2 1,10 0-1,0-1 0,5 0 1,-3-1-1,-2 1 0,-1 0 0,-5-1 0,-3 0 0,-9 4 0,-1-1 0,-5 1 0,-4 1 1,-4 0-1,-6 2 1,-10 0-1,-6-1 1,-6 3-1,-9 1 2,-3 1-1,-4 1 0,3-3 0,1 1 1,9-2-1,7 1-1,12-3 1,14 0 0,14-1-2,13-2 2,6 1-1,7-1 0,2-1 0,7-2 0,-1-2 0,-2 0 0,-8-2 0,-3 1 1,-6-2-1,-2 0 0,-2-2 1,-7 0-1,-2 0 0,-8-3-1,5 0-1,-14-7-6,0 0-21,0 0-2,-27-1-2,1-10 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246544D0-93E4-4B7A-AD23-B62970FDF1C6}" emma:medium="tactile" emma:mode="ink">
          <msink:context xmlns:msink="http://schemas.microsoft.com/ink/2010/main" type="inkDrawing"/>
        </emma:interpretation>
      </emma:emma>
    </inkml:annotationXML>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traceGroup>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0 434 1,'18'9'5,"-7"-4"1,6 1 1,0-1 0,5 2 1,3-1 1,3 0 0,7 0 0,5-1-1,4 2 0,3 3-2,5-1 0,-3 0-1,2-2-1,-3 2 0,-5-5-1,-10 4 1,-3-1-2,-9-5 1,-6 3-1,-6-4 0,-9-1-1,0 0 0,9 5-1,-9-5 1,0 0-1,0 0 0,0 0 1,0 0-1,0 0 2,0 0-1,0 0 1,0 0-1,0 0 1,0 0-1,0 0 0,0 0 0,0 0-1,0 0 0,0 0 0,-1 11 0,1-11 0,0 0 0,0 0 0,0 12 0,0-12 0,0 0 0,1 11 0,-1-11 0,-2 10-1,2-10 1,-3 14 0,3-14 0,-3 17 0,1-7 0,0 2 1,0 1-1,0 1 0,1 5 0,-2 0 0,0 5 0,0 4 0,-2 5 0,0 2 0,-2 5 0,-3 4 1,1 3-2,0 3 2,-1 4-1,1 3 0,3 1 1,1 2-1,4 1 1,2 0-1,1-4 1,0-2-1,1-7 0,0-4 1,-2-5-1,1-7 0,-2-7 0,-1-5 0,0-4 1,0-3-1,0-3 0,1-10 1,1 13-1,-1-13 0,0 0 1,0 0-1,0 0 1,0 0-1,0 0 1,0 0-1,0 0 0,0 0 0,-5 9 0,5-9 1,0 0-1,-13 7 0,2-3 0,-5 1 1,-4 1-1,-5 0 1,-5 0-1,-4 0 0,-4 0 1,0 0-1,-1-1 0,4 0 0,1-3 0,6 2 1,5-2-1,4 1 0,3-3 0,5 1 1,11-1-1,-13 1 1,13-1-1,0 0 0,-10 0 0,10 0 0,0 0 0,0 0 0,0 0 1,0 0-1,0 0-1,0 0 1,0 0-3,0 0-9,-12 8-16,12-8-3,-20-5 2,11-6-1</inkml:trace>
  <inkml:trace contextRef="#ctx0" brushRef="#br0" timeOffset="2073">793 555 1,'0'0'8,"0"0"0,0 0 1,0 0 0,0 0 2,0 0 0,0 0 1,0 0 0,0 0 0,0 0-2,0 0-2,2-17-2,-2 17-2,4-21-1,0 7 0,0-7-2,1-2 1,0-5-1,2-3 0,-3-2 1,2-1-1,-3 1 0,1 4 1,-3 1-1,2 4 0,-1 4 0,2 2 0,-2 5 0,1 0 0,0 2 0,0 2 0,0-1 0,-3 10-1,6-16 1,-6 16-1,0 0 0,4-10 0,-4 10-1,0 0 0,0 0-1,0 0 1,-2 16 0,2-5 0,1 2 0,1 2 0,4 4 1,-1 4 0,3-1 0,2 5 1,4-2-1,1 2 0,0 0 0,1 0 0,-1 0 0,0-2 0,-2-2 0,-3 0 0,-1 0 0,-3-6 0,-1 2 0,-1-2 0,-1-1 0,-1-1 0,0-3 0,-1-2 0,-1-10 0,4 15 0,-4-15 1,0 0-1,0 0-2,0 0-3,0 0-8,-8-17-6,1 5-7,-2 0-2,-5-3 0</inkml:trace>
  <inkml:trace contextRef="#ctx0" brushRef="#br0" timeOffset="2794">758 407 7,'13'0'10,"2"0"1,3 0-1,3-1 1,1 1-1,1-1-1,0 1 0,1-2 0,-1 2-3,-2-1-1,2 1-2,-2 1-2,1-1-2,-1 2-4,-2 0-11,-3-2-7,0 3 0,-5-8-1</inkml:trace>
  <inkml:trace contextRef="#ctx0" brushRef="#br0" timeOffset="3164">1168 358 7,'0'0'18,"0"0"-2,9 1-7,-9-1-3,0 0 0,9-1 0,-9 1-2,0 0-1,0 0-1,0 0 0,0 0-1,4 11 1,-4-11-1,4 16 2,1-6-2,1 4 1,1-1 0,2 3 1,0-1-1,0 1 0,-2 0 0,4-1 0,-5-1 0,0-4 0,-3 2-1,-3-12 0,5 13 1,-5-13 0,0 0 1,0 0 1,0 0 1,0 0-1,0 0 1,6-18-1,-5 2 0,1 1-1,-1-7-1,1 4-2,0-3 0,0 3 0,-1 3 1,1 3-2,-2 12 1,6-13 0,-6 13-1,12-5 0,-2 5 0,1 1-2,9 3-2,0-1-5,10 3-8,3 4-11,4-5 2,5 0-1</inkml:trace>
  <inkml:trace contextRef="#ctx0" brushRef="#br0" timeOffset="3785">1724 358 5,'0'0'10,"0"0"-1,-2-10-2,2 10 0,0 0 0,-12-2-1,12 2-1,-18 3-1,1 0-1,-3 3 1,-2-1 0,-2 3 1,-1-3-1,3 4 1,0-1-1,6 1-1,4-1 0,8 2 0,4-10-1,11 18 0,3-11 0,6-1 1,5-3-1,2-3 0,0-2 0,1-4 0,-4-2-1,-3-5 1,-5 1-1,-4-1 0,-7 1 0,1 0-1,-7 3 1,0-1-2,1 10 1,-4-11-1,4 11 0,0 0 0,0 0-1,0 0 1,0 0-1,0 0 1,-8 10 0,8 0 0,0 2 1,1 3 0,-1 5 0,1 4 1,3 6-1,-1 5 1,2 3-1,2 5 0,1 3 1,0 3-1,2 1 0,-1-1 0,-1-6 0,0-6 0,-2-5 0,-2-7 0,-2-7 1,-1-5-1,-1-13 1,-3 13 0,3-13 1,-12-1-1,2-4 1,-3-3 0,-6-6 0,-4 0-1,-5-6 1,-1 0-2,-3-2 1,1 1-1,3 1 0,3 4 1,5 1-1,8 1 0,11 1-1,10-1-1,16-1-2,7-1-5,15 2-4,5-2-12,3-2-1,7 3 0</inkml:trace>
  <inkml:trace contextRef="#ctx0" brushRef="#br0" timeOffset="4797">2058 358 28,'0'0'14,"5"-9"1,-5 9-1,13-15-2,-6 2-2,6 0-2,-5-4-3,5 0-1,0-4 0,1-2-1,-2-3 0,1 1-1,0-3 0,-1 5 1,0-2-1,3 3-1,-5 2 1,1 4-1,-2 4 0,-1 1 1,-8 11-1,14-12 0,-14 12 0,0 0 0,0 0-1,10-10 0,-10 10 0,0 0 0,0 0 0,0 0-1,0 0 1,0 0 0,0 0-1,0 0 1,0 0-1,3 11 1,-3-1-1,2 6 1,2 7-1,2 3 1,-1 8 0,3 6 0,-2 1 0,-2 2 0,2-2 0,-2-2 0,0-4 0,-5-3 1,-2-5-1,-1-4 0,-2-6 0,4 0 0,-1-6 0,0 0 1,3-11-1,-6 14 0,6-14 0,-3 10 0,3-10 0,0 0 0,0 0 0,0 0-1,0 0 0,0 0-3,0 0-2,0 0-2,0 0 1,0 0-1,0 0 0,0 0 0,-2 10 0,2-10 3,0 0 2,-14-1 1,14 1 1,-15 1 0,5 1 1,0 1-1,-1 1 1,1-1 0,0 2 1,1 1-1,9-6 2,-14 12 0,14-12 2,0 0 1,3 10 2,12-5-1,8-5 0,9 2 1,6-3 0,8 2-1,1-3-1,2 2-1,-6-2-1,-2 1 1,-9-1-1,-7 0 0,-11 1-2,-2 0-1,-12 1 1,9-1-2,-9 1 1,0 0-1,0 0-1,0 0-2,0 0-7,3 14-14,-3-14-4,0 0 1,0 0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4136 47 3,'0'0'7,"0"0"-1,0 0-1,-2-9-2,-7 10 0,-1-2-2,1 0-1,-4 1 1,1 0 0,-4-1 0,0 0 1,-3 0 1,-2-2 1,-1-1 1,-3 0 1,-1 1-1,-1-1 1,1 1 0,-2 1-2,5 0 0,-1 2-2,7 1-1,2 0-1,3 1 0,1 0 0,11-2 0,0 0 0,-9 5 0,9-5 0,0 0 1,0 0-1,-2 9 1,2-9 0,-1 10 0,1-10-1,0 16 2,1-2-2,-1-3 1,-3 5-1,1 3 0,-2 0 1,0 3 0,-3 3 0,0-1 0,-5 2 1,1 6-1,-1 2 0,-2 4 1,0 5 0,0 2 0,2 5-1,3 1 0,0-1 0,4 1 0,0-2 0,2-2 0,0-4 1,0-1-1,-5-2 1,0-2-1,-1 0 1,-3 1-1,3-3 1,-1 1-1,0 0 0,4-1 0,4-3 0,2-2 0,1-3 0,6-5 1,-5-6 0,4-1 0,-2-7 1,-4-9 1,6 10-1,-6-10 0,0 0 1,0 0-2,0 0 1,17 1-2,-17-1 0,21-4-1,-3 1 1,4 0-1,4-2 0,5 0 0,4-1 1,-1-1-1,3 0 1,0 0-1,-3 1 0,-1 1 1,-3 2-1,-6 2 0,-1 2 0,-4 1-1,-4 1 1,-4 1 0,-1 0 0,-10-4 0,13 8-2,-13-8-3,16 4-17,-5-3-8,1-8-1,8-5 0</inkml:trace>
  <inkml:trace contextRef="#ctx0" brushRef="#br0" timeOffset="7711">-2 1172 20,'0'0'11,"0"0"-1,-7 17-3,5-8-2,3 1-4,4 2 1,5-3 1,7 0 0,6-4 1,6-1 0,4-5 1,4-1 2,-1-4 0,2-1-1,-3-3-1,1 1 0,-2-3-1,4 2-1,-2-1-1,1-2-1,3 4 0,-1 1-1,-2 3 0,-1 2-1,-6 5 0,-3 3 1,-7 3-1,-4 5 1,-4 3 0,-3 0 1,-4 1 1,0 1 1,0-2 0,3-1 1,1-3 0,7 1 0,7-5-1,11 0-1,7-4 0,7-2-1,6-4-1,7-2 0,1-3 0,-1-3 0,-5-3 0,-3 0 1,-4-1 1,-5-1-1,-6 3 0,-1 3 0,-6 1 0,-1 5-1,-3 5 0,-3 5 0,-4 3-1,-2 5 1,-1 4 0,-1 1 0,1 1-1,4-1 2,7 0-1,8-3 1,8-4-1,11-4 1,9-5-1,8-4 0,3-4 0,2-3-1,2-1 1,-4-3-1,-3 1 1,-4 1 0,-3 1 1,-7 0-1,-2 4 0,-6 1 0,-6 1 1,-2 0-1,-6 0 0,2 0 1,-6-1-1,-1 1 0,-2-1 0,1 0 0,1 0 0,0-1 0,1 0 0,-3 2 0,0 0 1,-2 0-1,0 1 0,-3 0 0,-4 2 0,-1 2-3,2 9-11,-3 0-15,-4-3-2,-1-1 1,-13-8-1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0 371 13,'0'0'18,"0"0"-2,11-11-3,-11 11-4,20-5-3,-5 3-1,5 2-2,6 1 0,7 2-3,5 0 1,5 4 0,-1-2 0,5 0 0,-2-1 1,1 0 1,-9-4 0,-2 2 2,-10-4 0,-3 2 0,-7-2-1,-2 2-1,-13 0 0,9-1-2,-9 1 0,0 0-2,-4 10 0,4-10 0,-4 12 0,4-12 1,-9 18 0,4-6 0,2 1 0,-1 3 1,0 5 0,1 6-1,1 5 1,2 6-1,4 10 1,2 5 0,6 7 0,5 4-1,3 1 0,1 1 1,-1 1-1,0-2 1,-4-3-1,2-2 0,-7-3 1,-2-3-1,-2-1 1,-1-1-1,1-1 0,-1-3 0,-1-1 0,0-7 0,-2-4 0,-2-5 1,-2-6-1,-1-5 1,-2-5-1,-1-5 1,5-10-1,-11 14 1,2-10-1,9-4 0,-19 6 0,3-3 0,-6 1 0,-4 0 0,-5 1-1,-6 0 1,-6-1 0,-4 1 1,-4-2 0,1 0 0,0-3 1,2 1 0,3-4 1,5 2-1,5-2 1,8 0-1,5 0 0,7 1-1,15 2-1,-15-3 0,15 3 0,0 0-1,0 0 1,0 0-1,0 0 0,0 0-3,15 10-3,-15-10-16,10 1-5,1-5-3,0-9 2</inkml:trace>
  <inkml:trace contextRef="#ctx0" brushRef="#br0" timeOffset="1823">755 498 15,'0'0'8,"0"0"0,0 0 0,0 0 0,0 0-1,0 0 0,0 0 1,0 0 0,0 0 2,0 0-2,10-1 0,-10 1-2,8-10-1,-8 10-1,15-17-2,-1 4 0,0-1 1,3-6-1,2-1 1,3-5-1,3-3 1,0-3-1,2-2 0,-4-1 0,3-1-1,-3 0 1,0 5-1,-3 1 1,-2 7-1,-4 0 1,-3 6-1,0 3 0,-4 4 0,-7 10 0,11-15 0,-11 15-1,0 0 1,8-11-1,-8 11 0,0 0 1,0 0-1,0 0 0,0 0 0,0 0-1,0 0 1,0 0-1,0 0 0,9 4 0,-9-4 1,8 21-1,-4-8 1,1 6-1,-1 1 1,-2 4 0,4 0 0,-4 3 0,1 1 0,0 0 0,-1 4 0,1-1 0,2 3 0,1-3 0,-1-1 0,1-4 0,2-1 0,-1-6 0,-1-5 0,1-3 0,-7-11 0,8 10 0,-8-10 0,0 0-2,0 0-2,0 0-6,-3-20-6,-2 8-12,1-2-2,-5-4 1,2-2 0</inkml:trace>
  <inkml:trace contextRef="#ctx0" brushRef="#br0" timeOffset="2574">949 250 19,'0'0'16,"0"0"1,0 0-2,11 10-1,1-10-1,7 3-4,2-2-2,6 2-2,3-3-1,3 2 0,-2-1-2,-3 2 0,-5-2-1,-1 0 0,-4 1-3,-9 0-3,0 2-5,-9-4-8,0 0-9,14 11 0,-14-11 1</inkml:trace>
  <inkml:trace contextRef="#ctx0" brushRef="#br0" timeOffset="2914">1470 320 2,'0'0'21,"0"0"0,1-10-2,-1 10-6,0 0-6,0 0 0,0 0-2,0 0-1,8-10 0,-8 10-1,0 0 0,0 0-2,2 11 0,-2-11-1,-2 18 0,0-5-1,0 2 1,0 3 0,-1 1 0,0 1 0,1 1 0,0-1 1,0 1-1,2-2 1,0-2-1,1-3 1,2-1 0,-3-13 0,3 16 1,-3-16 0,0 0 1,0 0 0,0 0 0,0 0 1,0 0-1,11-14 0,-10-1 0,3-3-1,-2-4-1,0 2-1,1-4 0,-2 1 0,2 3 1,-2 3-1,0 3 0,0 1 1,1 4-1,-2 9 1,9-11-1,0 7 0,3 0 1,2 1-1,3 0 0,3 1-1,1 2-2,-1-2-6,6 2-14,-6 3-6,1-4 0,1 3 0</inkml:trace>
  <inkml:trace contextRef="#ctx0" brushRef="#br0" timeOffset="3545">1969 350 24,'0'0'17,"-10"-6"1,10 6-1,-17-2-4,5 3-5,-1-1-3,-3 4-1,-1-1 0,1 5-1,1 0 0,2 3-1,2 1 0,5 2-1,0 0 0,10 2 1,-2-1-1,9 1 1,3-3 0,8-1-1,2-2 0,5-3 0,2-3-1,1-4 1,0-5-1,-3-2 0,-5-5 0,-5-1 0,-5-3 1,-6 1-1,-6-1 0,-5 1 0,-3 3 0,-3 0 0,-5 4-1,-3 1-1,-5 3 1,-3 0-2,0 4-2,-2-1-3,3 5-5,-1-2-6,5 1-4,7 2-2,13-5 0</inkml:trace>
  <inkml:trace contextRef="#ctx0" brushRef="#br0" timeOffset="3986">1965 400 2,'0'0'5,"-14"2"-2,14-2 0,-13 6 2,13-6 1,-5 12 2,7-2 1,0 0 1,7 3 0,-2 3 0,5 1 0,-2 3 0,4 5-3,-1 1-1,3 6-2,-2 2 0,0 6-1,0 1-1,-1 7-1,0 1 0,-2 2-1,-2 0 0,-3-3 0,-3-1-1,-1-4 1,-5-6 0,-1-4 0,-3-6 0,1-6 1,-1-9 0,0-2 2,-3-8 0,0-4 0,-6-8 1,3-2-1,-3-8 1,-1 1-2,-1-7 0,-1-1-1,6 0 0,3-1-2,10 3 1,5 0-2,5 2 0,6 1-3,7 7-5,2-1-12,3 0-7,8 2 1,-4-4 0</inkml:trace>
  <inkml:trace contextRef="#ctx0" brushRef="#br0" timeOffset="4717">2462 369 21,'0'0'21,"0"0"0,0 0-2,0 0-2,-6-12-5,6 12-3,10-7-4,1 4-1,0-1-1,5 3-1,2-1-1,2 2-1,0 1 1,1 1-1,-2 2 0,-4 0 0,-4 1 0,-11-5-1,10 13 1,-10-13 0,-11 17 0,-1-5 0,-5 2 0,-2 2 0,-1 1 0,-3 2 0,1 2 1,1 1-1,1 0 0,2 0 0,0 0 0,5 1 0,-3-1 1,4-1-1,1-1 0,2 1 0,3-2 0,3-1 0,3 0 1,5-1-1,4-1 1,7 0 0,2-2 0,6 0 0,5-3-1,5 0 1,4-3 0,2-2 0,2-2-1,-1-3 1,-2-1-1,3-2 1,-9-1-1,-4 0 1,-6-1-1,-6 2 1,-6-1-1,-11 3 0,13-2 0,-13 2 0,0 0-1,0 0 1,0 0-1,-13 0 1,13 0 0,0 0 0,-11 2-1,11-2 0,-10 2-1,10-2-7,-16 0-17,16 0-3,-22-6 0,13-2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0,-4-3 0,1-3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3-1,0 2 0,2-1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5DF7EA4-9E70-4DD6-8FD3-801DAA798FDE}" emma:medium="tactile" emma:mode="ink">
          <msink:context xmlns:msink="http://schemas.microsoft.com/ink/2010/main" type="inkDrawing"/>
        </emma:interpretation>
      </emma:emma>
    </inkml:annotationXML>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2769666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en.wikipedia.org/wiki/Freebase#cite_note-nytimes-2" TargetMode="External"/><Relationship Id="rId13" Type="http://schemas.openxmlformats.org/officeDocument/2006/relationships/hyperlink" Target="https://en.wikipedia.org/wiki/Freebase#cite_note-4" TargetMode="External"/><Relationship Id="rId18" Type="http://schemas.openxmlformats.org/officeDocument/2006/relationships/hyperlink" Target="https://en.wikipedia.org/wiki/Resource_Description_Framework" TargetMode="External"/><Relationship Id="rId3" Type="http://schemas.openxmlformats.org/officeDocument/2006/relationships/hyperlink" Target="https://en.wikipedia.org/wiki/Knowledge_base" TargetMode="External"/><Relationship Id="rId21" Type="http://schemas.openxmlformats.org/officeDocument/2006/relationships/hyperlink" Target="http://g.co/KnowledgeGraphSearchAPI" TargetMode="External"/><Relationship Id="rId7" Type="http://schemas.openxmlformats.org/officeDocument/2006/relationships/hyperlink" Target="https://en.wikipedia.org/wiki/Wiki" TargetMode="External"/><Relationship Id="rId12" Type="http://schemas.openxmlformats.org/officeDocument/2006/relationships/hyperlink" Target="https://en.wikipedia.org/wiki/Knowledge_Graph" TargetMode="External"/><Relationship Id="rId17" Type="http://schemas.openxmlformats.org/officeDocument/2006/relationships/hyperlink" Target="https://en.wikipedia.org/wiki/Application_programming_interface" TargetMode="External"/><Relationship Id="rId2" Type="http://schemas.openxmlformats.org/officeDocument/2006/relationships/slide" Target="../slides/slide37.xml"/><Relationship Id="rId16" Type="http://schemas.openxmlformats.org/officeDocument/2006/relationships/hyperlink" Target="https://en.wikipedia.org/wiki/Creative_Commons" TargetMode="External"/><Relationship Id="rId20" Type="http://schemas.openxmlformats.org/officeDocument/2006/relationships/hyperlink" Target="https://en.wikipedia.org/wiki/Freebase#cite_note-5" TargetMode="External"/><Relationship Id="rId1" Type="http://schemas.openxmlformats.org/officeDocument/2006/relationships/notesMaster" Target="../notesMasters/notesMaster1.xml"/><Relationship Id="rId6" Type="http://schemas.openxmlformats.org/officeDocument/2006/relationships/hyperlink" Target="https://en.wikipedia.org/wiki/Online_database" TargetMode="External"/><Relationship Id="rId11" Type="http://schemas.openxmlformats.org/officeDocument/2006/relationships/hyperlink" Target="https://en.wikipedia.org/wiki/Freebase#cite_note-3" TargetMode="External"/><Relationship Id="rId5" Type="http://schemas.openxmlformats.org/officeDocument/2006/relationships/hyperlink" Target="https://en.wikipedia.org/wiki/Online_community" TargetMode="External"/><Relationship Id="rId15" Type="http://schemas.openxmlformats.org/officeDocument/2006/relationships/hyperlink" Target="https://en.wikipedia.org/wiki/Non-commercial" TargetMode="External"/><Relationship Id="rId10" Type="http://schemas.openxmlformats.org/officeDocument/2006/relationships/hyperlink" Target="https://en.wikipedia.org/wiki/Google" TargetMode="External"/><Relationship Id="rId19" Type="http://schemas.openxmlformats.org/officeDocument/2006/relationships/hyperlink" Target="https://en.wikipedia.org/wiki/Wikidata" TargetMode="External"/><Relationship Id="rId4" Type="http://schemas.openxmlformats.org/officeDocument/2006/relationships/hyperlink" Target="https://en.wikipedia.org/wiki/Data" TargetMode="External"/><Relationship Id="rId9" Type="http://schemas.openxmlformats.org/officeDocument/2006/relationships/hyperlink" Target="https://en.wikipedia.org/wiki/Metaweb" TargetMode="External"/><Relationship Id="rId14" Type="http://schemas.openxmlformats.org/officeDocument/2006/relationships/hyperlink" Target="https://en.wikipedia.org/wiki/Commerce" TargetMode="External"/><Relationship Id="rId22" Type="http://schemas.openxmlformats.org/officeDocument/2006/relationships/hyperlink" Target="https://en.wikipedia.org/wiki/Freebase#cite_note-6"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46F1F45-2F45-4C46-ABF1-187ECC9F423B}"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10</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Concrete entities are represented by FOPC constants</a:t>
            </a:r>
          </a:p>
          <a:p>
            <a:pPr eaLnBrk="1" hangingPunct="1"/>
            <a:endParaRPr lang="en-US" smtClean="0"/>
          </a:p>
          <a:p>
            <a:pPr eaLnBrk="1" hangingPunct="1"/>
            <a:r>
              <a:rPr lang="en-US" sz="1400" smtClean="0">
                <a:solidFill>
                  <a:schemeClr val="accent2"/>
                </a:solidFill>
              </a:rPr>
              <a:t>These attachments consist of assigning constants and copying from daugthers up to mothers.</a:t>
            </a:r>
          </a:p>
        </p:txBody>
      </p:sp>
    </p:spTree>
    <p:extLst>
      <p:ext uri="{BB962C8B-B14F-4D97-AF65-F5344CB8AC3E}">
        <p14:creationId xmlns:p14="http://schemas.microsoft.com/office/powerpoint/2010/main" val="64454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11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smtClean="0">
                <a:solidFill>
                  <a:schemeClr val="accent2"/>
                </a:solidFill>
                <a:latin typeface="Comic Sans MS" pitchFamily="66" charset="0"/>
              </a:rPr>
              <a:t>These consist of taking the semantics attached to one daughter and applying </a:t>
            </a:r>
          </a:p>
          <a:p>
            <a:pPr eaLnBrk="1" hangingPunct="1">
              <a:spcBef>
                <a:spcPct val="0"/>
              </a:spcBef>
            </a:pPr>
            <a:r>
              <a:rPr lang="en-US" sz="2800" smtClean="0">
                <a:solidFill>
                  <a:schemeClr val="accent2"/>
                </a:solidFill>
                <a:latin typeface="Comic Sans MS" pitchFamily="66" charset="0"/>
              </a:rPr>
              <a:t>it as a function to the semantics of the other daughters.</a:t>
            </a:r>
            <a:endParaRPr lang="en-US" sz="2800" smtClean="0">
              <a:solidFill>
                <a:srgbClr val="A50021"/>
              </a:solidFill>
              <a:latin typeface="Comic Sans MS" pitchFamily="66" charset="0"/>
            </a:endParaRPr>
          </a:p>
          <a:p>
            <a:pPr eaLnBrk="1" hangingPunct="1"/>
            <a:endParaRPr lang="en-CA" smtClean="0"/>
          </a:p>
        </p:txBody>
      </p:sp>
    </p:spTree>
    <p:extLst>
      <p:ext uri="{BB962C8B-B14F-4D97-AF65-F5344CB8AC3E}">
        <p14:creationId xmlns:p14="http://schemas.microsoft.com/office/powerpoint/2010/main" val="70209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12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Each node in a tree corresponds to a rule in the grammar</a:t>
            </a:r>
          </a:p>
          <a:p>
            <a:pPr eaLnBrk="1" hangingPunct="1"/>
            <a:r>
              <a:rPr lang="en-US" smtClean="0"/>
              <a:t>Each grammar rule has a semantic rule associated with it that specifies how the semantics </a:t>
            </a:r>
          </a:p>
          <a:p>
            <a:pPr eaLnBrk="1" hangingPunct="1"/>
            <a:r>
              <a:rPr lang="en-US" smtClean="0"/>
              <a:t>of the RHS of that rule can be computed from the semantics of its daughters.</a:t>
            </a:r>
          </a:p>
          <a:p>
            <a:pPr eaLnBrk="1" hangingPunct="1"/>
            <a:endParaRPr lang="en-US" smtClean="0"/>
          </a:p>
          <a:p>
            <a:pPr eaLnBrk="1" hangingPunct="1"/>
            <a:r>
              <a:rPr lang="en-US" smtClean="0"/>
              <a:t>Strong Compositionality :The semantics of the whole is derived </a:t>
            </a:r>
            <a:r>
              <a:rPr lang="en-US" smtClean="0">
                <a:solidFill>
                  <a:srgbClr val="A50021"/>
                </a:solidFill>
              </a:rPr>
              <a:t>solely</a:t>
            </a:r>
            <a:r>
              <a:rPr lang="en-US" smtClean="0"/>
              <a:t> from the semantics of the parts.</a:t>
            </a:r>
          </a:p>
          <a:p>
            <a:pPr eaLnBrk="1" hangingPunct="1"/>
            <a:r>
              <a:rPr lang="en-US" smtClean="0"/>
              <a:t>	(i.e. we ignore what’s going on in other parts of the tree).</a:t>
            </a:r>
          </a:p>
          <a:p>
            <a:pPr eaLnBrk="1" hangingPunct="1"/>
            <a:endParaRPr lang="en-CA" smtClean="0"/>
          </a:p>
        </p:txBody>
      </p:sp>
    </p:spTree>
    <p:extLst>
      <p:ext uri="{BB962C8B-B14F-4D97-AF65-F5344CB8AC3E}">
        <p14:creationId xmlns:p14="http://schemas.microsoft.com/office/powerpoint/2010/main" val="2551840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13</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p>
          <a:p>
            <a:r>
              <a:rPr lang="en-CA" dirty="0" smtClean="0"/>
              <a:t>Requirements for weak supervision</a:t>
            </a:r>
          </a:p>
          <a:p>
            <a:r>
              <a:rPr lang="en-CA" sz="1200" b="0" i="0" u="none" strike="noStrike" kern="1200" baseline="0" dirty="0" smtClean="0">
                <a:solidFill>
                  <a:schemeClr val="tx1"/>
                </a:solidFill>
                <a:latin typeface="Times New Roman" pitchFamily="18" charset="0"/>
                <a:ea typeface="+mn-ea"/>
                <a:cs typeface="+mn-cs"/>
              </a:rPr>
              <a:t>• Know how to act given a logical form</a:t>
            </a:r>
          </a:p>
          <a:p>
            <a:r>
              <a:rPr lang="en-CA" sz="1200" b="0" i="0" u="none" strike="noStrike" kern="1200" baseline="0" dirty="0" smtClean="0">
                <a:solidFill>
                  <a:schemeClr val="tx1"/>
                </a:solidFill>
                <a:latin typeface="Times New Roman" pitchFamily="18" charset="0"/>
                <a:ea typeface="+mn-ea"/>
                <a:cs typeface="+mn-cs"/>
              </a:rPr>
              <a:t>• A validation function</a:t>
            </a:r>
          </a:p>
          <a:p>
            <a:r>
              <a:rPr lang="en-CA" sz="1200" b="0" i="0" u="none" strike="noStrike" kern="1200" baseline="0" dirty="0" smtClean="0">
                <a:solidFill>
                  <a:schemeClr val="tx1"/>
                </a:solidFill>
                <a:latin typeface="Times New Roman" pitchFamily="18" charset="0"/>
                <a:ea typeface="+mn-ea"/>
                <a:cs typeface="+mn-cs"/>
              </a:rPr>
              <a:t>• Templates for lexical induction</a:t>
            </a:r>
          </a:p>
          <a:p>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14</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15</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16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0599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17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18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What’s a word?</a:t>
            </a:r>
          </a:p>
          <a:p>
            <a:pPr lvl="1" eaLnBrk="1" hangingPunct="1"/>
            <a:r>
              <a:rPr lang="en-US" dirty="0" smtClean="0"/>
              <a:t>Types, tokens, stems, roots, inflected forms, etc... Ugh.</a:t>
            </a:r>
          </a:p>
          <a:p>
            <a:pPr eaLnBrk="1" hangingPunct="1"/>
            <a:r>
              <a:rPr lang="en-US" dirty="0" smtClean="0"/>
              <a:t>So how many entries for the “string”….</a:t>
            </a:r>
          </a:p>
          <a:p>
            <a:pPr eaLnBrk="1" hangingPunct="1"/>
            <a:r>
              <a:rPr lang="en-US" dirty="0" smtClean="0"/>
              <a:t>Lexeme a pairing of a particular form (</a:t>
            </a:r>
            <a:r>
              <a:rPr lang="en-US" dirty="0" err="1" smtClean="0"/>
              <a:t>ortographic</a:t>
            </a:r>
            <a:r>
              <a:rPr lang="en-US" baseline="0" dirty="0" smtClean="0"/>
              <a:t> and phonological) with its meaning</a:t>
            </a:r>
          </a:p>
          <a:p>
            <a:pPr eaLnBrk="1" hangingPunct="1"/>
            <a:r>
              <a:rPr lang="en-US" baseline="0" dirty="0" smtClean="0"/>
              <a:t>For the purposes of lexical semantics (dictionaries and thesauri) we represent a lexeme by a lemma</a:t>
            </a:r>
            <a:endParaRPr lang="en-US" dirty="0" smtClean="0"/>
          </a:p>
          <a:p>
            <a:pPr eaLnBrk="1" hangingPunct="1"/>
            <a:endParaRPr lang="en-US" dirty="0" smtClean="0"/>
          </a:p>
          <a:p>
            <a:pPr eaLnBrk="1" hangingPunct="1"/>
            <a:r>
              <a:rPr lang="en-US" dirty="0" smtClean="0"/>
              <a:t>Lexicon include compound words and non-compositional phrases</a:t>
            </a:r>
          </a:p>
          <a:p>
            <a:pPr eaLnBrk="1" hangingPunct="1"/>
            <a:r>
              <a:rPr lang="en-US" dirty="0" smtClean="0"/>
              <a:t>Where do you </a:t>
            </a:r>
          </a:p>
          <a:p>
            <a:pPr eaLnBrk="1" hangingPunct="1"/>
            <a:r>
              <a:rPr lang="en-US" dirty="0" smtClean="0"/>
              <a:t>usually find this kind of information?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A93EA7-1FC3-466E-A2DB-1B3416B88218}" type="slidenum">
              <a:rPr lang="en-US" smtClean="0"/>
              <a:pPr/>
              <a:t>19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We can use them because some lexemes are grounded in the external word (perception (visual systems), ….)</a:t>
            </a:r>
          </a:p>
          <a:p>
            <a:pPr eaLnBrk="1" hangingPunct="1"/>
            <a:endParaRPr lang="en-US" dirty="0" smtClean="0"/>
          </a:p>
          <a:p>
            <a:pPr eaLnBrk="1" hangingPunct="1"/>
            <a:r>
              <a:rPr lang="en-US" dirty="0" smtClean="0"/>
              <a:t>Red blood</a:t>
            </a:r>
          </a:p>
          <a:p>
            <a:pPr eaLnBrk="1" hangingPunct="1"/>
            <a:endParaRPr lang="en-US" dirty="0" smtClean="0"/>
          </a:p>
          <a:p>
            <a:pPr eaLnBrk="1" hangingPunct="1"/>
            <a:r>
              <a:rPr lang="en-US" dirty="0" smtClean="0"/>
              <a:t>The list of relations presented here is by no means exhaustive</a:t>
            </a:r>
          </a:p>
          <a:p>
            <a:pPr eaLnBrk="1" hangingPunct="1"/>
            <a:endParaRPr lang="en-US" dirty="0" smtClean="0"/>
          </a:p>
          <a:p>
            <a:r>
              <a:rPr lang="en-CA" sz="1200" b="0" i="0" u="none" strike="noStrike" kern="1200" baseline="0" dirty="0" smtClean="0">
                <a:solidFill>
                  <a:schemeClr val="tx1"/>
                </a:solidFill>
                <a:latin typeface="Times New Roman" pitchFamily="18" charset="0"/>
                <a:ea typeface="+mn-ea"/>
                <a:cs typeface="+mn-cs"/>
              </a:rPr>
              <a:t>For computational purposes, one approach to defining a sense is to make use</a:t>
            </a:r>
          </a:p>
          <a:p>
            <a:r>
              <a:rPr lang="en-CA" sz="1200" b="0" i="0" u="none" strike="noStrike" kern="1200" baseline="0" dirty="0" smtClean="0">
                <a:solidFill>
                  <a:schemeClr val="tx1"/>
                </a:solidFill>
                <a:latin typeface="Times New Roman" pitchFamily="18" charset="0"/>
                <a:ea typeface="+mn-ea"/>
                <a:cs typeface="+mn-cs"/>
              </a:rPr>
              <a:t>of a similar approach to these dictionary definitions; defining a sense through its</a:t>
            </a:r>
          </a:p>
          <a:p>
            <a:r>
              <a:rPr lang="en-CA" sz="1200" b="0" i="0" u="none" strike="noStrike" kern="1200" baseline="0" dirty="0" smtClean="0">
                <a:solidFill>
                  <a:schemeClr val="tx1"/>
                </a:solidFill>
                <a:latin typeface="Times New Roman" pitchFamily="18" charset="0"/>
                <a:ea typeface="+mn-ea"/>
                <a:cs typeface="+mn-cs"/>
              </a:rPr>
              <a:t>relationship with other senses.</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solidFill>
                  <a:prstClr val="black"/>
                </a:solidFill>
              </a:rPr>
              <a:pPr/>
              <a:t>20</a:t>
            </a:fld>
            <a:endParaRPr lang="en-US"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smtClean="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smtClean="0"/>
              <a:t>Repositories of information about the meaning of words, but…..</a:t>
            </a:r>
          </a:p>
          <a:p>
            <a:pPr eaLnBrk="1" hangingPunct="1"/>
            <a:r>
              <a:rPr lang="en-US" sz="3200" dirty="0" smtClean="0"/>
              <a:t>We can use them because some lexemes are grounded in the external word (perception (visual systems), ….)</a:t>
            </a:r>
          </a:p>
          <a:p>
            <a:pPr eaLnBrk="1" hangingPunct="1"/>
            <a:endParaRPr lang="en-US" sz="3200" dirty="0" smtClean="0"/>
          </a:p>
          <a:p>
            <a:pPr eaLnBrk="1" hangingPunct="1"/>
            <a:r>
              <a:rPr lang="en-US" sz="3200" dirty="0" smtClean="0"/>
              <a:t>Red blood</a:t>
            </a:r>
          </a:p>
          <a:p>
            <a:pPr eaLnBrk="1" hangingPunct="1"/>
            <a:endParaRPr lang="en-US" sz="3200" dirty="0" smtClean="0"/>
          </a:p>
          <a:p>
            <a:pPr eaLnBrk="1" hangingPunct="1"/>
            <a:r>
              <a:rPr lang="en-US" sz="3200" dirty="0" smtClean="0"/>
              <a:t>The list of relations presented here is by no means exhaustive</a:t>
            </a:r>
          </a:p>
          <a:p>
            <a:pPr eaLnBrk="1" hangingPunct="1"/>
            <a:endParaRPr lang="en-US" sz="32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21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smtClean="0"/>
              <a:t>Items taking part in such relation: homonyms</a:t>
            </a:r>
          </a:p>
          <a:p>
            <a:pPr lvl="2" eaLnBrk="1" hangingPunct="1"/>
            <a:r>
              <a:rPr lang="en-US" sz="1600" smtClean="0"/>
              <a:t>Phonological, orthographic or both</a:t>
            </a:r>
          </a:p>
          <a:p>
            <a:pPr eaLnBrk="1" hangingPunct="1"/>
            <a:r>
              <a:rPr lang="en-US" smtClean="0"/>
              <a:t>POS can help but not always</a:t>
            </a:r>
          </a:p>
          <a:p>
            <a:pPr eaLnBrk="1" hangingPunct="1"/>
            <a:r>
              <a:rPr lang="en-US" smtClean="0"/>
              <a:t>Found: past of find / found (a city)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22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problematic part of understanding homonymy isn’t with the forms, it’s the meanings.</a:t>
            </a:r>
          </a:p>
          <a:p>
            <a:pPr lvl="1" eaLnBrk="1" hangingPunct="1"/>
            <a:r>
              <a:rPr lang="en-US" smtClean="0"/>
              <a:t>An intuition with true homonymy is coincidence</a:t>
            </a:r>
          </a:p>
          <a:p>
            <a:pPr lvl="2" eaLnBrk="1" hangingPunct="1"/>
            <a:r>
              <a:rPr lang="en-US" smtClean="0"/>
              <a:t>It’s a coincidence in English that bat and bat mean what they do.</a:t>
            </a:r>
          </a:p>
          <a:p>
            <a:pPr lvl="2" eaLnBrk="1" hangingPunct="1"/>
            <a:r>
              <a:rPr lang="en-US" smtClean="0"/>
              <a:t>Nothing particularly important would happen to anything else in English if we used a different word for the little flying mammal things</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23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meanings associated with it</a:t>
            </a:r>
          </a:p>
          <a:p>
            <a:pPr eaLnBrk="1" hangingPunct="1"/>
            <a:r>
              <a:rPr lang="en-US" smtClean="0"/>
              <a:t>Most non-rare words have multiple meanings</a:t>
            </a:r>
          </a:p>
          <a:p>
            <a:pPr lvl="1" eaLnBrk="1" hangingPunct="1"/>
            <a:r>
              <a:rPr lang="en-US" smtClean="0"/>
              <a:t>The number of meanings is related to its frequency</a:t>
            </a:r>
          </a:p>
          <a:p>
            <a:pPr lvl="1" eaLnBrk="1" hangingPunct="1"/>
            <a:r>
              <a:rPr lang="en-US" smtClean="0"/>
              <a:t>Verbs tend more to polysemy</a:t>
            </a:r>
          </a:p>
          <a:p>
            <a:pPr lvl="1" eaLnBrk="1" hangingPunct="1"/>
            <a:r>
              <a:rPr lang="en-US" smtClean="0"/>
              <a:t>Distinguishing polysemy from homonymy isn’t always easy (or necessary)</a:t>
            </a:r>
          </a:p>
          <a:p>
            <a:pPr lvl="1"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24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What distinct senses does it have?</a:t>
            </a:r>
          </a:p>
          <a:p>
            <a:pPr eaLnBrk="1" hangingPunct="1"/>
            <a:r>
              <a:rPr lang="en-US" dirty="0" smtClean="0"/>
              <a:t>How are these senses related?</a:t>
            </a:r>
          </a:p>
          <a:p>
            <a:pPr eaLnBrk="1" hangingPunct="1"/>
            <a:r>
              <a:rPr lang="en-US" dirty="0" smtClean="0"/>
              <a:t>How can they be reliably distinguished?</a:t>
            </a:r>
          </a:p>
          <a:p>
            <a:pPr eaLnBrk="1" hangingPunct="1"/>
            <a:r>
              <a:rPr lang="en-US" dirty="0" smtClean="0"/>
              <a:t>The answer to these questions can have serious consequences for how well semantic analyzers</a:t>
            </a:r>
          </a:p>
          <a:p>
            <a:pPr eaLnBrk="1" hangingPunct="1"/>
            <a:r>
              <a:rPr lang="en-US" dirty="0" smtClean="0"/>
              <a:t>Search engines, Generators, and Machine translation systems perform their respective tasks.</a:t>
            </a:r>
          </a:p>
          <a:p>
            <a:pPr eaLnBrk="1" hangingPunct="1"/>
            <a:r>
              <a:rPr lang="en-US" dirty="0" err="1" smtClean="0"/>
              <a:t>ZEUGMA:Combine</a:t>
            </a:r>
            <a:r>
              <a:rPr lang="en-US" dirty="0" smtClean="0"/>
              <a:t> two separate uses of a lexeme into a single example using a conjunction…</a:t>
            </a:r>
          </a:p>
          <a:p>
            <a:pPr eaLnBrk="1" hangingPunct="1"/>
            <a:r>
              <a:rPr lang="en-US" dirty="0" smtClean="0"/>
              <a:t>What is the relation among the various senses?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25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Synonyms clash with polysemous meanings (one sense of big is older)</a:t>
            </a:r>
          </a:p>
          <a:p>
            <a:pPr eaLnBrk="1" hangingPunct="1"/>
            <a:r>
              <a:rPr lang="en-US" smtClean="0"/>
              <a:t>Collocation: big mistake sounds more natural</a:t>
            </a:r>
          </a:p>
          <a:p>
            <a:pPr eaLnBrk="1" hangingPunct="1"/>
            <a:r>
              <a:rPr lang="en-US" smtClean="0"/>
              <a:t>There aren’t any…</a:t>
            </a:r>
          </a:p>
          <a:p>
            <a:pPr eaLnBrk="1" hangingPunct="1"/>
            <a:r>
              <a:rPr lang="en-US" smtClean="0"/>
              <a:t>Maybe not, but people think and act like there are so maybe there are…</a:t>
            </a:r>
          </a:p>
          <a:p>
            <a:pPr eaLnBrk="1" hangingPunct="1"/>
            <a:r>
              <a:rPr lang="en-US" smtClean="0"/>
              <a:t>PURCHASE / BUY</a:t>
            </a:r>
          </a:p>
          <a:p>
            <a:pPr eaLnBrk="1" hangingPunct="1"/>
            <a:r>
              <a:rPr lang="en-US" smtClean="0"/>
              <a:t>One test…</a:t>
            </a:r>
          </a:p>
          <a:p>
            <a:pPr lvl="1" eaLnBrk="1" hangingPunct="1"/>
            <a:r>
              <a:rPr lang="en-US" smtClean="0"/>
              <a:t>Two lexemes are synonyms if they can be successfully substituted for each other in all situations</a:t>
            </a:r>
          </a:p>
          <a:p>
            <a:pPr lvl="1" eaLnBrk="1" hangingPunct="1"/>
            <a:r>
              <a:rPr lang="en-US" smtClean="0"/>
              <a:t>Too strong!</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26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 hyponymy relation can be asserted between two lexemes when the meanings of the lexemes entail a subset relation</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27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28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So bass includes fish-sense instrument-sense musical-range-sense</a:t>
            </a:r>
          </a:p>
          <a:p>
            <a:pPr eaLnBrk="1" hangingPunct="1"/>
            <a:endParaRPr lang="en-US" dirty="0" smtClean="0"/>
          </a:p>
          <a:p>
            <a:pPr eaLnBrk="1" hangingPunct="1"/>
            <a:r>
              <a:rPr lang="en-US" dirty="0" smtClean="0"/>
              <a:t>The </a:t>
            </a:r>
            <a:r>
              <a:rPr lang="en-US" b="1" dirty="0" smtClean="0"/>
              <a:t>noun</a:t>
            </a:r>
            <a:r>
              <a:rPr lang="en-US" dirty="0" smtClean="0"/>
              <a:t> "bass" has 8 senses in WordNet.</a:t>
            </a:r>
            <a:br>
              <a:rPr lang="en-US" dirty="0" smtClean="0"/>
            </a:br>
            <a:r>
              <a:rPr lang="en-US" dirty="0" smtClean="0"/>
              <a:t/>
            </a:r>
            <a:br>
              <a:rPr lang="en-US" dirty="0" smtClean="0"/>
            </a:br>
            <a:r>
              <a:rPr lang="en-US" dirty="0" smtClean="0"/>
              <a:t>1. </a:t>
            </a:r>
            <a:r>
              <a:rPr lang="en-US" b="1" dirty="0" smtClean="0"/>
              <a:t>bass</a:t>
            </a:r>
            <a:r>
              <a:rPr lang="en-US" dirty="0" smtClean="0"/>
              <a:t> -- (the lowest part of the musical range)</a:t>
            </a:r>
            <a:br>
              <a:rPr lang="en-US" dirty="0" smtClean="0"/>
            </a:br>
            <a:r>
              <a:rPr lang="en-US" dirty="0" smtClean="0"/>
              <a:t>2. </a:t>
            </a:r>
            <a:r>
              <a:rPr lang="en-US" b="1" dirty="0" smtClean="0"/>
              <a:t>bass</a:t>
            </a:r>
            <a:r>
              <a:rPr lang="en-US" dirty="0" smtClean="0"/>
              <a:t>, bass part -- (the lowest part in polyphonic music)</a:t>
            </a:r>
            <a:br>
              <a:rPr lang="en-US" dirty="0" smtClean="0"/>
            </a:br>
            <a:r>
              <a:rPr lang="en-US" dirty="0" smtClean="0"/>
              <a:t>3. </a:t>
            </a:r>
            <a:r>
              <a:rPr lang="en-US" b="1" dirty="0" smtClean="0"/>
              <a:t>bass</a:t>
            </a:r>
            <a:r>
              <a:rPr lang="en-US" dirty="0" smtClean="0"/>
              <a:t>, basso -- (an adult male singer with the lowest voice)</a:t>
            </a:r>
            <a:br>
              <a:rPr lang="en-US" dirty="0" smtClean="0"/>
            </a:br>
            <a:r>
              <a:rPr lang="en-US" dirty="0" smtClean="0"/>
              <a:t>4. sea bass, </a:t>
            </a:r>
            <a:r>
              <a:rPr lang="en-US" b="1" dirty="0" smtClean="0"/>
              <a:t>bass</a:t>
            </a:r>
            <a:r>
              <a:rPr lang="en-US" dirty="0" smtClean="0"/>
              <a:t> -- (the lean flesh of a saltwater fish of the family </a:t>
            </a:r>
            <a:r>
              <a:rPr lang="en-US" dirty="0" err="1" smtClean="0"/>
              <a:t>Serranidae</a:t>
            </a:r>
            <a:r>
              <a:rPr lang="en-US" dirty="0" smtClean="0"/>
              <a:t>)</a:t>
            </a:r>
            <a:br>
              <a:rPr lang="en-US" dirty="0" smtClean="0"/>
            </a:br>
            <a:r>
              <a:rPr lang="en-US" dirty="0" smtClean="0"/>
              <a:t>5. freshwater bass, </a:t>
            </a:r>
            <a:r>
              <a:rPr lang="en-US" b="1" dirty="0" smtClean="0"/>
              <a:t>bass</a:t>
            </a:r>
            <a:r>
              <a:rPr lang="en-US" dirty="0" smtClean="0"/>
              <a:t> -- (any of various North American freshwater fish with lean flesh (especially of the genus </a:t>
            </a:r>
            <a:r>
              <a:rPr lang="en-US" dirty="0" err="1" smtClean="0"/>
              <a:t>Micropterus</a:t>
            </a:r>
            <a:r>
              <a:rPr lang="en-US" dirty="0" smtClean="0"/>
              <a:t>))</a:t>
            </a:r>
            <a:br>
              <a:rPr lang="en-US" dirty="0" smtClean="0"/>
            </a:br>
            <a:r>
              <a:rPr lang="en-US" dirty="0" smtClean="0"/>
              <a:t>6. </a:t>
            </a:r>
            <a:r>
              <a:rPr lang="en-US" b="1" dirty="0" smtClean="0"/>
              <a:t>bass</a:t>
            </a:r>
            <a:r>
              <a:rPr lang="en-US" dirty="0" smtClean="0"/>
              <a:t>, bass voice, basso -- (the lowest adult male singing voice)</a:t>
            </a:r>
            <a:br>
              <a:rPr lang="en-US" dirty="0" smtClean="0"/>
            </a:br>
            <a:r>
              <a:rPr lang="en-US" dirty="0" smtClean="0"/>
              <a:t>7. </a:t>
            </a:r>
            <a:r>
              <a:rPr lang="en-US" b="1" dirty="0" smtClean="0"/>
              <a:t>bass</a:t>
            </a:r>
            <a:r>
              <a:rPr lang="en-US" dirty="0" smtClean="0"/>
              <a:t> -- (the member with the lowest range of a family of musical instruments)</a:t>
            </a:r>
            <a:br>
              <a:rPr lang="en-US" dirty="0" smtClean="0"/>
            </a:br>
            <a:r>
              <a:rPr lang="en-US" dirty="0" smtClean="0"/>
              <a:t>8. </a:t>
            </a:r>
            <a:r>
              <a:rPr lang="en-US" b="1" dirty="0" smtClean="0"/>
              <a:t>bass</a:t>
            </a:r>
            <a:r>
              <a:rPr lang="en-US" dirty="0" smtClean="0"/>
              <a:t> -- (nontechnical name for any of numerous edible marine and freshwater spiny-finned fishes)</a:t>
            </a:r>
            <a:br>
              <a:rPr lang="en-US" dirty="0" smtClean="0"/>
            </a:b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29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smtClean="0"/>
              <a:t>Referring to physical objects - Executing instructions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30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31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Now 3.0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34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If you know the right attachment for “acquire a company for money”, </a:t>
            </a:r>
          </a:p>
          <a:p>
            <a:pPr eaLnBrk="1" hangingPunct="1"/>
            <a:r>
              <a:rPr lang="en-US" dirty="0" smtClean="0"/>
              <a:t>“purchase a car for money”</a:t>
            </a:r>
          </a:p>
          <a:p>
            <a:pPr eaLnBrk="1" hangingPunct="1"/>
            <a:endParaRPr lang="en-US" dirty="0" smtClean="0"/>
          </a:p>
          <a:p>
            <a:pPr eaLnBrk="1" hangingPunct="1"/>
            <a:r>
              <a:rPr lang="en-US" dirty="0" smtClean="0"/>
              <a:t>Can help you to decide the attachment for “buy books for money”</a:t>
            </a:r>
          </a:p>
          <a:p>
            <a:pPr eaLnBrk="1" hangingPunct="1"/>
            <a:endParaRPr lang="en-US" dirty="0" smtClean="0"/>
          </a:p>
          <a:p>
            <a:pPr eaLnBrk="1" hangingPunct="1"/>
            <a:r>
              <a:rPr lang="en-US" dirty="0" smtClean="0"/>
              <a:t>John assassinated the senator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YAGO2s is a huge semantic knowledge base, derived from </a:t>
            </a:r>
            <a:r>
              <a:rPr lang="en-CA" dirty="0" smtClean="0">
                <a:hlinkClick r:id="rId3"/>
              </a:rPr>
              <a:t>Wikipedia</a:t>
            </a:r>
            <a:r>
              <a:rPr lang="en-CA" dirty="0" smtClean="0"/>
              <a:t> </a:t>
            </a:r>
            <a:r>
              <a:rPr lang="en-CA" dirty="0" err="1" smtClean="0">
                <a:hlinkClick r:id="rId4"/>
              </a:rPr>
              <a:t>WordNet</a:t>
            </a:r>
            <a:r>
              <a:rPr lang="en-CA" dirty="0" smtClean="0"/>
              <a:t> and </a:t>
            </a:r>
            <a:r>
              <a:rPr lang="en-CA" dirty="0" err="1" smtClean="0">
                <a:hlinkClick r:id="rId5"/>
              </a:rPr>
              <a:t>GeoNames</a:t>
            </a:r>
            <a:r>
              <a:rPr lang="en-CA" dirty="0" smtClean="0"/>
              <a:t>. Currently, YAGO2s has knowledge of more than 10 million entities (like persons, organizations, cities, etc.) and contains more than 120 million facts about these entities. </a:t>
            </a:r>
          </a:p>
          <a:p>
            <a:r>
              <a:rPr lang="en-CA" dirty="0" smtClean="0"/>
              <a:t>YAGO is special in several ways: </a:t>
            </a:r>
          </a:p>
          <a:p>
            <a:r>
              <a:rPr lang="en-CA" dirty="0" smtClean="0"/>
              <a:t>The accuracy of YAGO has been manually evaluated, proving a confirmed accuracy of 95%. Every relation is annotated with its confidence value. </a:t>
            </a:r>
          </a:p>
          <a:p>
            <a:r>
              <a:rPr lang="en-CA" dirty="0" smtClean="0"/>
              <a:t>YAGO is an ontology that is anchored in time and space. YAGO attaches a temporal dimension and a spatial dimension to many of its facts and entities. </a:t>
            </a:r>
          </a:p>
          <a:p>
            <a:r>
              <a:rPr lang="en-CA" dirty="0" smtClean="0"/>
              <a:t>In addition to a taxonomy, YAGO has thematic domains such as "music" or "science" from </a:t>
            </a:r>
            <a:r>
              <a:rPr lang="en-CA" dirty="0" err="1" smtClean="0">
                <a:hlinkClick r:id="rId6"/>
              </a:rPr>
              <a:t>WordNet</a:t>
            </a:r>
            <a:r>
              <a:rPr lang="en-CA" dirty="0" smtClean="0">
                <a:hlinkClick r:id="rId6"/>
              </a:rPr>
              <a:t> Domains</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35</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mtClean="0"/>
              <a:t>Notable Names Database (</a:t>
            </a:r>
            <a:r>
              <a:rPr lang="en-CA" b="1" smtClean="0"/>
              <a:t>NNDB</a:t>
            </a:r>
            <a:r>
              <a:rPr lang="en-CA" smtClean="0"/>
              <a:t>) is an online database of biographical details of over 40,000 people of note.</a:t>
            </a:r>
            <a:endParaRPr lang="en-CA" sz="1200" b="0" i="0" kern="1200" smtClean="0">
              <a:solidFill>
                <a:schemeClr val="tx1"/>
              </a:solidFill>
              <a:effectLst/>
              <a:latin typeface="Times New Roman" pitchFamily="18" charset="0"/>
              <a:ea typeface="+mn-ea"/>
              <a:cs typeface="+mn-cs"/>
            </a:endParaRPr>
          </a:p>
          <a:p>
            <a:pPr fontAlgn="base"/>
            <a:r>
              <a:rPr lang="en-CA" sz="1200" b="0" i="0" kern="1200" dirty="0" smtClean="0">
                <a:solidFill>
                  <a:schemeClr val="tx1"/>
                </a:solidFill>
                <a:effectLst/>
                <a:latin typeface="Times New Roman" pitchFamily="18" charset="0"/>
                <a:ea typeface="+mn-ea"/>
                <a:cs typeface="+mn-cs"/>
              </a:rPr>
              <a:t>What 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pPr fontAlgn="base"/>
            <a:r>
              <a:rPr lang="en-CA" sz="1200" b="0" i="0" kern="1200" dirty="0" smtClean="0">
                <a:solidFill>
                  <a:schemeClr val="tx1"/>
                </a:solidFill>
                <a:effectLst/>
                <a:latin typeface="Times New Roman" pitchFamily="18" charset="0"/>
                <a:ea typeface="+mn-ea"/>
                <a:cs typeface="+mn-cs"/>
              </a:rPr>
              <a:t>Notable Names Database (</a:t>
            </a:r>
            <a:r>
              <a:rPr lang="en-CA" sz="1200" b="1" i="0" kern="1200" dirty="0" smtClean="0">
                <a:solidFill>
                  <a:schemeClr val="tx1"/>
                </a:solidFill>
                <a:effectLst/>
                <a:latin typeface="Times New Roman" pitchFamily="18" charset="0"/>
                <a:ea typeface="+mn-ea"/>
                <a:cs typeface="+mn-cs"/>
              </a:rPr>
              <a:t>NNDB</a:t>
            </a:r>
            <a:r>
              <a:rPr lang="en-CA" sz="1200" b="0" i="0" kern="1200" dirty="0" smtClean="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smtClean="0">
                <a:solidFill>
                  <a:schemeClr val="tx1"/>
                </a:solidFill>
                <a:effectLst/>
                <a:latin typeface="Times New Roman" pitchFamily="18" charset="0"/>
                <a:ea typeface="+mn-ea"/>
                <a:cs typeface="+mn-cs"/>
              </a:rPr>
              <a:t>MusicBrainz</a:t>
            </a:r>
            <a:r>
              <a:rPr lang="en-CA" sz="1200" b="0" i="0" kern="1200" dirty="0" smtClean="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8920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Freebase</a:t>
            </a:r>
            <a:r>
              <a:rPr lang="en-CA" dirty="0" smtClean="0"/>
              <a:t> was a large collaborative </a:t>
            </a:r>
            <a:r>
              <a:rPr lang="en-CA" dirty="0" smtClean="0">
                <a:hlinkClick r:id="rId3" tooltip="Knowledge base"/>
              </a:rPr>
              <a:t>knowledge base</a:t>
            </a:r>
            <a:r>
              <a:rPr lang="en-CA" dirty="0" smtClean="0"/>
              <a:t> consisting of </a:t>
            </a:r>
            <a:r>
              <a:rPr lang="en-CA" dirty="0" smtClean="0">
                <a:hlinkClick r:id="rId4" tooltip="Data"/>
              </a:rPr>
              <a:t>data</a:t>
            </a:r>
            <a:r>
              <a:rPr lang="en-CA" dirty="0" smtClean="0"/>
              <a:t> composed mainly by its </a:t>
            </a:r>
            <a:r>
              <a:rPr lang="en-CA" dirty="0" smtClean="0">
                <a:hlinkClick r:id="rId5" tooltip="Online community"/>
              </a:rPr>
              <a:t>community</a:t>
            </a:r>
            <a:r>
              <a:rPr lang="en-CA" dirty="0" smtClean="0"/>
              <a:t> members. It was an </a:t>
            </a:r>
            <a:r>
              <a:rPr lang="en-CA" dirty="0" smtClean="0">
                <a:hlinkClick r:id="rId6" tooltip="Online database"/>
              </a:rPr>
              <a:t>online collection of structured data</a:t>
            </a:r>
            <a:r>
              <a:rPr lang="en-CA" dirty="0" smtClean="0"/>
              <a:t> harvested from many sources, including individual, user-submitted </a:t>
            </a:r>
            <a:r>
              <a:rPr lang="en-CA" dirty="0" smtClean="0">
                <a:hlinkClick r:id="rId7" tooltip="Wiki"/>
              </a:rPr>
              <a:t>wiki</a:t>
            </a:r>
            <a:r>
              <a:rPr lang="en-CA" dirty="0" smtClean="0"/>
              <a:t> contributions.</a:t>
            </a:r>
            <a:r>
              <a:rPr lang="en-CA" baseline="30000" dirty="0" smtClean="0">
                <a:hlinkClick r:id="rId8"/>
              </a:rPr>
              <a:t>[2]</a:t>
            </a:r>
            <a:r>
              <a:rPr lang="en-CA" dirty="0" smtClean="0"/>
              <a:t> Freebase aimed to create a global resource that allowed people (and machines) to access common information more effectively. It was developed by the American software company </a:t>
            </a:r>
            <a:r>
              <a:rPr lang="en-CA" dirty="0" err="1" smtClean="0">
                <a:hlinkClick r:id="rId9" tooltip="Metaweb"/>
              </a:rPr>
              <a:t>Metaweb</a:t>
            </a:r>
            <a:r>
              <a:rPr lang="en-CA" dirty="0" smtClean="0"/>
              <a:t> and ran publicly since March 2007. </a:t>
            </a:r>
            <a:r>
              <a:rPr lang="en-CA" dirty="0" err="1" smtClean="0"/>
              <a:t>Metaweb</a:t>
            </a:r>
            <a:r>
              <a:rPr lang="en-CA" dirty="0" smtClean="0"/>
              <a:t> was acquired by </a:t>
            </a:r>
            <a:r>
              <a:rPr lang="en-CA" dirty="0" smtClean="0">
                <a:hlinkClick r:id="rId10" tooltip="Google"/>
              </a:rPr>
              <a:t>Google</a:t>
            </a:r>
            <a:r>
              <a:rPr lang="en-CA" dirty="0" smtClean="0"/>
              <a:t> in a private sale announced 16 July 2010.</a:t>
            </a:r>
            <a:r>
              <a:rPr lang="en-CA" baseline="30000" dirty="0" smtClean="0">
                <a:hlinkClick r:id="rId11"/>
              </a:rPr>
              <a:t>[3]</a:t>
            </a:r>
            <a:r>
              <a:rPr lang="en-CA" dirty="0" smtClean="0"/>
              <a:t> Google's </a:t>
            </a:r>
            <a:r>
              <a:rPr lang="en-CA" dirty="0" smtClean="0">
                <a:hlinkClick r:id="rId12" tooltip="Knowledge Graph"/>
              </a:rPr>
              <a:t>Knowledge Graph</a:t>
            </a:r>
            <a:r>
              <a:rPr lang="en-CA" dirty="0" smtClean="0"/>
              <a:t> was powered in part by Freebase.</a:t>
            </a:r>
            <a:r>
              <a:rPr lang="en-CA" baseline="30000" dirty="0" smtClean="0">
                <a:hlinkClick r:id="rId13"/>
              </a:rPr>
              <a:t>[4]</a:t>
            </a:r>
            <a:endParaRPr lang="en-CA" dirty="0" smtClean="0"/>
          </a:p>
          <a:p>
            <a:r>
              <a:rPr lang="en-CA" dirty="0" smtClean="0"/>
              <a:t>Freebase data was available for </a:t>
            </a:r>
            <a:r>
              <a:rPr lang="en-CA" dirty="0" smtClean="0">
                <a:hlinkClick r:id="rId14" tooltip="Commerce"/>
              </a:rPr>
              <a:t>commercial</a:t>
            </a:r>
            <a:r>
              <a:rPr lang="en-CA" dirty="0" smtClean="0"/>
              <a:t> and </a:t>
            </a:r>
            <a:r>
              <a:rPr lang="en-CA" dirty="0" smtClean="0">
                <a:hlinkClick r:id="rId15" tooltip="Non-commercial"/>
              </a:rPr>
              <a:t>non-commercial</a:t>
            </a:r>
            <a:r>
              <a:rPr lang="en-CA" dirty="0" smtClean="0"/>
              <a:t> use under a </a:t>
            </a:r>
            <a:r>
              <a:rPr lang="en-CA" dirty="0" smtClean="0">
                <a:hlinkClick r:id="rId16" tooltip="Creative Commons"/>
              </a:rPr>
              <a:t>Creative Commons Attribution License</a:t>
            </a:r>
            <a:r>
              <a:rPr lang="en-CA" dirty="0" smtClean="0"/>
              <a:t>, and an open </a:t>
            </a:r>
            <a:r>
              <a:rPr lang="en-CA" dirty="0" smtClean="0">
                <a:hlinkClick r:id="rId17" tooltip="Application programming interface"/>
              </a:rPr>
              <a:t>API</a:t>
            </a:r>
            <a:r>
              <a:rPr lang="en-CA" dirty="0" smtClean="0"/>
              <a:t>, </a:t>
            </a:r>
            <a:r>
              <a:rPr lang="en-CA" dirty="0" smtClean="0">
                <a:hlinkClick r:id="rId18" tooltip="Resource Description Framework"/>
              </a:rPr>
              <a:t>RDF</a:t>
            </a:r>
            <a:r>
              <a:rPr lang="en-CA" dirty="0" smtClean="0"/>
              <a:t> endpoint, and a database dump was provided for programmers.</a:t>
            </a:r>
          </a:p>
          <a:p>
            <a:r>
              <a:rPr lang="en-CA" dirty="0" smtClean="0"/>
              <a:t>On 16 December 2014, Knowledge Graph announced that it would shut down Freebase over the succeeding six months and help with the move of the data from Freebase to </a:t>
            </a:r>
            <a:r>
              <a:rPr lang="en-CA" dirty="0" err="1" smtClean="0">
                <a:hlinkClick r:id="rId19" tooltip="Wikidata"/>
              </a:rPr>
              <a:t>Wikidata</a:t>
            </a:r>
            <a:r>
              <a:rPr lang="en-CA" dirty="0" smtClean="0"/>
              <a:t>.</a:t>
            </a:r>
            <a:r>
              <a:rPr lang="en-CA" baseline="30000" dirty="0" smtClean="0">
                <a:hlinkClick r:id="rId20"/>
              </a:rPr>
              <a:t>[5]</a:t>
            </a:r>
            <a:endParaRPr lang="en-CA" dirty="0" smtClean="0"/>
          </a:p>
          <a:p>
            <a:r>
              <a:rPr lang="en-CA" dirty="0" smtClean="0"/>
              <a:t>On 16 December 2015, Google officially announced the </a:t>
            </a:r>
            <a:r>
              <a:rPr lang="en-CA" dirty="0" smtClean="0">
                <a:hlinkClick r:id="rId21"/>
              </a:rPr>
              <a:t>Knowledge Graph API</a:t>
            </a:r>
            <a:r>
              <a:rPr lang="en-CA" dirty="0" smtClean="0"/>
              <a:t>, which is meant to be a replacement to the Freebase API. Freebase.com was officially shut down on 2 May 2016.</a:t>
            </a:r>
            <a:r>
              <a:rPr lang="en-CA" baseline="30000" dirty="0" smtClean="0">
                <a:hlinkClick r:id="rId22"/>
              </a:rPr>
              <a:t>[6]</a:t>
            </a:r>
            <a:endParaRPr lang="en-CA" dirty="0" smtClean="0"/>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6283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Knowledge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unique in two aspects. First,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has an extremely large concept/category space (2.7 million categories).</a:t>
            </a:r>
            <a:r>
              <a:rPr lang="en-CA" sz="1200" b="0" i="0" kern="1200" dirty="0" smtClean="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smtClean="0">
                <a:solidFill>
                  <a:schemeClr val="tx1"/>
                </a:solidFill>
                <a:effectLst/>
                <a:latin typeface="Times New Roman" pitchFamily="18" charset="0"/>
                <a:ea typeface="+mn-ea"/>
                <a:cs typeface="+mn-cs"/>
              </a:rPr>
              <a:t>data in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as knowledge in our mind, is not black or white.</a:t>
            </a:r>
            <a:r>
              <a:rPr lang="en-CA" sz="1200" b="0" i="0" kern="1200" dirty="0" smtClean="0">
                <a:solidFill>
                  <a:schemeClr val="tx1"/>
                </a:solidFill>
                <a:effectLst/>
                <a:latin typeface="Times New Roman" pitchFamily="18" charset="0"/>
                <a:ea typeface="+mn-ea"/>
                <a:cs typeface="+mn-cs"/>
              </a:rPr>
              <a: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quantifies the uncertainty.</a:t>
            </a:r>
            <a:r>
              <a:rPr lang="en-CA" sz="1200" b="0" i="0" kern="1200" dirty="0" smtClean="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Our mental world contains many concepts about worldly facts, and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tries to duplicate them. The core taxonomy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Besides concepts,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smtClean="0">
                <a:solidFill>
                  <a:schemeClr val="tx1"/>
                </a:solidFill>
                <a:effectLst/>
                <a:latin typeface="Times New Roman" pitchFamily="18" charset="0"/>
                <a:ea typeface="+mn-ea"/>
                <a:cs typeface="+mn-cs"/>
              </a:rPr>
              <a:t>locatedIn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friendOf</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mayorOf</a:t>
            </a:r>
            <a:r>
              <a:rPr lang="en-CA" sz="1200" b="0" i="0" kern="1200" dirty="0" smtClean="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smtClean="0"/>
          </a:p>
          <a:p>
            <a:r>
              <a:rPr lang="en-CA" sz="1200" b="0" i="0" kern="1200" dirty="0" smtClean="0">
                <a:solidFill>
                  <a:schemeClr val="tx1"/>
                </a:solidFill>
                <a:effectLst/>
                <a:latin typeface="Times New Roman" pitchFamily="18" charset="0"/>
                <a:ea typeface="+mn-ea"/>
                <a:cs typeface="+mn-cs"/>
              </a:rPr>
              <a:t>Another feature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that it is probabilistic, which means every claim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contains the following probabilities:</a:t>
            </a:r>
          </a:p>
          <a:p>
            <a:r>
              <a:rPr lang="en-CA" sz="1200" b="0" i="0" kern="1200" dirty="0" smtClean="0">
                <a:solidFill>
                  <a:schemeClr val="tx1"/>
                </a:solidFill>
                <a:effectLst/>
                <a:latin typeface="Times New Roman" pitchFamily="18" charset="0"/>
                <a:ea typeface="+mn-ea"/>
                <a:cs typeface="+mn-cs"/>
              </a:rPr>
              <a:t>P(C=</a:t>
            </a:r>
            <a:r>
              <a:rPr lang="en-CA" sz="1200" b="0" i="0" kern="1200" dirty="0" err="1" smtClean="0">
                <a:solidFill>
                  <a:schemeClr val="tx1"/>
                </a:solidFill>
                <a:effectLst/>
                <a:latin typeface="Times New Roman" pitchFamily="18" charset="0"/>
                <a:ea typeface="+mn-ea"/>
                <a:cs typeface="+mn-cs"/>
              </a:rPr>
              <a:t>company|I</a:t>
            </a:r>
            <a:r>
              <a:rPr lang="en-CA" sz="1200" b="0" i="0" kern="1200" dirty="0" smtClean="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smtClean="0">
                <a:solidFill>
                  <a:schemeClr val="tx1"/>
                </a:solidFill>
                <a:effectLst/>
                <a:latin typeface="Times New Roman" pitchFamily="18" charset="0"/>
                <a:ea typeface="+mn-ea"/>
                <a:cs typeface="+mn-cs"/>
              </a:rPr>
              <a:t>P(I=</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jobs|C</a:t>
            </a:r>
            <a:r>
              <a:rPr lang="en-CA" sz="1200" b="0" i="0" kern="1200" dirty="0" smtClean="0">
                <a:solidFill>
                  <a:schemeClr val="tx1"/>
                </a:solidFill>
                <a:effectLst/>
                <a:latin typeface="Times New Roman" pitchFamily="18" charset="0"/>
                <a:ea typeface="+mn-ea"/>
                <a:cs typeface="+mn-cs"/>
              </a:rPr>
              <a:t>=</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 How likely “</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jobs” will come into mind when people think about the concept “</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a:t>
            </a:r>
          </a:p>
          <a:p>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the similarity between any</a:t>
            </a:r>
            <a:br>
              <a:rPr lang="en-CA" sz="1200" b="0" i="0" kern="1200" dirty="0" smtClean="0">
                <a:solidFill>
                  <a:schemeClr val="tx1"/>
                </a:solidFill>
                <a:effectLst/>
                <a:latin typeface="Times New Roman" pitchFamily="18" charset="0"/>
                <a:ea typeface="+mn-ea"/>
                <a:cs typeface="+mn-cs"/>
              </a:rPr>
            </a:br>
            <a:r>
              <a:rPr lang="en-CA" sz="1200" b="0" i="0" kern="1200" dirty="0" smtClean="0">
                <a:solidFill>
                  <a:schemeClr val="tx1"/>
                </a:solidFill>
                <a:effectLst/>
                <a:latin typeface="Times New Roman" pitchFamily="18" charset="0"/>
                <a:ea typeface="+mn-ea"/>
                <a:cs typeface="+mn-cs"/>
              </a:rPr>
              <a:t>two concepts y1 and y2 (e.g., </a:t>
            </a:r>
            <a:r>
              <a:rPr lang="en-CA" sz="1200" b="0" i="1" kern="1200" dirty="0" smtClean="0">
                <a:solidFill>
                  <a:schemeClr val="tx1"/>
                </a:solidFill>
                <a:effectLst/>
                <a:latin typeface="Times New Roman" pitchFamily="18" charset="0"/>
                <a:ea typeface="+mn-ea"/>
                <a:cs typeface="+mn-cs"/>
              </a:rPr>
              <a:t>celebrity</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famous politicians</a:t>
            </a:r>
            <a:r>
              <a:rPr lang="en-CA" sz="1200" b="0" i="0" kern="1200" dirty="0" smtClean="0">
                <a:solidFill>
                  <a:schemeClr val="tx1"/>
                </a:solidFill>
                <a:effectLst/>
                <a:latin typeface="Times New Roman" pitchFamily="18" charset="0"/>
                <a:ea typeface="+mn-ea"/>
                <a:cs typeface="+mn-cs"/>
              </a:rPr>
              <a:t>). Thus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can tell that </a:t>
            </a:r>
            <a:r>
              <a:rPr lang="en-CA" sz="1200" b="0" i="1" kern="1200" dirty="0" smtClean="0">
                <a:solidFill>
                  <a:schemeClr val="tx1"/>
                </a:solidFill>
                <a:effectLst/>
                <a:latin typeface="Times New Roman" pitchFamily="18" charset="0"/>
                <a:ea typeface="+mn-ea"/>
                <a:cs typeface="+mn-cs"/>
              </a:rPr>
              <a:t>natural disasters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politicians</a:t>
            </a:r>
            <a:r>
              <a:rPr lang="en-CA" sz="1200" b="0" i="0" kern="1200" dirty="0" smtClean="0">
                <a:solidFill>
                  <a:schemeClr val="tx1"/>
                </a:solidFill>
                <a:effectLst/>
                <a:latin typeface="Times New Roman" pitchFamily="18" charset="0"/>
                <a:ea typeface="+mn-ea"/>
                <a:cs typeface="+mn-cs"/>
              </a:rPr>
              <a:t> are very different </a:t>
            </a:r>
            <a:r>
              <a:rPr lang="en-CA" sz="1200" b="0" i="0" kern="1200" dirty="0" err="1" smtClean="0">
                <a:solidFill>
                  <a:schemeClr val="tx1"/>
                </a:solidFill>
                <a:effectLst/>
                <a:latin typeface="Times New Roman" pitchFamily="18" charset="0"/>
                <a:ea typeface="+mn-ea"/>
                <a:cs typeface="+mn-cs"/>
              </a:rPr>
              <a:t>concepts,</a:t>
            </a:r>
            <a:r>
              <a:rPr lang="en-CA" sz="1200" b="0" i="1" kern="1200" dirty="0" err="1" smtClean="0">
                <a:solidFill>
                  <a:schemeClr val="tx1"/>
                </a:solidFill>
                <a:effectLst/>
                <a:latin typeface="Times New Roman" pitchFamily="18" charset="0"/>
                <a:ea typeface="+mn-ea"/>
                <a:cs typeface="+mn-cs"/>
              </a:rPr>
              <a:t>endangered</a:t>
            </a:r>
            <a:r>
              <a:rPr lang="en-CA" sz="1200" b="0" i="1" kern="1200" dirty="0" smtClean="0">
                <a:solidFill>
                  <a:schemeClr val="tx1"/>
                </a:solidFill>
                <a:effectLst/>
                <a:latin typeface="Times New Roman" pitchFamily="18" charset="0"/>
                <a:ea typeface="+mn-ea"/>
                <a:cs typeface="+mn-cs"/>
              </a:rPr>
              <a:t> species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tropical rainforest plants</a:t>
            </a:r>
            <a:r>
              <a:rPr lang="en-CA" sz="1200" b="0" i="0" kern="1200" dirty="0" smtClean="0">
                <a:solidFill>
                  <a:schemeClr val="tx1"/>
                </a:solidFill>
                <a:effectLst/>
                <a:latin typeface="Times New Roman" pitchFamily="18" charset="0"/>
                <a:ea typeface="+mn-ea"/>
                <a:cs typeface="+mn-cs"/>
              </a:rPr>
              <a:t> have certain relationships, while </a:t>
            </a:r>
            <a:r>
              <a:rPr lang="en-CA" sz="1200" b="0" i="1" kern="1200" dirty="0" smtClean="0">
                <a:solidFill>
                  <a:schemeClr val="tx1"/>
                </a:solidFill>
                <a:effectLst/>
                <a:latin typeface="Times New Roman" pitchFamily="18" charset="0"/>
                <a:ea typeface="+mn-ea"/>
                <a:cs typeface="+mn-cs"/>
              </a:rPr>
              <a:t>countries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nations</a:t>
            </a:r>
            <a:r>
              <a:rPr lang="en-CA" sz="1200" b="0" i="0" kern="1200" dirty="0" smtClean="0">
                <a:solidFill>
                  <a:schemeClr val="tx1"/>
                </a:solidFill>
                <a:effectLst/>
                <a:latin typeface="Times New Roman" pitchFamily="18" charset="0"/>
                <a:ea typeface="+mn-ea"/>
                <a:cs typeface="+mn-cs"/>
              </a:rPr>
              <a:t> are almost the same concepts.</a:t>
            </a:r>
          </a:p>
          <a:p>
            <a:r>
              <a:rPr lang="en-CA" sz="1200" b="0" i="0" kern="1200" dirty="0" smtClean="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In addition, the probabilistic nature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regards external data as </a:t>
            </a:r>
            <a:r>
              <a:rPr lang="en-CA" sz="1200" b="0" i="0" kern="1200" dirty="0" err="1" smtClean="0">
                <a:solidFill>
                  <a:schemeClr val="tx1"/>
                </a:solidFill>
                <a:effectLst/>
                <a:latin typeface="Times New Roman" pitchFamily="18" charset="0"/>
                <a:ea typeface="+mn-ea"/>
                <a:cs typeface="+mn-cs"/>
              </a:rPr>
              <a:t>evthese</a:t>
            </a:r>
            <a:r>
              <a:rPr lang="en-CA" sz="1200" b="0" i="0" kern="1200" dirty="0" smtClean="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57959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shows what is inside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The knowledgebase consists of </a:t>
            </a:r>
            <a:r>
              <a:rPr lang="en-CA" sz="1200" b="1" i="1" kern="1200" dirty="0" smtClean="0">
                <a:solidFill>
                  <a:schemeClr val="tx1"/>
                </a:solidFill>
                <a:effectLst/>
                <a:latin typeface="Times New Roman" pitchFamily="18" charset="0"/>
                <a:ea typeface="+mn-ea"/>
                <a:cs typeface="+mn-cs"/>
              </a:rPr>
              <a:t>concepts</a:t>
            </a:r>
            <a:r>
              <a:rPr lang="en-CA" sz="1200" b="0" i="0" kern="1200" dirty="0" smtClean="0">
                <a:solidFill>
                  <a:schemeClr val="tx1"/>
                </a:solidFill>
                <a:effectLst/>
                <a:latin typeface="Times New Roman" pitchFamily="18" charset="0"/>
                <a:ea typeface="+mn-ea"/>
                <a:cs typeface="+mn-cs"/>
              </a:rPr>
              <a:t> (e.g. emerging markets), </a:t>
            </a:r>
            <a:r>
              <a:rPr lang="en-CA" sz="1200" b="1" i="1" kern="1200" dirty="0" smtClean="0">
                <a:solidFill>
                  <a:schemeClr val="tx1"/>
                </a:solidFill>
                <a:effectLst/>
                <a:latin typeface="Times New Roman" pitchFamily="18" charset="0"/>
                <a:ea typeface="+mn-ea"/>
                <a:cs typeface="+mn-cs"/>
              </a:rPr>
              <a:t>instances</a:t>
            </a:r>
            <a:r>
              <a:rPr lang="en-CA" sz="1200" b="0" i="0" kern="1200" dirty="0" smtClean="0">
                <a:solidFill>
                  <a:schemeClr val="tx1"/>
                </a:solidFill>
                <a:effectLst/>
                <a:latin typeface="Times New Roman" pitchFamily="18" charset="0"/>
                <a:ea typeface="+mn-ea"/>
                <a:cs typeface="+mn-cs"/>
              </a:rPr>
              <a:t> (e.g., China), </a:t>
            </a:r>
            <a:r>
              <a:rPr lang="en-CA" sz="1200" b="1" i="1" kern="1200" dirty="0" smtClean="0">
                <a:solidFill>
                  <a:schemeClr val="tx1"/>
                </a:solidFill>
                <a:effectLst/>
                <a:latin typeface="Times New Roman" pitchFamily="18" charset="0"/>
                <a:ea typeface="+mn-ea"/>
                <a:cs typeface="+mn-cs"/>
              </a:rPr>
              <a:t>attributes</a:t>
            </a:r>
            <a:r>
              <a:rPr lang="en-CA" sz="1200" b="0" i="0" kern="1200" dirty="0" smtClean="0">
                <a:solidFill>
                  <a:schemeClr val="tx1"/>
                </a:solidFill>
                <a:effectLst/>
                <a:latin typeface="Times New Roman" pitchFamily="18" charset="0"/>
                <a:ea typeface="+mn-ea"/>
                <a:cs typeface="+mn-cs"/>
              </a:rPr>
              <a:t> and </a:t>
            </a:r>
            <a:r>
              <a:rPr lang="en-CA" sz="1200" b="1" i="1" kern="1200" dirty="0" smtClean="0">
                <a:solidFill>
                  <a:schemeClr val="tx1"/>
                </a:solidFill>
                <a:effectLst/>
                <a:latin typeface="Times New Roman" pitchFamily="18" charset="0"/>
                <a:ea typeface="+mn-ea"/>
                <a:cs typeface="+mn-cs"/>
              </a:rPr>
              <a:t>values</a:t>
            </a:r>
            <a:r>
              <a:rPr lang="en-CA" sz="1200" b="0" i="0" kern="1200" dirty="0" smtClean="0">
                <a:solidFill>
                  <a:schemeClr val="tx1"/>
                </a:solidFill>
                <a:effectLst/>
                <a:latin typeface="Times New Roman" pitchFamily="18" charset="0"/>
                <a:ea typeface="+mn-ea"/>
                <a:cs typeface="+mn-cs"/>
              </a:rPr>
              <a:t> (e.g., China's population is 1.3 billion), and </a:t>
            </a:r>
            <a:r>
              <a:rPr lang="en-CA" sz="1200" b="1" i="1" kern="1200" dirty="0" smtClean="0">
                <a:solidFill>
                  <a:schemeClr val="tx1"/>
                </a:solidFill>
                <a:effectLst/>
                <a:latin typeface="Times New Roman" pitchFamily="18" charset="0"/>
                <a:ea typeface="+mn-ea"/>
                <a:cs typeface="+mn-cs"/>
              </a:rPr>
              <a:t>relationships</a:t>
            </a:r>
            <a:r>
              <a:rPr lang="en-CA" sz="1200" b="0" i="0" kern="1200" dirty="0" smtClean="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876281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1878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smtClean="0">
                <a:solidFill>
                  <a:schemeClr val="tx1"/>
                </a:solidFill>
                <a:effectLst/>
                <a:latin typeface="Times New Roman" pitchFamily="18" charset="0"/>
                <a:ea typeface="+mn-ea"/>
                <a:cs typeface="+mn-cs"/>
              </a:rPr>
              <a:t>DBpedia</a:t>
            </a:r>
            <a:r>
              <a:rPr lang="en-CA" sz="1200" b="0" i="1" kern="1200" dirty="0" smtClean="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smtClean="0">
                <a:solidFill>
                  <a:schemeClr val="tx1"/>
                </a:solidFill>
                <a:effectLst/>
                <a:latin typeface="Times New Roman" pitchFamily="18" charset="0"/>
                <a:ea typeface="+mn-ea"/>
                <a:cs typeface="+mn-cs"/>
              </a:rPr>
              <a:t>DBpedia</a:t>
            </a:r>
            <a:r>
              <a:rPr lang="en-CA" sz="1200" b="0" i="1" kern="1200" dirty="0" smtClean="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781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extLst>
      <p:ext uri="{BB962C8B-B14F-4D97-AF65-F5344CB8AC3E}">
        <p14:creationId xmlns:p14="http://schemas.microsoft.com/office/powerpoint/2010/main" val="1304641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 is the UMLS?</a:t>
            </a:r>
          </a:p>
          <a:p>
            <a:r>
              <a:rPr lang="en-CA" dirty="0" smtClean="0"/>
              <a:t>The UMLS, or Unified Medical Language System, is a set of files and software that brings together many health and biomedical vocabularies and standards to enable interoperability between computer systems.</a:t>
            </a:r>
          </a:p>
          <a:p>
            <a:r>
              <a:rPr lang="en-CA" dirty="0" smtClean="0"/>
              <a:t>You can use the UMLS to enhance or develop applications, such as electronic health records, classification tools, dictionaries and language translators.</a:t>
            </a:r>
          </a:p>
          <a:p>
            <a:r>
              <a:rPr lang="en-CA" b="1" dirty="0" smtClean="0"/>
              <a:t>More About the UMLS</a:t>
            </a:r>
          </a:p>
          <a:p>
            <a:pPr lvl="1"/>
            <a:r>
              <a:rPr lang="en-CA" dirty="0" smtClean="0">
                <a:hlinkClick r:id="rId3"/>
              </a:rPr>
              <a:t>Presentations and Publications</a:t>
            </a:r>
            <a:endParaRPr lang="en-CA" dirty="0" smtClean="0"/>
          </a:p>
          <a:p>
            <a:pPr lvl="1"/>
            <a:r>
              <a:rPr lang="en-CA" dirty="0" smtClean="0">
                <a:hlinkClick r:id="rId4"/>
              </a:rPr>
              <a:t>UMLS Reference Manual</a:t>
            </a:r>
            <a:endParaRPr lang="en-CA" dirty="0" smtClean="0"/>
          </a:p>
          <a:p>
            <a:pPr lvl="1"/>
            <a:r>
              <a:rPr lang="en-CA" dirty="0" smtClean="0">
                <a:hlinkClick r:id="rId5"/>
              </a:rPr>
              <a:t>UMLS Basics Tutorial</a:t>
            </a:r>
            <a:endParaRPr lang="en-CA" dirty="0" smtClean="0"/>
          </a:p>
          <a:p>
            <a:pPr lvl="1"/>
            <a:r>
              <a:rPr lang="en-CA" dirty="0" smtClean="0">
                <a:hlinkClick r:id="rId6"/>
              </a:rPr>
              <a:t>Source Vocabulary Information</a:t>
            </a:r>
            <a:endParaRPr lang="en-CA" dirty="0" smtClean="0"/>
          </a:p>
          <a:p>
            <a:pPr lvl="1"/>
            <a:r>
              <a:rPr lang="en-CA" dirty="0" smtClean="0">
                <a:hlinkClick r:id="rId7"/>
              </a:rPr>
              <a:t>UMLS Video Learning Resources</a:t>
            </a:r>
            <a:endParaRPr lang="en-CA" dirty="0" smtClean="0"/>
          </a:p>
          <a:p>
            <a:r>
              <a:rPr lang="en-CA" b="1" dirty="0" smtClean="0"/>
              <a:t>UMLS in Use</a:t>
            </a:r>
          </a:p>
          <a:p>
            <a:r>
              <a:rPr lang="en-CA" dirty="0" smtClean="0"/>
              <a:t>One powerful use of the UMLS is linking health information, medical terms, drug names, and billing codes across different computer systems. Some examples of this are:</a:t>
            </a:r>
          </a:p>
          <a:p>
            <a:r>
              <a:rPr lang="en-CA" dirty="0" smtClean="0"/>
              <a:t>Linking terms and codes between your doctor, your pharmacy, and your insurance company</a:t>
            </a:r>
          </a:p>
          <a:p>
            <a:r>
              <a:rPr lang="en-CA" dirty="0" smtClean="0"/>
              <a:t>Patient care coordination among several departments within a hospital</a:t>
            </a:r>
          </a:p>
          <a:p>
            <a:r>
              <a:rPr lang="en-CA" dirty="0" smtClean="0"/>
              <a:t>The UMLS has many other uses, including search engine retrieval, data mining, public health statistics reporting, and terminology research.</a:t>
            </a:r>
          </a:p>
          <a:p>
            <a:r>
              <a:rPr lang="en-CA" b="1" dirty="0" smtClean="0"/>
              <a:t>More Uses of the UMLS</a:t>
            </a:r>
          </a:p>
          <a:p>
            <a:pPr lvl="1"/>
            <a:r>
              <a:rPr lang="en-CA" dirty="0" smtClean="0">
                <a:hlinkClick r:id="rId8"/>
              </a:rPr>
              <a:t>NLM Applications</a:t>
            </a:r>
            <a:endParaRPr lang="en-CA" dirty="0" smtClean="0"/>
          </a:p>
          <a:p>
            <a:pPr lvl="1"/>
            <a:r>
              <a:rPr lang="en-CA" dirty="0" smtClean="0">
                <a:hlinkClick r:id="rId9"/>
              </a:rPr>
              <a:t>UMLS Community</a:t>
            </a:r>
            <a:endParaRPr lang="en-CA" dirty="0" smtClean="0"/>
          </a:p>
          <a:p>
            <a:pPr lvl="1"/>
            <a:r>
              <a:rPr lang="en-CA" dirty="0" smtClean="0">
                <a:hlinkClick r:id="rId10"/>
              </a:rPr>
              <a:t>Health Information Technology</a:t>
            </a:r>
            <a:endParaRPr lang="en-CA" dirty="0" smtClean="0"/>
          </a:p>
          <a:p>
            <a:pPr lvl="1"/>
            <a:r>
              <a:rPr lang="en-CA" dirty="0" smtClean="0">
                <a:hlinkClick r:id="rId11"/>
              </a:rPr>
              <a:t>Supporting Interoperability</a:t>
            </a:r>
            <a:endParaRPr lang="en-CA" dirty="0" smtClean="0"/>
          </a:p>
          <a:p>
            <a:r>
              <a:rPr lang="en-CA" b="1" dirty="0" smtClean="0"/>
              <a:t>The Three UMLS Tools</a:t>
            </a:r>
          </a:p>
          <a:p>
            <a:r>
              <a:rPr lang="en-CA" dirty="0" smtClean="0"/>
              <a:t>The UMLS has three tools, which we call the Knowledge Sources:</a:t>
            </a:r>
          </a:p>
          <a:p>
            <a:r>
              <a:rPr lang="en-CA" b="1" dirty="0" err="1" smtClean="0"/>
              <a:t>Metathesaurus</a:t>
            </a:r>
            <a:r>
              <a:rPr lang="en-CA" dirty="0" smtClean="0"/>
              <a:t>: Terms and codes from many vocabularies, including CPT®, ICD-10-CM, LOINC®, </a:t>
            </a:r>
            <a:r>
              <a:rPr lang="en-CA" dirty="0" err="1" smtClean="0"/>
              <a:t>MeSH</a:t>
            </a:r>
            <a:r>
              <a:rPr lang="en-CA" dirty="0" smtClean="0"/>
              <a:t>®, </a:t>
            </a:r>
            <a:r>
              <a:rPr lang="en-CA" dirty="0" err="1" smtClean="0"/>
              <a:t>RxNorm</a:t>
            </a:r>
            <a:r>
              <a:rPr lang="en-CA" dirty="0" smtClean="0"/>
              <a:t>, and SNOMED CT®</a:t>
            </a:r>
          </a:p>
          <a:p>
            <a:r>
              <a:rPr lang="en-CA" b="1" dirty="0" smtClean="0"/>
              <a:t>Semantic Network</a:t>
            </a:r>
            <a:r>
              <a:rPr lang="en-CA" dirty="0" smtClean="0"/>
              <a:t>: Broad categories (semantic types) and their relationships (semantic relations)</a:t>
            </a:r>
          </a:p>
          <a:p>
            <a:r>
              <a:rPr lang="en-CA" b="1" dirty="0" smtClean="0"/>
              <a:t>SPECIALIST Lexicon and Lexical Tools</a:t>
            </a:r>
            <a:r>
              <a:rPr lang="en-CA" dirty="0" smtClean="0"/>
              <a:t>: Natural language processing tools</a:t>
            </a:r>
          </a:p>
          <a:p>
            <a:r>
              <a:rPr lang="en-CA" dirty="0" smtClean="0"/>
              <a:t>We use the Semantic Network and Lexical Tools to produce the </a:t>
            </a:r>
            <a:r>
              <a:rPr lang="en-CA" dirty="0" err="1" smtClean="0"/>
              <a:t>Metathesaurus</a:t>
            </a:r>
            <a:r>
              <a:rPr lang="en-CA" dirty="0" smtClean="0"/>
              <a:t>. </a:t>
            </a:r>
            <a:r>
              <a:rPr lang="en-CA" dirty="0" err="1" smtClean="0"/>
              <a:t>Metathesaurus</a:t>
            </a:r>
            <a:r>
              <a:rPr lang="en-CA" dirty="0" smtClean="0"/>
              <a:t> production involves:</a:t>
            </a:r>
          </a:p>
          <a:p>
            <a:r>
              <a:rPr lang="en-CA" dirty="0" smtClean="0"/>
              <a:t>Processing the terms and codes using the Lexical Tools</a:t>
            </a:r>
          </a:p>
          <a:p>
            <a:r>
              <a:rPr lang="en-CA" dirty="0" smtClean="0"/>
              <a:t>Grouping synonymous terms into concepts</a:t>
            </a:r>
          </a:p>
          <a:p>
            <a:r>
              <a:rPr lang="en-CA" dirty="0" smtClean="0"/>
              <a:t>Categorizing concepts by semantic types from the Semantic Network</a:t>
            </a:r>
          </a:p>
          <a:p>
            <a:r>
              <a:rPr lang="en-CA" dirty="0" smtClean="0"/>
              <a:t>Incorporating relationships and attributes provided by vocabularies</a:t>
            </a:r>
          </a:p>
          <a:p>
            <a:r>
              <a:rPr lang="en-CA" dirty="0" smtClean="0"/>
              <a:t>Releasing the data in a common format</a:t>
            </a:r>
          </a:p>
          <a:p>
            <a:r>
              <a:rPr lang="en-CA" dirty="0" smtClean="0"/>
              <a:t>Although we integrate these tools for </a:t>
            </a:r>
            <a:r>
              <a:rPr lang="en-CA" dirty="0" err="1" smtClean="0"/>
              <a:t>Metathesaurus</a:t>
            </a:r>
            <a:r>
              <a:rPr lang="en-CA" dirty="0" smtClean="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86361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smtClean="0">
                <a:solidFill>
                  <a:schemeClr val="tx1"/>
                </a:solidFill>
                <a:effectLst/>
                <a:latin typeface="Times New Roman" pitchFamily="18" charset="0"/>
                <a:ea typeface="+mn-ea"/>
                <a:cs typeface="+mn-cs"/>
              </a:rPr>
              <a:t>igure</a:t>
            </a:r>
            <a:r>
              <a:rPr lang="en-CA" sz="1200" b="0" i="0" kern="1200" dirty="0" smtClean="0">
                <a:solidFill>
                  <a:schemeClr val="tx1"/>
                </a:solidFill>
                <a:effectLst/>
                <a:latin typeface="Times New Roman" pitchFamily="18" charset="0"/>
                <a:ea typeface="+mn-ea"/>
                <a:cs typeface="+mn-cs"/>
              </a:rPr>
              <a:t> 3. A Portion of the UMLS Semantic Network: Relations</a:t>
            </a:r>
          </a:p>
          <a:p>
            <a:r>
              <a:rPr lang="en-CA" sz="1200" b="0" i="0" kern="1200" dirty="0" smtClean="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80307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47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extLst>
      <p:ext uri="{BB962C8B-B14F-4D97-AF65-F5344CB8AC3E}">
        <p14:creationId xmlns:p14="http://schemas.microsoft.com/office/powerpoint/2010/main" val="4260930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48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endParaRPr lang="en-US" smtClean="0"/>
          </a:p>
          <a:p>
            <a:pPr eaLnBrk="1" hangingPunct="1"/>
            <a:r>
              <a:rPr lang="en-US" smtClean="0"/>
              <a:t>One of the most important roles of the grammar is to help organize this pred-args structure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49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How does language convey meaning?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50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In generation.</a:t>
            </a:r>
          </a:p>
          <a:p>
            <a:pPr eaLnBrk="1" hangingPunct="1"/>
            <a:r>
              <a:rPr lang="en-US" smtClean="0"/>
              <a:t>Instrument with “with” if there is an agent</a:t>
            </a:r>
          </a:p>
          <a:p>
            <a:pPr eaLnBrk="1" hangingPunct="1"/>
            <a:r>
              <a:rPr lang="en-US" smtClean="0"/>
              <a:t>Otherwise it is the subject</a:t>
            </a:r>
          </a:p>
          <a:p>
            <a:pPr eaLnBrk="1" hangingPunct="1"/>
            <a:endParaRPr lang="en-US" smtClean="0"/>
          </a:p>
          <a:p>
            <a:pPr eaLnBrk="1" hangingPunct="1"/>
            <a:r>
              <a:rPr lang="en-US" smtClean="0"/>
              <a:t>Thematic hierarchy for assigning subject</a:t>
            </a:r>
          </a:p>
          <a:p>
            <a:pPr eaLnBrk="1" hangingPunct="1"/>
            <a:r>
              <a:rPr lang="en-US" smtClean="0"/>
              <a:t>Agent &gt; Instrument &gt; Theme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51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52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It is controversial whether a  finite list of thematic roles exists..</a:t>
            </a:r>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53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Instrument</a:t>
            </a:r>
          </a:p>
          <a:p>
            <a:pPr eaLnBrk="1" hangingPunct="1"/>
            <a:r>
              <a:rPr lang="en-US" dirty="0" smtClean="0"/>
              <a:t>	intermediary “opened X with Y” -&gt; “Y opened X”</a:t>
            </a:r>
          </a:p>
          <a:p>
            <a:pPr eaLnBrk="1" hangingPunct="1"/>
            <a:r>
              <a:rPr lang="en-US" dirty="0" smtClean="0"/>
              <a:t>	enabling “ate X with Y” -&gt;  ?”Y ate X”?</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54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CA" b="1" dirty="0" smtClean="0"/>
              <a:t>OR</a:t>
            </a:r>
            <a:r>
              <a:rPr lang="en-CA" dirty="0" smtClean="0"/>
              <a:t> Thematic roles should be viewed as prototypes, where there may be different degrees of membership</a:t>
            </a:r>
            <a:endParaRPr lang="en-US" b="1" dirty="0" smtClean="0"/>
          </a:p>
          <a:p>
            <a:pPr eaLnBrk="1" hangingPunct="1"/>
            <a:r>
              <a:rPr lang="en-US" b="1" dirty="0" smtClean="0"/>
              <a:t>Sentience</a:t>
            </a:r>
            <a:r>
              <a:rPr lang="en-US" dirty="0" smtClean="0"/>
              <a:t> refers to utilization of sensory organs, the ability to feel or perceive subjectively </a:t>
            </a:r>
          </a:p>
          <a:p>
            <a:pPr eaLnBrk="1" hangingPunct="1"/>
            <a:r>
              <a:rPr lang="en-US" dirty="0" smtClean="0"/>
              <a:t>Incremental theme</a:t>
            </a:r>
          </a:p>
          <a:p>
            <a:pPr eaLnBrk="1" hangingPunct="1"/>
            <a:r>
              <a:rPr lang="en-US" dirty="0" smtClean="0"/>
              <a:t>the apricot is the incremental theme in (3) since the progress of the eating event is reflected</a:t>
            </a:r>
          </a:p>
          <a:p>
            <a:pPr eaLnBrk="1" hangingPunct="1"/>
            <a:r>
              <a:rPr lang="en-US" dirty="0" smtClean="0"/>
              <a:t>in the amount of apricot remaining: when the apricot is half-eaten the event is half done,</a:t>
            </a:r>
          </a:p>
          <a:p>
            <a:pPr eaLnBrk="1" hangingPunct="1"/>
            <a:r>
              <a:rPr lang="en-US" dirty="0" smtClean="0"/>
              <a:t>when the apricot is two-thirds eaten, the event is two-thirds done, and so on.</a:t>
            </a:r>
          </a:p>
          <a:p>
            <a:pPr eaLnBrk="1" hangingPunct="1"/>
            <a:r>
              <a:rPr lang="en-US" dirty="0" smtClean="0"/>
              <a:t>(3) Taylor ate the apricot.</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55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From wikipedia (and imprecise)</a:t>
            </a:r>
          </a:p>
          <a:p>
            <a:pPr eaLnBrk="1" hangingPunct="1"/>
            <a:r>
              <a:rPr lang="en-US" smtClean="0"/>
              <a:t>PropBank differs from </a:t>
            </a:r>
            <a:r>
              <a:rPr lang="en-US" smtClean="0">
                <a:hlinkClick r:id="rId3" tooltip="FrameNet"/>
              </a:rPr>
              <a:t>FrameNet</a:t>
            </a:r>
            <a:r>
              <a:rPr lang="en-US" smtClean="0"/>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56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From </a:t>
            </a:r>
            <a:r>
              <a:rPr lang="en-US" dirty="0" err="1" smtClean="0"/>
              <a:t>wikipedia</a:t>
            </a:r>
            <a:r>
              <a:rPr lang="en-US" dirty="0" smtClean="0"/>
              <a:t> (and imprecise)</a:t>
            </a:r>
          </a:p>
          <a:p>
            <a:pPr eaLnBrk="1" hangingPunct="1"/>
            <a:r>
              <a:rPr lang="en-US" dirty="0" err="1" smtClean="0"/>
              <a:t>PropBank</a:t>
            </a:r>
            <a:r>
              <a:rPr lang="en-US" dirty="0" smtClean="0"/>
              <a:t> differs from </a:t>
            </a:r>
            <a:r>
              <a:rPr lang="en-US" dirty="0" err="1" smtClean="0">
                <a:hlinkClick r:id="rId3" tooltip="FrameNet"/>
              </a:rPr>
              <a:t>FrameNet</a:t>
            </a:r>
            <a:r>
              <a:rPr lang="en-US" dirty="0" smtClean="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smtClean="0"/>
          </a:p>
          <a:p>
            <a:pPr eaLnBrk="1" hangingPunct="1"/>
            <a:r>
              <a:rPr lang="en-US" dirty="0" smtClean="0"/>
              <a:t>Also</a:t>
            </a:r>
          </a:p>
          <a:p>
            <a:pPr eaLnBrk="1" hangingPunct="1"/>
            <a:r>
              <a:rPr lang="en-US" dirty="0" smtClean="0"/>
              <a:t>The </a:t>
            </a:r>
            <a:r>
              <a:rPr lang="en-US" b="1" dirty="0" err="1" smtClean="0"/>
              <a:t>VerbNet</a:t>
            </a:r>
            <a:r>
              <a:rPr lang="en-US" dirty="0" smtClean="0"/>
              <a:t> project maps </a:t>
            </a:r>
            <a:r>
              <a:rPr lang="en-US" dirty="0" err="1" smtClean="0">
                <a:hlinkClick r:id="rId4" tooltip="PropBank"/>
              </a:rPr>
              <a:t>PropBank</a:t>
            </a:r>
            <a:r>
              <a:rPr lang="en-US" dirty="0" smtClean="0"/>
              <a:t> verb types to their corresponding </a:t>
            </a:r>
            <a:r>
              <a:rPr lang="en-US" dirty="0" smtClean="0">
                <a:hlinkClick r:id="rId5" tooltip="Levin Class"/>
              </a:rPr>
              <a:t>Levin classes</a:t>
            </a:r>
            <a:r>
              <a:rPr lang="en-US" dirty="0" smtClean="0"/>
              <a:t>. It is a lexical resource that incorporates both semantic and syntactic information about its contents. The lexicon can be viewed and downloaded from </a:t>
            </a:r>
            <a:r>
              <a:rPr lang="en-US" dirty="0" smtClean="0">
                <a:hlinkClick r:id="rId6" tooltip="http://verbs.colorado.edu/verb-index"/>
              </a:rPr>
              <a:t>http://verbs.colorado.edu/verb-index</a:t>
            </a:r>
            <a:endParaRPr lang="en-US" dirty="0" smtClean="0"/>
          </a:p>
          <a:p>
            <a:pPr eaLnBrk="1" hangingPunct="1"/>
            <a:r>
              <a:rPr lang="en-US" dirty="0" err="1" smtClean="0"/>
              <a:t>VerbNet</a:t>
            </a:r>
            <a:r>
              <a:rPr lang="en-US" dirty="0" smtClean="0"/>
              <a:t> is part of the </a:t>
            </a:r>
            <a:r>
              <a:rPr lang="en-US" dirty="0" err="1" smtClean="0">
                <a:hlinkClick r:id="rId7" tooltip="http://verbs.colorado.edu/semlink/"/>
              </a:rPr>
              <a:t>SemLink</a:t>
            </a:r>
            <a:r>
              <a:rPr lang="en-US" dirty="0" smtClean="0"/>
              <a:t> project in development at the University of Colorado.</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57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58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59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60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61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2916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7</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A restaurant close to the Ocean serves the food I like most </a:t>
            </a:r>
          </a:p>
        </p:txBody>
      </p:sp>
    </p:spTree>
    <p:extLst>
      <p:ext uri="{BB962C8B-B14F-4D97-AF65-F5344CB8AC3E}">
        <p14:creationId xmlns:p14="http://schemas.microsoft.com/office/powerpoint/2010/main" val="30865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8</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We’ll accomplish this by attaching semantic formation rules to our syntactic CFG rules</a:t>
            </a:r>
          </a:p>
          <a:p>
            <a:pPr eaLnBrk="1" hangingPunct="1"/>
            <a:r>
              <a:rPr lang="en-US" dirty="0" smtClean="0"/>
              <a:t>This should be read as the semantics we attach to A can be computed from </a:t>
            </a:r>
          </a:p>
          <a:p>
            <a:pPr eaLnBrk="1" hangingPunct="1"/>
            <a:r>
              <a:rPr lang="en-US" dirty="0" smtClean="0"/>
              <a:t>some function applied to the semantics of A’s parts.</a:t>
            </a:r>
          </a:p>
          <a:p>
            <a:pPr eaLnBrk="1" hangingPunct="1"/>
            <a:r>
              <a:rPr lang="en-US" dirty="0" smtClean="0"/>
              <a:t>As we’ll see the class of actions performed by </a:t>
            </a:r>
            <a:r>
              <a:rPr lang="en-US" i="1" dirty="0" smtClean="0"/>
              <a:t>f</a:t>
            </a:r>
            <a:r>
              <a:rPr lang="en-US" dirty="0" smtClean="0"/>
              <a:t> in the following rule can be quite restricted.</a:t>
            </a:r>
          </a:p>
          <a:p>
            <a:pPr eaLnBrk="1" hangingPunct="1">
              <a:buFontTx/>
              <a:buChar char="•"/>
            </a:pPr>
            <a:r>
              <a:rPr lang="en-US" dirty="0" smtClean="0"/>
              <a:t>What does it mean for a syntactic constituent to have a meaning?</a:t>
            </a:r>
          </a:p>
          <a:p>
            <a:pPr eaLnBrk="1" hangingPunct="1"/>
            <a:r>
              <a:rPr lang="en-US" i="1" dirty="0" smtClean="0"/>
              <a:t>• </a:t>
            </a:r>
            <a:r>
              <a:rPr lang="en-US" dirty="0" smtClean="0"/>
              <a:t>What do these meanings have to be like so that they can be composed into</a:t>
            </a:r>
          </a:p>
          <a:p>
            <a:pPr eaLnBrk="1" hangingPunct="1"/>
            <a:r>
              <a:rPr lang="en-US" dirty="0" smtClean="0"/>
              <a:t>larger meanings?</a:t>
            </a:r>
          </a:p>
          <a:p>
            <a:pPr eaLnBrk="1" hangingPunct="1"/>
            <a:endParaRPr lang="en-US" dirty="0" smtClean="0"/>
          </a:p>
          <a:p>
            <a:pPr eaLnBrk="1" hangingPunct="1"/>
            <a:r>
              <a:rPr lang="en-US" dirty="0" smtClean="0"/>
              <a:t>Parallel development in programming languages… essentially identical compositional techniques</a:t>
            </a:r>
          </a:p>
          <a:p>
            <a:pPr eaLnBrk="1" hangingPunct="1"/>
            <a:r>
              <a:rPr lang="en-US" dirty="0" smtClean="0"/>
              <a:t>for the design of compilers</a:t>
            </a:r>
          </a:p>
          <a:p>
            <a:pPr eaLnBrk="1" hangingPunct="1"/>
            <a:r>
              <a:rPr lang="en-US" dirty="0" smtClean="0"/>
              <a:t>Recent</a:t>
            </a:r>
            <a:r>
              <a:rPr lang="en-US" baseline="0" dirty="0" smtClean="0"/>
              <a:t> successful approach: </a:t>
            </a:r>
            <a:r>
              <a:rPr lang="en-CA" dirty="0" smtClean="0"/>
              <a:t>Lambda calculus • Parsing with Combinatory </a:t>
            </a:r>
            <a:r>
              <a:rPr lang="en-CA" dirty="0" err="1" smtClean="0"/>
              <a:t>Categorial</a:t>
            </a:r>
            <a:r>
              <a:rPr lang="en-CA" dirty="0" smtClean="0"/>
              <a:t> Grammars </a:t>
            </a:r>
            <a:endParaRPr lang="en-US" dirty="0" smtClean="0"/>
          </a:p>
        </p:txBody>
      </p:sp>
    </p:spTree>
    <p:extLst>
      <p:ext uri="{BB962C8B-B14F-4D97-AF65-F5344CB8AC3E}">
        <p14:creationId xmlns:p14="http://schemas.microsoft.com/office/powerpoint/2010/main" val="302083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9</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Extend syntax of FOL</a:t>
            </a:r>
          </a:p>
          <a:p>
            <a:pPr eaLnBrk="1" hangingPunct="1"/>
            <a:r>
              <a:rPr lang="en-US" smtClean="0"/>
              <a:t>The state of something satisfying the P predicate</a:t>
            </a:r>
          </a:p>
          <a:p>
            <a:pPr eaLnBrk="1" hangingPunct="1"/>
            <a:r>
              <a:rPr lang="en-US" sz="1400" smtClean="0"/>
              <a:t>Allow those variables to be bound by treating the lambda form as a function with formal arguments</a:t>
            </a:r>
          </a:p>
          <a:p>
            <a:pPr eaLnBrk="1" hangingPunct="1"/>
            <a:endParaRPr lang="en-US" smtClean="0"/>
          </a:p>
          <a:p>
            <a:pPr eaLnBrk="1" hangingPunct="1"/>
            <a:r>
              <a:rPr lang="en-US" smtClean="0"/>
              <a:t>Lambda-reduction</a:t>
            </a:r>
          </a:p>
          <a:p>
            <a:pPr eaLnBrk="1" hangingPunct="1"/>
            <a:r>
              <a:rPr lang="en-US" smtClean="0"/>
              <a:t>you can apply the lambda expression to logical terms and create new FOPC expressions in which the occurrences of the variable are bound to the argument</a:t>
            </a:r>
          </a:p>
          <a:p>
            <a:pPr eaLnBrk="1" hangingPunct="1"/>
            <a:r>
              <a:rPr lang="en-US" smtClean="0"/>
              <a:t>more than one variable: an application returns a reduced lambda exp.</a:t>
            </a:r>
          </a:p>
        </p:txBody>
      </p:sp>
    </p:spTree>
    <p:extLst>
      <p:ext uri="{BB962C8B-B14F-4D97-AF65-F5344CB8AC3E}">
        <p14:creationId xmlns:p14="http://schemas.microsoft.com/office/powerpoint/2010/main" val="332536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6C4D411-277C-4C2E-A476-D42DA33DA5CA}" type="datetime1">
              <a:rPr lang="en-US" smtClean="0"/>
              <a:t>2/13/2019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7B9DC41-A8B8-417E-9932-99DE46FCA33D}" type="datetime1">
              <a:rPr lang="en-US" smtClean="0"/>
              <a:t>2/13/2019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930498-4D5E-4746-8C21-4B376BF64DF8}" type="datetime1">
              <a:rPr lang="en-US" smtClean="0"/>
              <a:t>2/13/2019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B8528DC-7808-44A7-9B6B-5ADFDA800181}" type="datetime1">
              <a:rPr lang="en-US" smtClean="0"/>
              <a:t>2/13/2019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331B0026-11CF-46A5-AACE-950D83015848}" type="datetime1">
              <a:rPr lang="en-US" smtClean="0"/>
              <a:t>2/13/2019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53D7064C-9703-4273-9173-F7A3E6B6B79D}" type="datetime1">
              <a:rPr lang="en-US" smtClean="0"/>
              <a:t>2/13/2019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777296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110DF0-BF2D-4CED-B293-BAD58E37F33F}"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35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B01CBD-FE50-4F07-A01E-E6873ABB86E2}"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488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4923BE7-FEC1-476E-87C0-16128BB2074C}"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52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F08FC3A-F170-407B-8984-3F9A3DAC377B}"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7699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10C1401-C302-4293-B74E-999D67597EEB}" type="datetime1">
              <a:rPr lang="en-US" smtClean="0">
                <a:solidFill>
                  <a:srgbClr val="000000"/>
                </a:solidFill>
              </a:rPr>
              <a:t>2/13/2019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03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E2E87EC-C99E-4AD0-9CCC-E806945B9550}" type="datetime1">
              <a:rPr lang="en-US" smtClean="0"/>
              <a:t>2/13/2019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6C851AA-5C0D-43FD-B14D-3347445CA413}" type="datetime1">
              <a:rPr lang="en-US" smtClean="0">
                <a:solidFill>
                  <a:srgbClr val="000000"/>
                </a:solidFill>
              </a:rPr>
              <a:t>2/13/2019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9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D87EBBD-A116-4C6E-8486-AE80CCD2883F}" type="datetime1">
              <a:rPr lang="en-US" smtClean="0">
                <a:solidFill>
                  <a:srgbClr val="000000"/>
                </a:solidFill>
              </a:rPr>
              <a:t>2/13/2019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94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A1A03D0-B723-4448-B02A-815C03CAA63A}"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474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B4D44C-C4F9-40B1-AF1B-843184B7B8D2}"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4237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BD52FB5-4A49-4474-8318-318BB345B165}"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3810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78C07DA-B87D-4857-B08D-D1C49C200CF9}"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374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F7C5AD1-D728-4B83-84A5-F69556559096}"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6080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CEB73F8-DBCC-4571-8B68-82441AD89622}"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4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DBF7BB-79D6-4C99-AB42-92F91921C854}"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0246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8A74F67-A546-4BD4-8616-E386F85D8714}"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308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1D0E274-0F4D-4C80-8641-81EA19B5398C}" type="datetime1">
              <a:rPr lang="en-US" smtClean="0"/>
              <a:t>2/13/2019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6B4ACB1-A26C-4BB0-9444-4F2B2C533645}"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87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9B644AF-CE2A-4558-9AA7-46A6CBA21CB3}"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75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E3942B0-F9F2-40F9-A251-18098F563598}" type="datetime1">
              <a:rPr lang="en-US" smtClean="0">
                <a:solidFill>
                  <a:srgbClr val="000000"/>
                </a:solidFill>
              </a:rPr>
              <a:t>2/13/2019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254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C394C4D-D1D0-4184-AF19-345E4020B366}" type="datetime1">
              <a:rPr lang="en-US" smtClean="0">
                <a:solidFill>
                  <a:srgbClr val="000000"/>
                </a:solidFill>
              </a:rPr>
              <a:t>2/13/2019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864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8012FB-CBD4-4EC5-90AB-141275990EEE}" type="datetime1">
              <a:rPr lang="en-US" smtClean="0">
                <a:solidFill>
                  <a:srgbClr val="000000"/>
                </a:solidFill>
              </a:rPr>
              <a:t>2/13/2019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95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C1EF3F-2C08-467E-B6ED-5056225DB150}"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267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694BA5-DD47-46F4-A0E4-D49B0698614A}"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342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295549-55BB-4C6D-8B38-B1E75E5F7055}"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290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E76DD64-DA65-435A-B386-049E8A6789F1}"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26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BD241CF-E7EB-4B7D-9142-0C6EF1845EF3}"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83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18EC99D-E75D-4FF0-8E74-E43FC2FB7387}" type="datetime1">
              <a:rPr lang="en-US" smtClean="0"/>
              <a:t>2/13/2019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AC544B68-DF04-4041-A34C-6E765C8DDB06}"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0536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197E244B-792B-45BF-AA4B-BA07062A8A80}" type="datetime1">
              <a:rPr lang="en-US" altLang="en-US" smtClean="0">
                <a:solidFill>
                  <a:srgbClr val="000000"/>
                </a:solidFill>
              </a:rPr>
              <a:t>2/13/2019</a:t>
            </a:fld>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000000"/>
                </a:solidFill>
              </a:rPr>
              <a:t>CPSC503 Winter 2019</a:t>
            </a:r>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77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A58E2B5-646C-4324-9950-9D175580B21A}"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624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3D5263-3693-4D1E-8F4A-B1B3FA0E7E9F}"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152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1158B19-59DF-4670-BFF1-B44C35EB2185}"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245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7CC431D-A480-4636-9425-B90E39DDD0BA}"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3754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DCA0A2F-2AE4-4FD9-9657-9DD4D2DBA88C}" type="datetime1">
              <a:rPr lang="en-US" smtClean="0">
                <a:solidFill>
                  <a:srgbClr val="000000"/>
                </a:solidFill>
              </a:rPr>
              <a:t>2/13/2019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723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5296CF7-2F4D-4CDE-BF0C-DB2F475E5727}" type="datetime1">
              <a:rPr lang="en-US" smtClean="0">
                <a:solidFill>
                  <a:srgbClr val="000000"/>
                </a:solidFill>
              </a:rPr>
              <a:t>2/13/2019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248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A5BFE91-41E0-442A-A90A-9C50FB446CBA}" type="datetime1">
              <a:rPr lang="en-US" smtClean="0">
                <a:solidFill>
                  <a:srgbClr val="000000"/>
                </a:solidFill>
              </a:rPr>
              <a:t>2/13/2019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3225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645750D-1A94-4FD1-A3BE-D21CFAA07865}"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665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1D11973-8850-456A-9098-3FDE4D0934EE}" type="datetime1">
              <a:rPr lang="en-US" smtClean="0"/>
              <a:t>2/13/2019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7E7E3B-C9E5-4B65-B3FC-CD83F4805B51}"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1636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EF16AE-5377-49AA-8CB8-1423CDE5AE3D}"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585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D9FD6B-AD82-48D1-A2D4-C48FCBA32766}"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3358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C363EF4-561B-4697-9FB8-AEC08F93B072}" type="datetime1">
              <a:rPr lang="en-US" smtClean="0">
                <a:solidFill>
                  <a:srgbClr val="000000"/>
                </a:solidFill>
              </a:rPr>
              <a:t>2/13/2019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20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18C11DF3-F1CD-413D-B74B-F06DF6DF9CBB}" type="datetime1">
              <a:rPr lang="en-US" smtClean="0">
                <a:solidFill>
                  <a:srgbClr val="000000"/>
                </a:solidFill>
              </a:rPr>
              <a:t>2/13/2019</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001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47B2CAD4-CBC5-479B-A063-E84EF03F93D7}" type="datetime1">
              <a:rPr lang="en-US" altLang="en-US" smtClean="0">
                <a:solidFill>
                  <a:srgbClr val="000000"/>
                </a:solidFill>
              </a:rPr>
              <a:t>2/13/2019</a:t>
            </a:fld>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000000"/>
                </a:solidFill>
              </a:rPr>
              <a:t>CPSC503 Winter 2019</a:t>
            </a:r>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719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0979A3E-544E-4109-B44C-A7D26256235A}" type="datetime1">
              <a:rPr lang="en-US" smtClean="0"/>
              <a:t>2/13/2019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7609203-F4E2-49BE-82C4-F5A71737F0D1}" type="datetime1">
              <a:rPr lang="en-US" smtClean="0"/>
              <a:t>2/13/2019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17ED5B-FA82-4BF6-88F0-3CC0689BEA7A}" type="datetime1">
              <a:rPr lang="en-US" smtClean="0"/>
              <a:t>2/13/2019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62A6BC-776A-4E05-8655-20D4F649DEDA}" type="datetime1">
              <a:rPr lang="en-US" smtClean="0"/>
              <a:t>2/13/2019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3F96E173-3D20-40FC-B70E-BF705FAE456D}" type="datetime1">
              <a:rPr lang="en-US" smtClean="0"/>
              <a:t>2/13/2019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CPSC503 Winter 2019</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708"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7861257B-B15C-471D-8DE6-6B92A791CB9B}" type="datetime1">
              <a:rPr lang="en-US" b="0" smtClean="0">
                <a:solidFill>
                  <a:srgbClr val="000000"/>
                </a:solidFill>
              </a:rPr>
              <a:t>2/13/2019</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b="0" smtClean="0">
                <a:solidFill>
                  <a:srgbClr val="000000"/>
                </a:solidFill>
              </a:rPr>
              <a:t>CPSC503 Winter 2019</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b="0">
                <a:solidFill>
                  <a:srgbClr val="000000"/>
                </a:solidFill>
              </a:rPr>
              <a:t>Slide </a:t>
            </a:r>
            <a:fld id="{5235B016-2E40-4666-B2BE-D9F00FE9EFA4}"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614448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1141F586-4279-4A3E-A5D9-8683AF16E2E9}" type="datetime1">
              <a:rPr lang="en-US" b="0" smtClean="0">
                <a:solidFill>
                  <a:srgbClr val="000000"/>
                </a:solidFill>
              </a:rPr>
              <a:t>2/13/2019</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smtClean="0">
                <a:solidFill>
                  <a:srgbClr val="000000"/>
                </a:solidFill>
              </a:rPr>
              <a:t>CPSC503 Winter 2019</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36505504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B5DCEB02-E26F-4E41-B0F6-2754747CC81A}" type="datetime1">
              <a:rPr lang="en-US" b="0" smtClean="0">
                <a:solidFill>
                  <a:srgbClr val="000000"/>
                </a:solidFill>
              </a:rPr>
              <a:t>2/13/2019</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smtClean="0">
                <a:solidFill>
                  <a:srgbClr val="000000"/>
                </a:solidFill>
              </a:rPr>
              <a:t>CPSC503 Winter 2019</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7489919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3" Type="http://schemas.openxmlformats.org/officeDocument/2006/relationships/image" Target="../media/image18.emf"/><Relationship Id="rId18" Type="http://schemas.openxmlformats.org/officeDocument/2006/relationships/customXml" Target="../ink/ink33.xml"/><Relationship Id="rId26" Type="http://schemas.openxmlformats.org/officeDocument/2006/relationships/customXml" Target="../ink/ink37.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41.xml"/><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43.xml"/><Relationship Id="rId2" Type="http://schemas.openxmlformats.org/officeDocument/2006/relationships/slideLayout" Target="../slideLayouts/slideLayout2.xml"/><Relationship Id="rId16" Type="http://schemas.openxmlformats.org/officeDocument/2006/relationships/customXml" Target="../ink/ink32.xml"/><Relationship Id="rId20" Type="http://schemas.openxmlformats.org/officeDocument/2006/relationships/customXml" Target="../ink/ink34.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11.emf"/><Relationship Id="rId11" Type="http://schemas.openxmlformats.org/officeDocument/2006/relationships/image" Target="../media/image16.emf"/><Relationship Id="rId24" Type="http://schemas.openxmlformats.org/officeDocument/2006/relationships/customXml" Target="../ink/ink36.xml"/><Relationship Id="rId32" Type="http://schemas.openxmlformats.org/officeDocument/2006/relationships/customXml" Target="../ink/ink40.xml"/><Relationship Id="rId37" Type="http://schemas.openxmlformats.org/officeDocument/2006/relationships/image" Target="../media/image146.emf"/><Relationship Id="rId5" Type="http://schemas.openxmlformats.org/officeDocument/2006/relationships/image" Target="../media/image10.emf"/><Relationship Id="rId15" Type="http://schemas.openxmlformats.org/officeDocument/2006/relationships/image" Target="../media/image27.wmf"/><Relationship Id="rId23" Type="http://schemas.openxmlformats.org/officeDocument/2006/relationships/image" Target="../media/image139.emf"/><Relationship Id="rId28" Type="http://schemas.openxmlformats.org/officeDocument/2006/relationships/customXml" Target="../ink/ink38.xml"/><Relationship Id="rId36" Type="http://schemas.openxmlformats.org/officeDocument/2006/relationships/customXml" Target="../ink/ink42.xml"/><Relationship Id="rId10" Type="http://schemas.openxmlformats.org/officeDocument/2006/relationships/image" Target="../media/image15.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oleObject" Target="../embeddings/oleObject12.bin"/><Relationship Id="rId22" Type="http://schemas.openxmlformats.org/officeDocument/2006/relationships/customXml" Target="../ink/ink35.xml"/><Relationship Id="rId27" Type="http://schemas.openxmlformats.org/officeDocument/2006/relationships/image" Target="../media/image141.emf"/><Relationship Id="rId30" Type="http://schemas.openxmlformats.org/officeDocument/2006/relationships/customXml" Target="../ink/ink39.xml"/><Relationship Id="rId35" Type="http://schemas.openxmlformats.org/officeDocument/2006/relationships/image" Target="../media/image145.emf"/><Relationship Id="rId8" Type="http://schemas.openxmlformats.org/officeDocument/2006/relationships/image" Target="../media/image13.emf"/><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customXml" Target="../ink/ink45.xml"/><Relationship Id="rId7" Type="http://schemas.openxmlformats.org/officeDocument/2006/relationships/customXml" Target="../ink/ink4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customXml" Target="../ink/ink46.xml"/><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3.emf"/><Relationship Id="rId21" Type="http://schemas.openxmlformats.org/officeDocument/2006/relationships/image" Target="../media/image96.emf"/><Relationship Id="rId34" Type="http://schemas.openxmlformats.org/officeDocument/2006/relationships/customXml" Target="../ink/ink15.xml"/><Relationship Id="rId42" Type="http://schemas.openxmlformats.org/officeDocument/2006/relationships/customXml" Target="../ink/ink19.xml"/><Relationship Id="rId7" Type="http://schemas.openxmlformats.org/officeDocument/2006/relationships/image" Target="../media/image2.wmf"/><Relationship Id="rId2" Type="http://schemas.openxmlformats.org/officeDocument/2006/relationships/slideLayout" Target="../slideLayouts/slideLayout4.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100.emf"/><Relationship Id="rId41" Type="http://schemas.openxmlformats.org/officeDocument/2006/relationships/image" Target="../media/image4.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104.emf"/><Relationship Id="rId40" Type="http://schemas.openxmlformats.org/officeDocument/2006/relationships/customXml" Target="../ink/ink18.xml"/><Relationship Id="rId5" Type="http://schemas.openxmlformats.org/officeDocument/2006/relationships/image" Target="../media/image1.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95.emf"/><Relationship Id="rId31" Type="http://schemas.openxmlformats.org/officeDocument/2006/relationships/image" Target="../media/image101.emf"/><Relationship Id="rId44" Type="http://schemas.openxmlformats.org/officeDocument/2006/relationships/customXml" Target="../ink/ink20.xml"/><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99.emf"/><Relationship Id="rId30" Type="http://schemas.openxmlformats.org/officeDocument/2006/relationships/customXml" Target="../ink/ink13.xml"/><Relationship Id="rId35" Type="http://schemas.openxmlformats.org/officeDocument/2006/relationships/image" Target="../media/image103.emf"/><Relationship Id="rId43" Type="http://schemas.openxmlformats.org/officeDocument/2006/relationships/image" Target="../media/image5.emf"/><Relationship Id="rId8" Type="http://schemas.openxmlformats.org/officeDocument/2006/relationships/customXml" Target="../ink/ink2.xml"/><Relationship Id="rId3" Type="http://schemas.openxmlformats.org/officeDocument/2006/relationships/notesSlide" Target="../notesSlides/notesSlide2.xml"/><Relationship Id="rId12" Type="http://schemas.openxmlformats.org/officeDocument/2006/relationships/customXml" Target="../ink/ink4.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17.xml"/></Relationships>
</file>

<file path=ppt/slides/_rels/slide20.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image" Target="../media/image50.emf"/><Relationship Id="rId3" Type="http://schemas.openxmlformats.org/officeDocument/2006/relationships/customXml" Target="../ink/ink48.xml"/><Relationship Id="rId7" Type="http://schemas.openxmlformats.org/officeDocument/2006/relationships/customXml" Target="../ink/ink50.xml"/><Relationship Id="rId12" Type="http://schemas.openxmlformats.org/officeDocument/2006/relationships/customXml" Target="../ink/ink53.xml"/><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2.emf"/><Relationship Id="rId11" Type="http://schemas.openxmlformats.org/officeDocument/2006/relationships/customXml" Target="../ink/ink52.xml"/><Relationship Id="rId5" Type="http://schemas.openxmlformats.org/officeDocument/2006/relationships/customXml" Target="../ink/ink49.xml"/><Relationship Id="rId15" Type="http://schemas.openxmlformats.org/officeDocument/2006/relationships/image" Target="../media/image610.emf"/><Relationship Id="rId10" Type="http://schemas.openxmlformats.org/officeDocument/2006/relationships/image" Target="../media/image43.emf"/><Relationship Id="rId4" Type="http://schemas.openxmlformats.org/officeDocument/2006/relationships/image" Target="../media/image160.emf"/><Relationship Id="rId9" Type="http://schemas.openxmlformats.org/officeDocument/2006/relationships/customXml" Target="../ink/ink51.xml"/><Relationship Id="rId14" Type="http://schemas.openxmlformats.org/officeDocument/2006/relationships/customXml" Target="../ink/ink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customXml" Target="../ink/ink56.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customXml" Target="../ink/ink58.xml"/><Relationship Id="rId3" Type="http://schemas.openxmlformats.org/officeDocument/2006/relationships/image" Target="../media/image31.emf"/><Relationship Id="rId7" Type="http://schemas.openxmlformats.org/officeDocument/2006/relationships/image" Target="../media/image5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ustomXml" Target="../ink/ink57.xml"/><Relationship Id="rId5" Type="http://schemas.openxmlformats.org/officeDocument/2006/relationships/image" Target="../media/image33.png"/><Relationship Id="rId4" Type="http://schemas.openxmlformats.org/officeDocument/2006/relationships/image" Target="../media/image32.emf"/><Relationship Id="rId9" Type="http://schemas.openxmlformats.org/officeDocument/2006/relationships/image" Target="../media/image5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0.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hyperlink" Target="http://g.co/KnowledgeGraphSearchAPI" TargetMode="External"/><Relationship Id="rId2" Type="http://schemas.openxmlformats.org/officeDocument/2006/relationships/notesSlide" Target="../notesSlides/notesSlide35.xml"/><Relationship Id="rId1" Type="http://schemas.openxmlformats.org/officeDocument/2006/relationships/slideLayout" Target="../slideLayouts/slideLayout43.xml"/><Relationship Id="rId4" Type="http://schemas.openxmlformats.org/officeDocument/2006/relationships/hyperlink" Target="https://en.wikipedia.org/wiki/Freebase#cite_note-6"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21.xml"/><Relationship Id="rId7" Type="http://schemas.openxmlformats.org/officeDocument/2006/relationships/customXml" Target="../ink/ink2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customXml" Target="../ink/ink22.xml"/><Relationship Id="rId4" Type="http://schemas.openxmlformats.org/officeDocument/2006/relationships/image" Target="../media/image105.emf"/></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10.emf"/><Relationship Id="rId2" Type="http://schemas.openxmlformats.org/officeDocument/2006/relationships/notesSlide" Target="../notesSlides/notesSlide37.xml"/><Relationship Id="rId1" Type="http://schemas.openxmlformats.org/officeDocument/2006/relationships/slideLayout" Target="../slideLayouts/slideLayout29.xml"/><Relationship Id="rId6" Type="http://schemas.openxmlformats.org/officeDocument/2006/relationships/customXml" Target="../ink/ink61.xml"/><Relationship Id="rId5" Type="http://schemas.openxmlformats.org/officeDocument/2006/relationships/image" Target="../media/image300.emf"/><Relationship Id="rId4" Type="http://schemas.openxmlformats.org/officeDocument/2006/relationships/customXml" Target="../ink/ink60.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43.xml"/><Relationship Id="rId5" Type="http://schemas.openxmlformats.org/officeDocument/2006/relationships/image" Target="../media/image36.emf"/><Relationship Id="rId4" Type="http://schemas.openxmlformats.org/officeDocument/2006/relationships/customXml" Target="../ink/ink62.xml"/></Relationships>
</file>

<file path=ppt/slides/_rels/slide42.xml.rels><?xml version="1.0" encoding="UTF-8" standalone="yes"?>
<Relationships xmlns="http://schemas.openxmlformats.org/package/2006/relationships"><Relationship Id="rId2" Type="http://schemas.openxmlformats.org/officeDocument/2006/relationships/hyperlink" Target="https://concept.research.microsoft.com/" TargetMode="Externa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ustomXml" Target="../ink/ink6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69.xml"/><Relationship Id="rId3" Type="http://schemas.openxmlformats.org/officeDocument/2006/relationships/customXml" Target="../ink/ink64.xml"/><Relationship Id="rId7" Type="http://schemas.openxmlformats.org/officeDocument/2006/relationships/customXml" Target="../ink/ink66.xml"/><Relationship Id="rId12" Type="http://schemas.openxmlformats.org/officeDocument/2006/relationships/image" Target="../media/image41.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customXml" Target="../ink/ink68.xml"/><Relationship Id="rId5" Type="http://schemas.openxmlformats.org/officeDocument/2006/relationships/customXml" Target="../ink/ink65.xml"/><Relationship Id="rId10" Type="http://schemas.openxmlformats.org/officeDocument/2006/relationships/image" Target="../media/image40.emf"/><Relationship Id="rId4" Type="http://schemas.openxmlformats.org/officeDocument/2006/relationships/image" Target="../media/image55.emf"/><Relationship Id="rId9" Type="http://schemas.openxmlformats.org/officeDocument/2006/relationships/customXml" Target="../ink/ink67.xml"/><Relationship Id="rId14" Type="http://schemas.openxmlformats.org/officeDocument/2006/relationships/image" Target="../media/image42.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3" Type="http://schemas.openxmlformats.org/officeDocument/2006/relationships/customXml" Target="../ink/ink75.xml"/><Relationship Id="rId18" Type="http://schemas.openxmlformats.org/officeDocument/2006/relationships/image" Target="../media/image64.emf"/><Relationship Id="rId26" Type="http://schemas.openxmlformats.org/officeDocument/2006/relationships/image" Target="../media/image68.emf"/><Relationship Id="rId3" Type="http://schemas.openxmlformats.org/officeDocument/2006/relationships/customXml" Target="../ink/ink70.xml"/><Relationship Id="rId21" Type="http://schemas.openxmlformats.org/officeDocument/2006/relationships/customXml" Target="../ink/ink79.xml"/><Relationship Id="rId34" Type="http://schemas.openxmlformats.org/officeDocument/2006/relationships/image" Target="../media/image72.emf"/><Relationship Id="rId7" Type="http://schemas.openxmlformats.org/officeDocument/2006/relationships/customXml" Target="../ink/ink72.xml"/><Relationship Id="rId12" Type="http://schemas.openxmlformats.org/officeDocument/2006/relationships/image" Target="../media/image61.emf"/><Relationship Id="rId17" Type="http://schemas.openxmlformats.org/officeDocument/2006/relationships/customXml" Target="../ink/ink77.xml"/><Relationship Id="rId25" Type="http://schemas.openxmlformats.org/officeDocument/2006/relationships/customXml" Target="../ink/ink81.xml"/><Relationship Id="rId33" Type="http://schemas.openxmlformats.org/officeDocument/2006/relationships/customXml" Target="../ink/ink85.xml"/><Relationship Id="rId2" Type="http://schemas.openxmlformats.org/officeDocument/2006/relationships/notesSlide" Target="../notesSlides/notesSlide51.xml"/><Relationship Id="rId16" Type="http://schemas.openxmlformats.org/officeDocument/2006/relationships/image" Target="../media/image63.emf"/><Relationship Id="rId20" Type="http://schemas.openxmlformats.org/officeDocument/2006/relationships/image" Target="../media/image65.emf"/><Relationship Id="rId29" Type="http://schemas.openxmlformats.org/officeDocument/2006/relationships/customXml" Target="../ink/ink83.xml"/><Relationship Id="rId1" Type="http://schemas.openxmlformats.org/officeDocument/2006/relationships/slideLayout" Target="../slideLayouts/slideLayout2.xml"/><Relationship Id="rId6" Type="http://schemas.openxmlformats.org/officeDocument/2006/relationships/image" Target="../media/image58.emf"/><Relationship Id="rId11" Type="http://schemas.openxmlformats.org/officeDocument/2006/relationships/customXml" Target="../ink/ink74.xml"/><Relationship Id="rId24" Type="http://schemas.openxmlformats.org/officeDocument/2006/relationships/image" Target="../media/image67.emf"/><Relationship Id="rId32" Type="http://schemas.openxmlformats.org/officeDocument/2006/relationships/image" Target="../media/image71.emf"/><Relationship Id="rId5" Type="http://schemas.openxmlformats.org/officeDocument/2006/relationships/customXml" Target="../ink/ink71.xml"/><Relationship Id="rId15" Type="http://schemas.openxmlformats.org/officeDocument/2006/relationships/customXml" Target="../ink/ink76.xml"/><Relationship Id="rId23" Type="http://schemas.openxmlformats.org/officeDocument/2006/relationships/customXml" Target="../ink/ink80.xml"/><Relationship Id="rId28" Type="http://schemas.openxmlformats.org/officeDocument/2006/relationships/image" Target="../media/image69.emf"/><Relationship Id="rId10" Type="http://schemas.openxmlformats.org/officeDocument/2006/relationships/image" Target="../media/image60.emf"/><Relationship Id="rId19" Type="http://schemas.openxmlformats.org/officeDocument/2006/relationships/customXml" Target="../ink/ink78.xml"/><Relationship Id="rId31" Type="http://schemas.openxmlformats.org/officeDocument/2006/relationships/customXml" Target="../ink/ink84.xml"/><Relationship Id="rId4" Type="http://schemas.openxmlformats.org/officeDocument/2006/relationships/image" Target="../media/image57.emf"/><Relationship Id="rId9" Type="http://schemas.openxmlformats.org/officeDocument/2006/relationships/customXml" Target="../ink/ink73.xml"/><Relationship Id="rId14" Type="http://schemas.openxmlformats.org/officeDocument/2006/relationships/image" Target="../media/image62.emf"/><Relationship Id="rId22" Type="http://schemas.openxmlformats.org/officeDocument/2006/relationships/image" Target="../media/image66.emf"/><Relationship Id="rId27" Type="http://schemas.openxmlformats.org/officeDocument/2006/relationships/customXml" Target="../ink/ink82.xml"/><Relationship Id="rId30" Type="http://schemas.openxmlformats.org/officeDocument/2006/relationships/image" Target="../media/image70.emf"/><Relationship Id="rId8" Type="http://schemas.openxmlformats.org/officeDocument/2006/relationships/image" Target="../media/image59.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ustomXml" Target="../ink/ink86.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87.xml"/><Relationship Id="rId4" Type="http://schemas.openxmlformats.org/officeDocument/2006/relationships/image" Target="../media/image73.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18" Type="http://schemas.openxmlformats.org/officeDocument/2006/relationships/customXml" Target="../ink/ink25.xml"/><Relationship Id="rId3" Type="http://schemas.openxmlformats.org/officeDocument/2006/relationships/notesSlide" Target="../notesSlides/notesSlide7.xml"/><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119.emf"/><Relationship Id="rId2" Type="http://schemas.openxmlformats.org/officeDocument/2006/relationships/slideLayout" Target="../slideLayouts/slideLayout14.xml"/><Relationship Id="rId16" Type="http://schemas.openxmlformats.org/officeDocument/2006/relationships/customXml" Target="../ink/ink24.xml"/><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wmf"/><Relationship Id="rId15" Type="http://schemas.openxmlformats.org/officeDocument/2006/relationships/image" Target="../media/image18.emf"/><Relationship Id="rId10" Type="http://schemas.openxmlformats.org/officeDocument/2006/relationships/image" Target="../media/image13.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12.emf"/><Relationship Id="rId1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notesSlide" Target="../notesSlides/notesSlide8.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26.xml"/><Relationship Id="rId11" Type="http://schemas.openxmlformats.org/officeDocument/2006/relationships/image" Target="../media/image124.emf"/><Relationship Id="rId5" Type="http://schemas.openxmlformats.org/officeDocument/2006/relationships/image" Target="../media/image19.wmf"/><Relationship Id="rId10" Type="http://schemas.openxmlformats.org/officeDocument/2006/relationships/customXml" Target="../ink/ink28.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4.wmf"/><Relationship Id="rId18" Type="http://schemas.openxmlformats.org/officeDocument/2006/relationships/customXml" Target="../ink/ink30.xml"/><Relationship Id="rId3" Type="http://schemas.openxmlformats.org/officeDocument/2006/relationships/notesSlide" Target="../notesSlides/notesSlide9.xml"/><Relationship Id="rId7" Type="http://schemas.openxmlformats.org/officeDocument/2006/relationships/image" Target="../media/image21.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4.xml"/><Relationship Id="rId16" Type="http://schemas.openxmlformats.org/officeDocument/2006/relationships/customXml" Target="../ink/ink29.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22.wmf"/><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noFill/>
        </p:spPr>
        <p:txBody>
          <a:bodyPr/>
          <a:lstStyle/>
          <a:p>
            <a:fld id="{678B746D-045B-44E0-97B1-B2F6F4FEE23F}" type="datetime1">
              <a:rPr lang="en-US" smtClean="0"/>
              <a:t>2/13/2019</a:t>
            </a:fld>
            <a:endParaRPr lang="en-US"/>
          </a:p>
        </p:txBody>
      </p:sp>
      <p:sp>
        <p:nvSpPr>
          <p:cNvPr id="1029" name="Footer Placeholder 4"/>
          <p:cNvSpPr>
            <a:spLocks noGrp="1"/>
          </p:cNvSpPr>
          <p:nvPr>
            <p:ph type="ftr" sz="quarter" idx="11"/>
          </p:nvPr>
        </p:nvSpPr>
        <p:spPr>
          <a:noFill/>
        </p:spPr>
        <p:txBody>
          <a:bodyPr/>
          <a:lstStyle/>
          <a:p>
            <a:r>
              <a:rPr lang="en-US" smtClean="0"/>
              <a:t>CPSC503 Winter 2019</a:t>
            </a:r>
            <a:endParaRPr lang="en-US"/>
          </a:p>
        </p:txBody>
      </p:sp>
      <p:sp>
        <p:nvSpPr>
          <p:cNvPr id="1030" name="Slide Number Placeholder 5"/>
          <p:cNvSpPr>
            <a:spLocks noGrp="1"/>
          </p:cNvSpPr>
          <p:nvPr>
            <p:ph type="sldNum" sz="quarter" idx="12"/>
          </p:nvPr>
        </p:nvSpPr>
        <p:spPr>
          <a:noFill/>
        </p:spPr>
        <p:txBody>
          <a:bodyPr/>
          <a:lstStyle/>
          <a:p>
            <a:fld id="{BA1BFC60-CFBF-47DE-BF9D-D38D229617C3}" type="slidenum">
              <a:rPr lang="en-US" smtClean="0"/>
              <a:pPr/>
              <a:t>1</a:t>
            </a:fld>
            <a:endParaRPr lang="en-US" smtClean="0"/>
          </a:p>
        </p:txBody>
      </p:sp>
      <p:sp>
        <p:nvSpPr>
          <p:cNvPr id="1031"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2" name="Rectangle 3"/>
          <p:cNvSpPr>
            <a:spLocks noGrp="1" noChangeArrowheads="1"/>
          </p:cNvSpPr>
          <p:nvPr>
            <p:ph type="subTitle" idx="1"/>
          </p:nvPr>
        </p:nvSpPr>
        <p:spPr>
          <a:xfrm>
            <a:off x="1371600" y="3048000"/>
            <a:ext cx="6781800" cy="2057400"/>
          </a:xfrm>
        </p:spPr>
        <p:txBody>
          <a:bodyPr/>
          <a:lstStyle/>
          <a:p>
            <a:pPr eaLnBrk="1" hangingPunct="1"/>
            <a:endParaRPr lang="en-US" i="1" dirty="0" smtClean="0"/>
          </a:p>
          <a:p>
            <a:pPr eaLnBrk="1" hangingPunct="1"/>
            <a:r>
              <a:rPr lang="en-US" dirty="0" smtClean="0"/>
              <a:t>Lecture 12</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33" name="Ink 9"/>
              <p14:cNvContentPartPr>
                <a14:cpLocks xmlns:a14="http://schemas.microsoft.com/office/drawing/2010/main" noRot="1" noChangeAspect="1" noEditPoints="1" noChangeArrowheads="1" noChangeShapeType="1"/>
              </p14:cNvContentPartPr>
              <p14:nvPr/>
            </p14:nvContentPartPr>
            <p14:xfrm>
              <a:off x="2009775" y="5745163"/>
              <a:ext cx="381000" cy="231775"/>
            </p14:xfrm>
          </p:contentPart>
        </mc:Choice>
        <mc:Fallback xmlns="">
          <p:pic>
            <p:nvPicPr>
              <p:cNvPr id="1033" name="Ink 9"/>
              <p:cNvPicPr>
                <a:picLocks noRot="1" noChangeAspect="1" noEditPoints="1" noChangeArrowheads="1" noChangeShapeType="1"/>
              </p:cNvPicPr>
              <p:nvPr/>
            </p:nvPicPr>
            <p:blipFill>
              <a:blip r:embed="rId4"/>
              <a:stretch>
                <a:fillRect/>
              </a:stretch>
            </p:blipFill>
            <p:spPr>
              <a:xfrm>
                <a:off x="2004013" y="5736166"/>
                <a:ext cx="399726" cy="252649"/>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B5A97BAD-352D-4344-B2BB-67AE438E162A}" type="datetime1">
              <a:rPr lang="en-US" smtClean="0"/>
              <a:t>2/13/2019</a:t>
            </a:fld>
            <a:endParaRPr lang="en-US"/>
          </a:p>
        </p:txBody>
      </p:sp>
      <p:sp>
        <p:nvSpPr>
          <p:cNvPr id="24586" name="Footer Placeholder 5"/>
          <p:cNvSpPr>
            <a:spLocks noGrp="1"/>
          </p:cNvSpPr>
          <p:nvPr>
            <p:ph type="ftr" sz="quarter" idx="11"/>
          </p:nvPr>
        </p:nvSpPr>
        <p:spPr>
          <a:noFill/>
        </p:spPr>
        <p:txBody>
          <a:bodyPr/>
          <a:lstStyle/>
          <a:p>
            <a:r>
              <a:rPr lang="en-US" smtClean="0"/>
              <a:t>CPSC503 Winter 2019</a:t>
            </a:r>
            <a:endParaRPr lang="en-US"/>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10</a:t>
            </a:fld>
            <a:endParaRPr lang="en-US" smtClean="0"/>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smtClean="0"/>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smtClean="0"/>
              <a:t>PropNoun -&gt; </a:t>
            </a:r>
            <a:r>
              <a:rPr lang="en-US" sz="2800" b="0" i="1" smtClean="0"/>
              <a:t>AyCaramba</a:t>
            </a:r>
            <a:r>
              <a:rPr lang="en-US" sz="2800" smtClean="0">
                <a:solidFill>
                  <a:srgbClr val="008000"/>
                </a:solidFill>
              </a:rPr>
              <a:t>	</a:t>
            </a:r>
            <a:endParaRPr lang="en-US" sz="2800" smtClean="0"/>
          </a:p>
          <a:p>
            <a:pPr lvl="1" eaLnBrk="1" hangingPunct="1"/>
            <a:r>
              <a:rPr lang="en-US" sz="2800" smtClean="0"/>
              <a:t>MassNoun -&gt; </a:t>
            </a:r>
            <a:r>
              <a:rPr lang="en-US" sz="2800" b="0" i="1" smtClean="0"/>
              <a:t>meat</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smtClean="0"/>
              <a:t>Attachments</a:t>
            </a:r>
          </a:p>
          <a:p>
            <a:pPr lvl="1" eaLnBrk="1" hangingPunct="1">
              <a:lnSpc>
                <a:spcPct val="90000"/>
              </a:lnSpc>
              <a:buFontTx/>
              <a:buNone/>
            </a:pPr>
            <a:r>
              <a:rPr lang="en-US" sz="2800" b="0" smtClean="0"/>
              <a:t>{AyCaramba}</a:t>
            </a:r>
          </a:p>
          <a:p>
            <a:pPr lvl="1" eaLnBrk="1" hangingPunct="1">
              <a:lnSpc>
                <a:spcPct val="90000"/>
              </a:lnSpc>
              <a:buFontTx/>
              <a:buNone/>
            </a:pPr>
            <a:r>
              <a:rPr lang="en-US" sz="2800" b="0" smtClean="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extLst>
      <p:ext uri="{BB962C8B-B14F-4D97-AF65-F5344CB8AC3E}">
        <p14:creationId xmlns:p14="http://schemas.microsoft.com/office/powerpoint/2010/main" val="102148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43765772-8D0D-48E7-BF75-FD8F961B0813}" type="datetime1">
              <a:rPr lang="en-US" smtClean="0"/>
              <a:t>2/13/2019</a:t>
            </a:fld>
            <a:endParaRPr lang="en-US"/>
          </a:p>
        </p:txBody>
      </p:sp>
      <p:sp>
        <p:nvSpPr>
          <p:cNvPr id="25608" name="Footer Placeholder 5"/>
          <p:cNvSpPr>
            <a:spLocks noGrp="1"/>
          </p:cNvSpPr>
          <p:nvPr>
            <p:ph type="ftr" sz="quarter" idx="11"/>
          </p:nvPr>
        </p:nvSpPr>
        <p:spPr>
          <a:noFill/>
        </p:spPr>
        <p:txBody>
          <a:bodyPr/>
          <a:lstStyle/>
          <a:p>
            <a:r>
              <a:rPr lang="en-US" smtClean="0"/>
              <a:t>CPSC503 Winter 2019</a:t>
            </a:r>
            <a:endParaRPr lang="en-US"/>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11</a:t>
            </a:fld>
            <a:endParaRPr lang="en-US" smtClean="0"/>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smtClean="0"/>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smtClean="0"/>
              <a:t>Verb -&gt; </a:t>
            </a:r>
            <a:r>
              <a:rPr lang="en-US" b="0" i="1" smtClean="0"/>
              <a:t>serves</a:t>
            </a:r>
          </a:p>
          <a:p>
            <a:pPr eaLnBrk="1" hangingPunct="1"/>
            <a:endParaRPr lang="en-US" sz="2400" smtClean="0"/>
          </a:p>
          <a:p>
            <a:pPr eaLnBrk="1" hangingPunct="1"/>
            <a:endParaRPr lang="en-US" sz="2400" smtClean="0"/>
          </a:p>
          <a:p>
            <a:pPr eaLnBrk="1" hangingPunct="1">
              <a:buFontTx/>
              <a:buNone/>
            </a:pPr>
            <a:endParaRPr lang="en-US" sz="2400" smtClean="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smtClean="0"/>
              <a:t>{VP.sem(NP.sem)}</a:t>
            </a:r>
          </a:p>
          <a:p>
            <a:pPr eaLnBrk="1" hangingPunct="1"/>
            <a:r>
              <a:rPr lang="en-US" smtClean="0"/>
              <a:t>{Verb.sem(NP.sem)</a:t>
            </a:r>
          </a:p>
          <a:p>
            <a:pPr eaLnBrk="1" hangingPunct="1">
              <a:buFontTx/>
              <a:buNone/>
            </a:pPr>
            <a:endParaRPr lang="en-US" smtClean="0"/>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88081" name="Equation" r:id="rId4" imgW="2133360" imgH="355320" progId="Equation.3">
                  <p:embed/>
                </p:oleObj>
              </mc:Choice>
              <mc:Fallback>
                <p:oleObj name="Equation" r:id="rId4" imgW="2133360" imgH="355320" progId="Equation.3">
                  <p:embed/>
                  <p:pic>
                    <p:nvPicPr>
                      <p:cNvPr id="2560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extLst>
      <p:ext uri="{BB962C8B-B14F-4D97-AF65-F5344CB8AC3E}">
        <p14:creationId xmlns:p14="http://schemas.microsoft.com/office/powerpoint/2010/main" val="1008888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9DF7FC78-E6D5-4F5F-AAEC-FA4BACF854CB}" type="datetime1">
              <a:rPr lang="en-US" smtClean="0"/>
              <a:t>2/13/2019</a:t>
            </a:fld>
            <a:endParaRPr lang="en-US"/>
          </a:p>
        </p:txBody>
      </p:sp>
      <p:sp>
        <p:nvSpPr>
          <p:cNvPr id="26635" name="Footer Placeholder 4"/>
          <p:cNvSpPr>
            <a:spLocks noGrp="1"/>
          </p:cNvSpPr>
          <p:nvPr>
            <p:ph type="ftr" sz="quarter" idx="11"/>
          </p:nvPr>
        </p:nvSpPr>
        <p:spPr>
          <a:noFill/>
        </p:spPr>
        <p:txBody>
          <a:bodyPr/>
          <a:lstStyle/>
          <a:p>
            <a:r>
              <a:rPr lang="en-US" smtClean="0"/>
              <a:t>CPSC503 Winter 2019</a:t>
            </a:r>
            <a:endParaRPr lang="en-US"/>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12</a:t>
            </a:fld>
            <a:endParaRPr lang="en-US" smtClean="0"/>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smtClean="0"/>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89105" name="Equation" r:id="rId14" imgW="2933640" imgH="203040" progId="Equation.3">
                  <p:embed/>
                </p:oleObj>
              </mc:Choice>
              <mc:Fallback>
                <p:oleObj name="Equation" r:id="rId14" imgW="2933640" imgH="203040" progId="Equation.3">
                  <p:embed/>
                  <p:pic>
                    <p:nvPicPr>
                      <p:cNvPr id="26626"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extLst>
      <p:ext uri="{BB962C8B-B14F-4D97-AF65-F5344CB8AC3E}">
        <p14:creationId xmlns:p14="http://schemas.microsoft.com/office/powerpoint/2010/main" val="20592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p:txBody>
          <a:bodyPr/>
          <a:lstStyle/>
          <a:p>
            <a:pPr>
              <a:defRPr/>
            </a:pPr>
            <a:fld id="{2293B849-1638-4BC5-B0B8-5B558D5AE76D}" type="datetime1">
              <a:rPr lang="en-US" smtClean="0"/>
              <a:t>2/13/2019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13</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12954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40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a:xfrm>
            <a:off x="533400" y="6392576"/>
            <a:ext cx="1905000" cy="457200"/>
          </a:xfrm>
        </p:spPr>
        <p:txBody>
          <a:bodyPr/>
          <a:lstStyle/>
          <a:p>
            <a:pPr>
              <a:defRPr/>
            </a:pPr>
            <a:fld id="{63A55601-3223-4697-8540-FADC6EFDBA80}" type="datetime1">
              <a:rPr lang="en-US" smtClean="0"/>
              <a:t>2/13/2019</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smtClean="0"/>
              <a:t>CPSC503 Winter 2019</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14</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388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a:xfrm>
            <a:off x="533400" y="6392576"/>
            <a:ext cx="1905000" cy="457200"/>
          </a:xfrm>
        </p:spPr>
        <p:txBody>
          <a:bodyPr/>
          <a:lstStyle/>
          <a:p>
            <a:pPr>
              <a:defRPr/>
            </a:pPr>
            <a:fld id="{0F228B7E-AEA1-49A4-B5F8-8F8ABD1FD627}" type="datetime1">
              <a:rPr lang="en-US" smtClean="0"/>
              <a:t>2/13/2019</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smtClean="0"/>
              <a:t>CPSC503 Winter 2019</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15</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29" y="1197429"/>
            <a:ext cx="6705600" cy="486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2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C72B8F5F-2CD8-4788-82F5-3FB27B24DDF5}" type="datetime1">
              <a:rPr lang="en-US" smtClean="0"/>
              <a:t>2/13/2019</a:t>
            </a:fld>
            <a:endParaRPr lang="en-US" dirty="0"/>
          </a:p>
        </p:txBody>
      </p:sp>
      <p:sp>
        <p:nvSpPr>
          <p:cNvPr id="39939" name="Footer Placeholder 4"/>
          <p:cNvSpPr>
            <a:spLocks noGrp="1"/>
          </p:cNvSpPr>
          <p:nvPr>
            <p:ph type="ftr" sz="quarter" idx="11"/>
          </p:nvPr>
        </p:nvSpPr>
        <p:spPr>
          <a:xfrm>
            <a:off x="3124200" y="6629400"/>
            <a:ext cx="2895600" cy="457200"/>
          </a:xfrm>
          <a:noFill/>
        </p:spPr>
        <p:txBody>
          <a:bodyPr/>
          <a:lstStyle/>
          <a:p>
            <a:r>
              <a:rPr lang="en-US" smtClean="0"/>
              <a:t>CPSC503 Winter 2019</a:t>
            </a:r>
            <a:endParaRPr lang="en-US" dirty="0"/>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16</a:t>
            </a:fld>
            <a:endParaRPr lang="en-US" smtClean="0"/>
          </a:p>
        </p:txBody>
      </p:sp>
      <p:sp>
        <p:nvSpPr>
          <p:cNvPr id="7" name="Rectangle 2"/>
          <p:cNvSpPr txBox="1">
            <a:spLocks noChangeArrowheads="1"/>
          </p:cNvSpPr>
          <p:nvPr/>
        </p:nvSpPr>
        <p:spPr bwMode="auto">
          <a:xfrm>
            <a:off x="274674"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274674" y="8382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400" dirty="0" smtClean="0"/>
              <a:t> Text Book: Representation and Inference for Natural Language : A First Course in Computational Semantics </a:t>
            </a:r>
            <a:r>
              <a:rPr lang="en-US" sz="2400" i="1" dirty="0" smtClean="0"/>
              <a:t>Patrick Blackburn and Johan </a:t>
            </a:r>
            <a:r>
              <a:rPr lang="en-US" sz="2400" i="1" dirty="0" err="1" smtClean="0"/>
              <a:t>Bos</a:t>
            </a:r>
            <a:r>
              <a:rPr lang="en-US" sz="2400" i="1" dirty="0" smtClean="0"/>
              <a:t>, </a:t>
            </a:r>
            <a:r>
              <a:rPr lang="en-US" sz="2400" b="1" i="1" dirty="0" smtClean="0"/>
              <a:t>2005</a:t>
            </a:r>
            <a:r>
              <a:rPr lang="en-US" sz="2400" i="1" dirty="0" smtClean="0"/>
              <a:t>, </a:t>
            </a:r>
            <a:r>
              <a:rPr lang="en-CA" sz="2400" dirty="0" smtClean="0"/>
              <a:t>CSLI</a:t>
            </a:r>
            <a:endParaRPr lang="en-US" sz="2400" i="1" dirty="0" smtClean="0"/>
          </a:p>
          <a:p>
            <a:endParaRPr lang="en-US" sz="2400" i="1" dirty="0" smtClean="0"/>
          </a:p>
          <a:p>
            <a:pPr>
              <a:buFont typeface="Arial" pitchFamily="34" charset="0"/>
              <a:buChar char="•"/>
            </a:pPr>
            <a:r>
              <a:rPr lang="en-US" sz="2400" i="1" dirty="0" smtClean="0"/>
              <a:t> </a:t>
            </a:r>
            <a:r>
              <a:rPr lang="en-CA" sz="2400" i="1" dirty="0" smtClean="0"/>
              <a:t>J. </a:t>
            </a:r>
            <a:r>
              <a:rPr lang="en-CA" sz="2400" i="1" dirty="0" err="1" smtClean="0"/>
              <a:t>Bos</a:t>
            </a:r>
            <a:r>
              <a:rPr lang="en-CA" sz="2400" i="1" dirty="0" smtClean="0"/>
              <a:t> (</a:t>
            </a:r>
            <a:r>
              <a:rPr lang="en-CA" sz="2400" b="1" i="1" dirty="0" smtClean="0"/>
              <a:t>2011</a:t>
            </a:r>
            <a:r>
              <a:rPr lang="en-CA" sz="2400" i="1" dirty="0" smtClean="0"/>
              <a:t>): A Survey of Computational Semantics: Representation, Inference and Knowledge in Wide-Coverage Text Understanding. </a:t>
            </a:r>
            <a:r>
              <a:rPr lang="en-CA" sz="2400" dirty="0" smtClean="0"/>
              <a:t>Language and Linguistics Compass 5(6): 336–366</a:t>
            </a:r>
            <a:r>
              <a:rPr lang="en-CA" sz="2400" i="1" dirty="0" smtClean="0"/>
              <a:t>. </a:t>
            </a:r>
          </a:p>
          <a:p>
            <a:pPr>
              <a:buFont typeface="Arial" pitchFamily="34" charset="0"/>
              <a:buChar char="•"/>
            </a:pPr>
            <a:endParaRPr lang="en-CA" sz="2400" i="1" dirty="0"/>
          </a:p>
          <a:p>
            <a:pPr>
              <a:buFont typeface="Arial" pitchFamily="34" charset="0"/>
              <a:buChar char="•"/>
            </a:pPr>
            <a:r>
              <a:rPr lang="en-CA" sz="2400" i="1" dirty="0" smtClean="0"/>
              <a:t> Semantic parsing via Machine Learning: </a:t>
            </a:r>
            <a:r>
              <a:rPr lang="en-CA" sz="2400" dirty="0"/>
              <a:t>The Cornell Semantic Parsing Framework (Cornell SPF) is an open source research software package. It includes a semantic parsing algorithm, a flexible meaning representation language and learning algorithms. </a:t>
            </a:r>
            <a:r>
              <a:rPr lang="en-CA" sz="2000" dirty="0">
                <a:solidFill>
                  <a:srgbClr val="FF0000"/>
                </a:solidFill>
                <a:latin typeface="Arial" panose="020B0604020202020204" pitchFamily="34" charset="0"/>
                <a:cs typeface="Arial" panose="020B0604020202020204" pitchFamily="34" charset="0"/>
              </a:rPr>
              <a:t>http://yoavartzi.com/</a:t>
            </a:r>
            <a:endParaRPr lang="en-US" sz="20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9943" name="Ink 7"/>
              <p14:cNvContentPartPr>
                <a14:cpLocks xmlns:a14="http://schemas.microsoft.com/office/drawing/2010/main" noRot="1" noChangeAspect="1" noEditPoints="1" noChangeArrowheads="1" noChangeShapeType="1"/>
              </p14:cNvContentPartPr>
              <p14:nvPr/>
            </p14:nvContentPartPr>
            <p14:xfrm>
              <a:off x="6686550" y="2262188"/>
              <a:ext cx="854075" cy="419100"/>
            </p14:xfrm>
          </p:contentPart>
        </mc:Choice>
        <mc:Fallback xmlns="">
          <p:pic>
            <p:nvPicPr>
              <p:cNvPr id="39943" name="Ink 7"/>
              <p:cNvPicPr>
                <a:picLocks noRot="1" noChangeAspect="1" noEditPoints="1" noChangeArrowheads="1" noChangeShapeType="1"/>
              </p:cNvPicPr>
              <p:nvPr/>
            </p:nvPicPr>
            <p:blipFill>
              <a:blip r:embed="rId4"/>
              <a:stretch>
                <a:fillRect/>
              </a:stretch>
            </p:blipFill>
            <p:spPr>
              <a:xfrm>
                <a:off x="6677941" y="2253187"/>
                <a:ext cx="872010" cy="438543"/>
              </a:xfrm>
              <a:prstGeom prst="rect">
                <a:avLst/>
              </a:prstGeom>
            </p:spPr>
          </p:pic>
        </mc:Fallback>
      </mc:AlternateContent>
    </p:spTree>
    <p:extLst>
      <p:ext uri="{BB962C8B-B14F-4D97-AF65-F5344CB8AC3E}">
        <p14:creationId xmlns:p14="http://schemas.microsoft.com/office/powerpoint/2010/main" val="2374471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30A310C7-A7A8-4C78-BE8B-A87F1DB8B9C7}" type="datetime1">
              <a:rPr lang="en-US" smtClean="0"/>
              <a:t>2/13/2019</a:t>
            </a:fld>
            <a:endParaRPr lang="en-US"/>
          </a:p>
        </p:txBody>
      </p:sp>
      <p:sp>
        <p:nvSpPr>
          <p:cNvPr id="3077" name="Footer Placeholder 5"/>
          <p:cNvSpPr>
            <a:spLocks noGrp="1"/>
          </p:cNvSpPr>
          <p:nvPr>
            <p:ph type="ftr" sz="quarter" idx="11"/>
          </p:nvPr>
        </p:nvSpPr>
        <p:spPr>
          <a:noFill/>
        </p:spPr>
        <p:txBody>
          <a:bodyPr/>
          <a:lstStyle/>
          <a:p>
            <a:r>
              <a:rPr lang="en-US" smtClean="0"/>
              <a:t>CPSC503 Winter 2019</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17</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13 Feb</a:t>
            </a:r>
            <a:br>
              <a:rPr lang="en-US" dirty="0" smtClean="0"/>
            </a:br>
            <a:r>
              <a:rPr lang="en-US" dirty="0" smtClean="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bg1">
                    <a:lumMod val="50000"/>
                  </a:schemeClr>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9" name="Date Placeholder 3"/>
          <p:cNvSpPr>
            <a:spLocks noGrp="1"/>
          </p:cNvSpPr>
          <p:nvPr>
            <p:ph type="dt" sz="quarter" idx="10"/>
          </p:nvPr>
        </p:nvSpPr>
        <p:spPr>
          <a:noFill/>
        </p:spPr>
        <p:txBody>
          <a:bodyPr/>
          <a:lstStyle/>
          <a:p>
            <a:fld id="{7760704D-7C74-4168-AA68-E16C0EC07FE6}" type="datetime1">
              <a:rPr lang="en-US" smtClean="0"/>
              <a:t>2/13/2019</a:t>
            </a:fld>
            <a:endParaRPr lang="en-US"/>
          </a:p>
        </p:txBody>
      </p:sp>
      <p:sp>
        <p:nvSpPr>
          <p:cNvPr id="4110" name="Footer Placeholder 4"/>
          <p:cNvSpPr>
            <a:spLocks noGrp="1"/>
          </p:cNvSpPr>
          <p:nvPr>
            <p:ph type="ftr" sz="quarter" idx="11"/>
          </p:nvPr>
        </p:nvSpPr>
        <p:spPr>
          <a:noFill/>
        </p:spPr>
        <p:txBody>
          <a:bodyPr/>
          <a:lstStyle/>
          <a:p>
            <a:r>
              <a:rPr lang="en-US" smtClean="0"/>
              <a:t>CPSC503 Winter 2019</a:t>
            </a:r>
            <a:endParaRPr lang="en-US"/>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18</a:t>
            </a:fld>
            <a:endParaRPr lang="en-US" smtClean="0"/>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smtClean="0"/>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dirty="0">
                <a:solidFill>
                  <a:schemeClr val="accent2"/>
                </a:solidFill>
              </a:rPr>
              <a:t>L</a:t>
            </a:r>
            <a:r>
              <a:rPr lang="en-US" sz="3200" dirty="0" smtClean="0">
                <a:solidFill>
                  <a:schemeClr val="accent2"/>
                </a:solidFill>
              </a:rPr>
              <a:t>emma:</a:t>
            </a:r>
            <a:r>
              <a:rPr lang="en-US" sz="3200" dirty="0" smtClean="0"/>
              <a:t> </a:t>
            </a:r>
          </a:p>
          <a:p>
            <a:pPr lvl="1" eaLnBrk="1" hangingPunct="1"/>
            <a:r>
              <a:rPr lang="en-US" sz="3200" dirty="0" smtClean="0"/>
              <a:t> </a:t>
            </a:r>
            <a:r>
              <a:rPr lang="en-US" sz="3200" dirty="0" smtClean="0">
                <a:solidFill>
                  <a:schemeClr val="accent2"/>
                </a:solidFill>
              </a:rPr>
              <a:t>O</a:t>
            </a:r>
            <a:r>
              <a:rPr lang="en-US" sz="3200" dirty="0" smtClean="0"/>
              <a:t>rthographic form + </a:t>
            </a:r>
          </a:p>
          <a:p>
            <a:pPr lvl="1" eaLnBrk="1" hangingPunct="1"/>
            <a:r>
              <a:rPr lang="en-US" sz="3200" dirty="0" smtClean="0"/>
              <a:t> </a:t>
            </a:r>
            <a:r>
              <a:rPr lang="en-US" sz="3200" dirty="0" smtClean="0">
                <a:solidFill>
                  <a:schemeClr val="accent2"/>
                </a:solidFill>
              </a:rPr>
              <a:t>P</a:t>
            </a:r>
            <a:r>
              <a:rPr lang="en-US" sz="3200" dirty="0" smtClean="0"/>
              <a:t>honological form + </a:t>
            </a:r>
          </a:p>
          <a:p>
            <a:pPr lvl="1" eaLnBrk="1" hangingPunct="1"/>
            <a:r>
              <a:rPr lang="en-US" sz="3200" dirty="0" smtClean="0">
                <a:solidFill>
                  <a:schemeClr val="accent2"/>
                </a:solidFill>
              </a:rPr>
              <a:t> M</a:t>
            </a:r>
            <a:r>
              <a:rPr lang="en-US" sz="3200" dirty="0" smtClean="0"/>
              <a:t>eaning </a:t>
            </a:r>
            <a:r>
              <a:rPr lang="en-US" sz="3200" dirty="0" smtClean="0">
                <a:solidFill>
                  <a:schemeClr val="accent2"/>
                </a:solidFill>
              </a:rPr>
              <a:t>(sense)</a:t>
            </a:r>
          </a:p>
        </p:txBody>
      </p:sp>
      <p:sp>
        <p:nvSpPr>
          <p:cNvPr id="595972" name="Rectangle 4"/>
          <p:cNvSpPr>
            <a:spLocks noChangeArrowheads="1"/>
          </p:cNvSpPr>
          <p:nvPr/>
        </p:nvSpPr>
        <p:spPr bwMode="auto">
          <a:xfrm>
            <a:off x="-381000" y="5448300"/>
            <a:ext cx="9144000" cy="685800"/>
          </a:xfrm>
          <a:prstGeom prst="rect">
            <a:avLst/>
          </a:prstGeom>
          <a:noFill/>
          <a:ln w="9525">
            <a:noFill/>
            <a:miter lim="800000"/>
            <a:headEnd/>
            <a:tailEnd/>
          </a:ln>
        </p:spPr>
        <p:txBody>
          <a:bodyPr/>
          <a:lstStyle/>
          <a:p>
            <a:pPr marL="742950" lvl="1" indent="-285750">
              <a:spcBef>
                <a:spcPct val="20000"/>
              </a:spcBef>
              <a:buFontTx/>
              <a:buChar char="–"/>
            </a:pPr>
            <a:r>
              <a:rPr lang="en-US" sz="3200" dirty="0">
                <a:solidFill>
                  <a:schemeClr val="accent2"/>
                </a:solidFill>
                <a:latin typeface="Comic Sans MS" pitchFamily="66" charset="0"/>
              </a:rPr>
              <a:t>Lexicon</a:t>
            </a:r>
            <a:r>
              <a:rPr lang="en-US" sz="3200" dirty="0">
                <a:latin typeface="Comic Sans MS" pitchFamily="66" charset="0"/>
              </a:rPr>
              <a:t>: A collection of </a:t>
            </a:r>
            <a:r>
              <a:rPr lang="en-US" sz="3200" dirty="0" smtClean="0">
                <a:latin typeface="Comic Sans MS" pitchFamily="66" charset="0"/>
              </a:rPr>
              <a:t>lemmas/ lexemes</a:t>
            </a:r>
            <a:endParaRPr lang="en-US" sz="3200" dirty="0">
              <a:latin typeface="Comic Sans MS" pitchFamily="66" charset="0"/>
            </a:endParaRP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xmlns:p14="http://schemas.microsoft.com/office/powerpoint/2010/main">
        <mc:Choice Requires="p14">
          <p:contentPart p14:bwMode="auto" r:id="rId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xmlns="">
          <p:pic>
            <p:nvPicPr>
              <p:cNvPr id="4129" name="Ink 33"/>
              <p:cNvPicPr>
                <a:picLocks noRot="1" noChangeAspect="1" noEditPoints="1" noChangeArrowheads="1" noChangeShapeType="1"/>
              </p:cNvPicPr>
              <p:nvPr/>
            </p:nvPicPr>
            <p:blipFill>
              <a:blip r:embed="rId4"/>
              <a:stretch>
                <a:fillRect/>
              </a:stretch>
            </p:blipFill>
            <p:spPr>
              <a:xfrm>
                <a:off x="5944550" y="1037817"/>
                <a:ext cx="1963196" cy="36075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xmlns="">
          <p:pic>
            <p:nvPicPr>
              <p:cNvPr id="4130" name="Ink 34"/>
              <p:cNvPicPr>
                <a:picLocks noRot="1" noChangeAspect="1" noEditPoints="1" noChangeArrowheads="1" noChangeShapeType="1"/>
              </p:cNvPicPr>
              <p:nvPr/>
            </p:nvPicPr>
            <p:blipFill>
              <a:blip r:embed="rId6"/>
              <a:stretch>
                <a:fillRect/>
              </a:stretch>
            </p:blipFill>
            <p:spPr>
              <a:xfrm>
                <a:off x="6301738" y="246370"/>
                <a:ext cx="1503687" cy="4210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438640" y="3533400"/>
              <a:ext cx="5193000" cy="1600920"/>
            </p14:xfrm>
          </p:contentPart>
        </mc:Choice>
        <mc:Fallback xmlns="">
          <p:pic>
            <p:nvPicPr>
              <p:cNvPr id="2" name="Ink 1"/>
              <p:cNvPicPr/>
              <p:nvPr/>
            </p:nvPicPr>
            <p:blipFill>
              <a:blip r:embed="rId8"/>
              <a:stretch>
                <a:fillRect/>
              </a:stretch>
            </p:blipFill>
            <p:spPr>
              <a:xfrm>
                <a:off x="2436120" y="3525840"/>
                <a:ext cx="5205600" cy="1617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95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xfrm>
            <a:off x="1447800" y="6629400"/>
            <a:ext cx="1905000" cy="457200"/>
          </a:xfrm>
          <a:noFill/>
        </p:spPr>
        <p:txBody>
          <a:bodyPr/>
          <a:lstStyle/>
          <a:p>
            <a:fld id="{13C0ADC7-4C11-4B99-A729-0FA1015EED6B}" type="datetime1">
              <a:rPr lang="en-US" smtClean="0"/>
              <a:t>2/13/2019</a:t>
            </a:fld>
            <a:endParaRPr lang="en-US" dirty="0"/>
          </a:p>
        </p:txBody>
      </p:sp>
      <p:sp>
        <p:nvSpPr>
          <p:cNvPr id="23555" name="Footer Placeholder 4"/>
          <p:cNvSpPr>
            <a:spLocks noGrp="1"/>
          </p:cNvSpPr>
          <p:nvPr>
            <p:ph type="ftr" sz="quarter" idx="11"/>
          </p:nvPr>
        </p:nvSpPr>
        <p:spPr>
          <a:xfrm>
            <a:off x="3429000" y="6629400"/>
            <a:ext cx="2895600" cy="457200"/>
          </a:xfrm>
          <a:noFill/>
        </p:spPr>
        <p:txBody>
          <a:bodyPr/>
          <a:lstStyle/>
          <a:p>
            <a:r>
              <a:rPr lang="en-US" smtClean="0"/>
              <a:t>CPSC503 Winter 2019</a:t>
            </a:r>
            <a:endParaRPr lang="en-US" dirty="0"/>
          </a:p>
        </p:txBody>
      </p:sp>
      <p:sp>
        <p:nvSpPr>
          <p:cNvPr id="23556" name="Slide Number Placeholder 5"/>
          <p:cNvSpPr>
            <a:spLocks noGrp="1"/>
          </p:cNvSpPr>
          <p:nvPr>
            <p:ph type="sldNum" sz="quarter" idx="12"/>
          </p:nvPr>
        </p:nvSpPr>
        <p:spPr>
          <a:xfrm>
            <a:off x="6553200" y="6210300"/>
            <a:ext cx="1905000" cy="457200"/>
          </a:xfrm>
          <a:noFill/>
        </p:spPr>
        <p:txBody>
          <a:bodyPr/>
          <a:lstStyle/>
          <a:p>
            <a:fld id="{75D1F5F9-7803-413E-9B62-2404A8582275}" type="slidenum">
              <a:rPr lang="en-US" smtClean="0"/>
              <a:pPr/>
              <a:t>19</a:t>
            </a:fld>
            <a:endParaRPr lang="en-US" smtClean="0"/>
          </a:p>
        </p:txBody>
      </p:sp>
      <p:sp>
        <p:nvSpPr>
          <p:cNvPr id="23557" name="Rectangle 2"/>
          <p:cNvSpPr>
            <a:spLocks noGrp="1" noChangeArrowheads="1"/>
          </p:cNvSpPr>
          <p:nvPr>
            <p:ph type="title"/>
          </p:nvPr>
        </p:nvSpPr>
        <p:spPr>
          <a:xfrm>
            <a:off x="609600" y="152400"/>
            <a:ext cx="7772400" cy="1143000"/>
          </a:xfrm>
        </p:spPr>
        <p:txBody>
          <a:bodyPr/>
          <a:lstStyle/>
          <a:p>
            <a:pPr eaLnBrk="1" hangingPunct="1"/>
            <a:r>
              <a:rPr lang="en-US" smtClean="0"/>
              <a:t>Dictionary</a:t>
            </a:r>
          </a:p>
        </p:txBody>
      </p:sp>
      <p:sp>
        <p:nvSpPr>
          <p:cNvPr id="23558" name="Rectangle 3"/>
          <p:cNvSpPr>
            <a:spLocks noGrp="1" noChangeArrowheads="1"/>
          </p:cNvSpPr>
          <p:nvPr>
            <p:ph type="body" idx="1"/>
          </p:nvPr>
        </p:nvSpPr>
        <p:spPr>
          <a:xfrm>
            <a:off x="-25400" y="914400"/>
            <a:ext cx="9144000" cy="1219200"/>
          </a:xfrm>
        </p:spPr>
        <p:txBody>
          <a:bodyPr/>
          <a:lstStyle/>
          <a:p>
            <a:pPr lvl="1" eaLnBrk="1" hangingPunct="1">
              <a:buFontTx/>
              <a:buNone/>
            </a:pPr>
            <a:r>
              <a:rPr lang="en-US" sz="3200" dirty="0" smtClean="0"/>
              <a:t>Repositories of information about the meaning of words, but…..</a:t>
            </a:r>
          </a:p>
        </p:txBody>
      </p:sp>
      <p:sp>
        <p:nvSpPr>
          <p:cNvPr id="631812" name="Rectangle 4"/>
          <p:cNvSpPr>
            <a:spLocks noChangeArrowheads="1"/>
          </p:cNvSpPr>
          <p:nvPr/>
        </p:nvSpPr>
        <p:spPr bwMode="auto">
          <a:xfrm>
            <a:off x="0" y="1968500"/>
            <a:ext cx="9144000" cy="685800"/>
          </a:xfrm>
          <a:prstGeom prst="rect">
            <a:avLst/>
          </a:prstGeom>
          <a:noFill/>
          <a:ln w="9525">
            <a:noFill/>
            <a:miter lim="800000"/>
            <a:headEnd/>
            <a:tailEnd/>
          </a:ln>
        </p:spPr>
        <p:txBody>
          <a:bodyPr/>
          <a:lstStyle/>
          <a:p>
            <a:pPr marL="742950" lvl="1" indent="-285750">
              <a:spcBef>
                <a:spcPct val="20000"/>
              </a:spcBef>
            </a:pPr>
            <a:r>
              <a:rPr lang="en-US" sz="3200" i="1" dirty="0">
                <a:solidFill>
                  <a:schemeClr val="accent2"/>
                </a:solidFill>
                <a:latin typeface="Comic Sans MS" pitchFamily="66" charset="0"/>
              </a:rPr>
              <a:t>Most of the definitions are circular… ?? They are descriptions….</a:t>
            </a:r>
          </a:p>
        </p:txBody>
      </p:sp>
      <p:sp>
        <p:nvSpPr>
          <p:cNvPr id="631816" name="Rectangle 8"/>
          <p:cNvSpPr>
            <a:spLocks noChangeArrowheads="1"/>
          </p:cNvSpPr>
          <p:nvPr/>
        </p:nvSpPr>
        <p:spPr bwMode="auto">
          <a:xfrm>
            <a:off x="0" y="3102769"/>
            <a:ext cx="8458200" cy="3002757"/>
          </a:xfrm>
          <a:prstGeom prst="rect">
            <a:avLst/>
          </a:prstGeom>
          <a:solidFill>
            <a:schemeClr val="bg1"/>
          </a:solidFill>
          <a:ln w="9525">
            <a:noFill/>
            <a:miter lim="800000"/>
            <a:headEnd/>
            <a:tailEnd/>
          </a:ln>
        </p:spPr>
        <p:txBody>
          <a:bodyPr/>
          <a:lstStyle/>
          <a:p>
            <a:pPr marL="742950" lvl="1" indent="-285750">
              <a:spcBef>
                <a:spcPct val="20000"/>
              </a:spcBef>
            </a:pPr>
            <a:r>
              <a:rPr lang="en-US" sz="3200" dirty="0">
                <a:latin typeface="Comic Sans MS" pitchFamily="66" charset="0"/>
              </a:rPr>
              <a:t>Fortunately, there is still some useful semantic info </a:t>
            </a:r>
            <a:r>
              <a:rPr lang="en-US" sz="3200" dirty="0">
                <a:solidFill>
                  <a:schemeClr val="accent2"/>
                </a:solidFill>
                <a:latin typeface="Comic Sans MS" pitchFamily="66" charset="0"/>
              </a:rPr>
              <a:t>(Lexical Relations)</a:t>
            </a:r>
            <a:r>
              <a:rPr lang="en-US" sz="3200" dirty="0">
                <a:latin typeface="Comic Sans MS" pitchFamily="66" charset="0"/>
              </a:rPr>
              <a:t>:</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O and P, different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M, different O</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“opposite”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 M</a:t>
            </a:r>
            <a:r>
              <a:rPr lang="en-US" sz="2800" baseline="-25000" dirty="0">
                <a:latin typeface="Comic Sans MS" pitchFamily="66" charset="0"/>
              </a:rPr>
              <a:t>1</a:t>
            </a:r>
            <a:r>
              <a:rPr lang="en-US" sz="2800" dirty="0">
                <a:latin typeface="Comic Sans MS" pitchFamily="66" charset="0"/>
              </a:rPr>
              <a:t> subclass of </a:t>
            </a:r>
            <a:r>
              <a:rPr lang="en-US" sz="2800" dirty="0" smtClean="0">
                <a:latin typeface="Comic Sans MS" pitchFamily="66" charset="0"/>
              </a:rPr>
              <a:t>M</a:t>
            </a:r>
            <a:r>
              <a:rPr lang="en-US" sz="2800" baseline="-25000" dirty="0" smtClean="0">
                <a:latin typeface="Comic Sans MS" pitchFamily="66" charset="0"/>
              </a:rPr>
              <a:t>2</a:t>
            </a:r>
          </a:p>
          <a:p>
            <a:pPr marL="742950" lvl="1" indent="-285750">
              <a:spcBef>
                <a:spcPts val="400"/>
              </a:spcBef>
            </a:pPr>
            <a:r>
              <a:rPr lang="en-US" sz="2800" baseline="-25000" dirty="0" smtClean="0">
                <a:latin typeface="Comic Sans MS" pitchFamily="66" charset="0"/>
              </a:rPr>
              <a:t>Etc. ……</a:t>
            </a:r>
          </a:p>
        </p:txBody>
      </p:sp>
      <p:sp>
        <p:nvSpPr>
          <p:cNvPr id="631817" name="Text Box 9"/>
          <p:cNvSpPr txBox="1">
            <a:spLocks noChangeArrowheads="1"/>
          </p:cNvSpPr>
          <p:nvPr/>
        </p:nvSpPr>
        <p:spPr bwMode="auto">
          <a:xfrm>
            <a:off x="6096000" y="4221956"/>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Homonymy</a:t>
            </a:r>
            <a:endParaRPr lang="en-US" sz="2800" b="0" i="1" dirty="0">
              <a:solidFill>
                <a:srgbClr val="A50021"/>
              </a:solidFill>
              <a:latin typeface="Comic Sans MS" pitchFamily="66" charset="0"/>
            </a:endParaRPr>
          </a:p>
        </p:txBody>
      </p:sp>
      <p:sp>
        <p:nvSpPr>
          <p:cNvPr id="631818" name="Text Box 10"/>
          <p:cNvSpPr txBox="1">
            <a:spLocks noChangeArrowheads="1"/>
          </p:cNvSpPr>
          <p:nvPr/>
        </p:nvSpPr>
        <p:spPr bwMode="auto">
          <a:xfrm>
            <a:off x="5410200" y="4548187"/>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Synonymy</a:t>
            </a:r>
            <a:endParaRPr lang="en-US" sz="2800" b="0" i="1" dirty="0">
              <a:solidFill>
                <a:srgbClr val="A50021"/>
              </a:solidFill>
              <a:latin typeface="Comic Sans MS" pitchFamily="66" charset="0"/>
            </a:endParaRPr>
          </a:p>
        </p:txBody>
      </p:sp>
      <p:sp>
        <p:nvSpPr>
          <p:cNvPr id="631819" name="Text Box 11"/>
          <p:cNvSpPr txBox="1">
            <a:spLocks noChangeArrowheads="1"/>
          </p:cNvSpPr>
          <p:nvPr/>
        </p:nvSpPr>
        <p:spPr bwMode="auto">
          <a:xfrm>
            <a:off x="5613400" y="5067300"/>
            <a:ext cx="2819400" cy="519113"/>
          </a:xfrm>
          <a:prstGeom prst="rect">
            <a:avLst/>
          </a:prstGeom>
          <a:noFill/>
          <a:ln w="9525">
            <a:noFill/>
            <a:miter lim="800000"/>
            <a:headEnd/>
            <a:tailEnd/>
          </a:ln>
        </p:spPr>
        <p:txBody>
          <a:bodyPr>
            <a:spAutoFit/>
          </a:bodyPr>
          <a:lstStyle/>
          <a:p>
            <a:pPr algn="ctr"/>
            <a:r>
              <a:rPr lang="en-US" sz="2800" b="0" i="1" dirty="0" err="1">
                <a:solidFill>
                  <a:schemeClr val="accent2"/>
                </a:solidFill>
                <a:latin typeface="Comic Sans MS" pitchFamily="66" charset="0"/>
              </a:rPr>
              <a:t>Antonymy</a:t>
            </a:r>
            <a:endParaRPr lang="en-US" sz="2800" b="0" i="1" dirty="0">
              <a:solidFill>
                <a:srgbClr val="A50021"/>
              </a:solidFill>
              <a:latin typeface="Comic Sans MS" pitchFamily="66" charset="0"/>
            </a:endParaRPr>
          </a:p>
        </p:txBody>
      </p:sp>
      <p:sp>
        <p:nvSpPr>
          <p:cNvPr id="631820" name="Text Box 12"/>
          <p:cNvSpPr txBox="1">
            <a:spLocks noChangeArrowheads="1"/>
          </p:cNvSpPr>
          <p:nvPr/>
        </p:nvSpPr>
        <p:spPr bwMode="auto">
          <a:xfrm>
            <a:off x="5473700" y="5586413"/>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Hyponymy</a:t>
            </a:r>
            <a:endParaRPr lang="en-US" sz="2800" b="0" i="1" dirty="0">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1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18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18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1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utoUpdateAnimBg="0"/>
      <p:bldP spid="631816" grpId="0" animBg="1" autoUpdateAnimBg="0"/>
      <p:bldP spid="631817" grpId="0" autoUpdateAnimBg="0"/>
      <p:bldP spid="631818" grpId="0" autoUpdateAnimBg="0"/>
      <p:bldP spid="631819" grpId="0" autoUpdateAnimBg="0"/>
      <p:bldP spid="63182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112B53E6-89F9-44D2-806D-095EDBD08C0F}" type="datetime1">
              <a:rPr lang="en-US" smtClean="0"/>
              <a:t>2/13/2019</a:t>
            </a:fld>
            <a:endParaRPr lang="en-US"/>
          </a:p>
        </p:txBody>
      </p:sp>
      <p:sp>
        <p:nvSpPr>
          <p:cNvPr id="2068" name="Footer Placeholder 5"/>
          <p:cNvSpPr>
            <a:spLocks noGrp="1"/>
          </p:cNvSpPr>
          <p:nvPr>
            <p:ph type="ftr" sz="quarter" idx="11"/>
          </p:nvPr>
        </p:nvSpPr>
        <p:spPr>
          <a:noFill/>
        </p:spPr>
        <p:txBody>
          <a:bodyPr/>
          <a:lstStyle/>
          <a:p>
            <a:r>
              <a:rPr lang="en-US" smtClean="0"/>
              <a:t>CPSC503 Winter 2019</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2</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smtClean="0"/>
              <a:t>Map NL queries into FOPC so that answers can be effectively computed</a:t>
            </a:r>
            <a:r>
              <a:rPr lang="en-US" sz="2800" dirty="0" smtClean="0">
                <a:solidFill>
                  <a:srgbClr val="008000"/>
                </a:solidFill>
              </a:rPr>
              <a:t>	</a:t>
            </a:r>
          </a:p>
          <a:p>
            <a:pPr lvl="1" eaLnBrk="1" hangingPunct="1"/>
            <a:endParaRPr lang="en-US" sz="2800" dirty="0" smtClean="0">
              <a:solidFill>
                <a:srgbClr val="008000"/>
              </a:solidFill>
            </a:endParaRPr>
          </a:p>
          <a:p>
            <a:pPr eaLnBrk="1" hangingPunct="1"/>
            <a:endParaRPr lang="en-US" dirty="0" smtClean="0">
              <a:solidFill>
                <a:schemeClr val="accent2"/>
              </a:solidFill>
            </a:endParaRPr>
          </a:p>
        </p:txBody>
      </p:sp>
      <p:graphicFrame>
        <p:nvGraphicFramePr>
          <p:cNvPr id="2050" name="Object 12"/>
          <p:cNvGraphicFramePr>
            <a:graphicFrameLocks noChangeAspect="1"/>
          </p:cNvGraphicFramePr>
          <p:nvPr>
            <p:extLst>
              <p:ext uri="{D42A27DB-BD31-4B8C-83A1-F6EECF244321}">
                <p14:modId xmlns:p14="http://schemas.microsoft.com/office/powerpoint/2010/main" val="270300099"/>
              </p:ext>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84030" name="Equation" r:id="rId4" imgW="3327120" imgH="203040" progId="Equation.3">
                  <p:embed/>
                </p:oleObj>
              </mc:Choice>
              <mc:Fallback>
                <p:oleObj name="Equation" r:id="rId4" imgW="3327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84031" name="Equation" r:id="rId6" imgW="2933640" imgH="507960" progId="Equation.3">
                  <p:embed/>
                </p:oleObj>
              </mc:Choice>
              <mc:Fallback>
                <p:oleObj name="Equation" r:id="rId6" imgW="293364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4005933"/>
              <a:ext cx="769437" cy="36286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 name="Ink 1"/>
              <p14:cNvContentPartPr/>
              <p14:nvPr/>
            </p14:nvContentPartPr>
            <p14:xfrm>
              <a:off x="8160151" y="3896311"/>
              <a:ext cx="360" cy="278640"/>
            </p14:xfrm>
          </p:contentPart>
        </mc:Choice>
        <mc:Fallback>
          <p:pic>
            <p:nvPicPr>
              <p:cNvPr id="2" name="Ink 1"/>
              <p:cNvPicPr/>
              <p:nvPr/>
            </p:nvPicPr>
            <p:blipFill>
              <a:blip r:embed="rId39"/>
              <a:stretch>
                <a:fillRect/>
              </a:stretch>
            </p:blipFill>
            <p:spPr>
              <a:xfrm>
                <a:off x="8147551" y="3883711"/>
                <a:ext cx="255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 name="Ink 2"/>
              <p14:cNvContentPartPr/>
              <p14:nvPr/>
            </p14:nvContentPartPr>
            <p14:xfrm>
              <a:off x="8299111" y="3896311"/>
              <a:ext cx="159480" cy="278640"/>
            </p14:xfrm>
          </p:contentPart>
        </mc:Choice>
        <mc:Fallback>
          <p:pic>
            <p:nvPicPr>
              <p:cNvPr id="3" name="Ink 2"/>
              <p:cNvPicPr/>
              <p:nvPr/>
            </p:nvPicPr>
            <p:blipFill>
              <a:blip r:embed="rId41"/>
              <a:stretch>
                <a:fillRect/>
              </a:stretch>
            </p:blipFill>
            <p:spPr>
              <a:xfrm>
                <a:off x="8286511" y="3883711"/>
                <a:ext cx="1846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 name="Ink 3"/>
              <p14:cNvContentPartPr/>
              <p14:nvPr/>
            </p14:nvContentPartPr>
            <p14:xfrm>
              <a:off x="8219551" y="3379351"/>
              <a:ext cx="360" cy="360"/>
            </p14:xfrm>
          </p:contentPart>
        </mc:Choice>
        <mc:Fallback>
          <p:pic>
            <p:nvPicPr>
              <p:cNvPr id="4" name="Ink 3"/>
              <p:cNvPicPr/>
              <p:nvPr/>
            </p:nvPicPr>
            <p:blipFill>
              <a:blip r:embed="rId43"/>
              <a:stretch>
                <a:fillRect/>
              </a:stretch>
            </p:blipFill>
            <p:spPr>
              <a:xfrm>
                <a:off x="8206951" y="3366751"/>
                <a:ext cx="25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 name="Ink 4"/>
              <p14:cNvContentPartPr/>
              <p14:nvPr/>
            </p14:nvContentPartPr>
            <p14:xfrm>
              <a:off x="8219551" y="3379351"/>
              <a:ext cx="360" cy="360"/>
            </p14:xfrm>
          </p:contentPart>
        </mc:Choice>
        <mc:Fallback>
          <p:pic>
            <p:nvPicPr>
              <p:cNvPr id="5" name="Ink 4"/>
              <p:cNvPicPr/>
              <p:nvPr/>
            </p:nvPicPr>
            <p:blipFill>
              <a:blip r:embed="rId43"/>
              <a:stretch>
                <a:fillRect/>
              </a:stretch>
            </p:blipFill>
            <p:spPr>
              <a:xfrm>
                <a:off x="8206951" y="3366751"/>
                <a:ext cx="25560" cy="25560"/>
              </a:xfrm>
              <a:prstGeom prst="rect">
                <a:avLst/>
              </a:prstGeom>
            </p:spPr>
          </p:pic>
        </mc:Fallback>
      </mc:AlternateContent>
    </p:spTree>
    <p:extLst>
      <p:ext uri="{BB962C8B-B14F-4D97-AF65-F5344CB8AC3E}">
        <p14:creationId xmlns:p14="http://schemas.microsoft.com/office/powerpoint/2010/main" val="4143191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smtClean="0">
                <a:solidFill>
                  <a:srgbClr val="000000"/>
                </a:solidFill>
              </a:rPr>
              <a:t>CPSC503 Winter 2019</a:t>
            </a:r>
            <a:endParaRPr lang="en-US">
              <a:solidFill>
                <a:srgbClr val="000000"/>
              </a:solidFill>
            </a:endParaRP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solidFill>
                  <a:srgbClr val="000000"/>
                </a:solidFill>
              </a:rPr>
              <a:pPr/>
              <a:t>20</a:t>
            </a:fld>
            <a:endParaRPr lang="en-US" smtClean="0">
              <a:solidFill>
                <a:srgbClr val="000000"/>
              </a:solidFill>
            </a:endParaRPr>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smtClean="0"/>
              <a:t>Ontologies: </a:t>
            </a:r>
            <a:r>
              <a:rPr lang="en-US" sz="2400" dirty="0" smtClean="0"/>
              <a:t>inspiration</a:t>
            </a:r>
            <a:r>
              <a:rPr lang="en-US" sz="3200" dirty="0" smtClean="0"/>
              <a:t> from Natural Language </a:t>
            </a:r>
            <a:br>
              <a:rPr lang="en-US" sz="3200" dirty="0" smtClean="0"/>
            </a:br>
            <a:r>
              <a:rPr lang="en-US" sz="2400" dirty="0" smtClean="0"/>
              <a:t>(From 422)</a:t>
            </a:r>
            <a:br>
              <a:rPr lang="en-US" sz="2400" dirty="0" smtClean="0"/>
            </a:br>
            <a:r>
              <a:rPr lang="en-US" sz="3200" dirty="0" smtClean="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smtClean="0"/>
              <a:t>Where do we find definitions for words?</a:t>
            </a:r>
          </a:p>
        </p:txBody>
      </p:sp>
      <p:sp>
        <p:nvSpPr>
          <p:cNvPr id="7" name="Rectangle 1027"/>
          <p:cNvSpPr txBox="1">
            <a:spLocks noChangeArrowheads="1"/>
          </p:cNvSpPr>
          <p:nvPr/>
        </p:nvSpPr>
        <p:spPr bwMode="auto">
          <a:xfrm>
            <a:off x="19050" y="1143000"/>
            <a:ext cx="929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800" b="0" kern="0" dirty="0" smtClean="0">
                <a:solidFill>
                  <a:srgbClr val="000000"/>
                </a:solidFill>
                <a:latin typeface="Arial Unicode MS"/>
              </a:rPr>
              <a:t>How do we refer to individuals and relationship in the world in NL e.g., English?</a:t>
            </a:r>
            <a:endParaRPr lang="en-US" sz="2400" b="0" kern="0" dirty="0" smtClean="0">
              <a:solidFill>
                <a:srgbClr val="000000"/>
              </a:solidFill>
              <a:latin typeface="Arial Unicode M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rgbClr val="3333CC"/>
                </a:solidFill>
                <a:latin typeface="Comic Sans MS" pitchFamily="66" charset="0"/>
              </a:rPr>
              <a:t>Most of the definitions are </a:t>
            </a:r>
            <a:r>
              <a:rPr lang="en-US" sz="2400" i="1" dirty="0" smtClean="0">
                <a:solidFill>
                  <a:srgbClr val="3333CC"/>
                </a:solidFill>
                <a:latin typeface="Comic Sans MS" pitchFamily="66" charset="0"/>
              </a:rPr>
              <a:t>circular? </a:t>
            </a:r>
            <a:r>
              <a:rPr lang="en-US" sz="2400" i="1" dirty="0">
                <a:solidFill>
                  <a:srgbClr val="3333CC"/>
                </a:solidFill>
                <a:latin typeface="Comic Sans MS" pitchFamily="66" charset="0"/>
              </a:rPr>
              <a:t>They are </a:t>
            </a:r>
            <a:r>
              <a:rPr lang="en-US" sz="2400" i="1" dirty="0" smtClean="0">
                <a:solidFill>
                  <a:srgbClr val="3333CC"/>
                </a:solidFill>
                <a:latin typeface="Comic Sans MS" pitchFamily="66" charset="0"/>
              </a:rPr>
              <a:t>descriptions.</a:t>
            </a:r>
            <a:endParaRPr lang="en-US" sz="2400" i="1" dirty="0">
              <a:solidFill>
                <a:srgbClr val="3333CC"/>
              </a:solidFill>
              <a:latin typeface="Comic Sans MS" pitchFamily="66" charset="0"/>
            </a:endParaRP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Fortunately, there is still some useful semantic info </a:t>
            </a:r>
            <a:r>
              <a:rPr lang="en-US" sz="2800" dirty="0">
                <a:solidFill>
                  <a:srgbClr val="3333CC"/>
                </a:solidFill>
                <a:latin typeface="Comic Sans MS" pitchFamily="66" charset="0"/>
              </a:rPr>
              <a:t>(Lexical Relations</a:t>
            </a:r>
            <a:r>
              <a:rPr lang="en-US" sz="2800" dirty="0" smtClean="0">
                <a:solidFill>
                  <a:srgbClr val="3333CC"/>
                </a:solidFill>
                <a:latin typeface="Comic Sans MS" pitchFamily="66" charset="0"/>
              </a:rPr>
              <a:t>)</a:t>
            </a:r>
            <a:r>
              <a:rPr lang="en-US" sz="2800" dirty="0" smtClean="0">
                <a:solidFill>
                  <a:srgbClr val="000000"/>
                </a:solidFill>
                <a:latin typeface="Comic Sans MS" pitchFamily="66" charset="0"/>
              </a:rPr>
              <a:t>:</a:t>
            </a:r>
          </a:p>
          <a:p>
            <a:pPr marL="742950" lvl="1" indent="-285750">
              <a:spcBef>
                <a:spcPct val="20000"/>
              </a:spcBef>
            </a:pP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1</a:t>
            </a:r>
            <a:r>
              <a:rPr lang="en-US" sz="2400" dirty="0" smtClean="0">
                <a:solidFill>
                  <a:srgbClr val="00B050"/>
                </a:solidFill>
                <a:latin typeface="Comic Sans MS" pitchFamily="66" charset="0"/>
              </a:rPr>
              <a:t> w</a:t>
            </a:r>
            <a:r>
              <a:rPr lang="en-US" sz="2400" baseline="-25000" dirty="0" smtClean="0">
                <a:solidFill>
                  <a:srgbClr val="00B050"/>
                </a:solidFill>
                <a:latin typeface="Comic Sans MS" pitchFamily="66" charset="0"/>
              </a:rPr>
              <a:t>2 </a:t>
            </a:r>
            <a:r>
              <a:rPr lang="en-US" sz="2400" dirty="0" smtClean="0">
                <a:solidFill>
                  <a:srgbClr val="000000"/>
                </a:solidFill>
                <a:latin typeface="Comic Sans MS" pitchFamily="66" charset="0"/>
              </a:rPr>
              <a:t>same Form and Sound, </a:t>
            </a:r>
            <a:r>
              <a:rPr lang="en-US" sz="2400" dirty="0">
                <a:solidFill>
                  <a:srgbClr val="000000"/>
                </a:solidFill>
                <a:latin typeface="Comic Sans MS" pitchFamily="66" charset="0"/>
              </a:rPr>
              <a:t>different </a:t>
            </a:r>
            <a:r>
              <a:rPr lang="en-US" sz="2400" dirty="0" smtClean="0">
                <a:solidFill>
                  <a:srgbClr val="000000"/>
                </a:solidFill>
                <a:latin typeface="Comic Sans MS" pitchFamily="66" charset="0"/>
              </a:rPr>
              <a:t>Meaning</a:t>
            </a:r>
            <a:endParaRPr lang="en-US" sz="2400" dirty="0">
              <a:solidFill>
                <a:srgbClr val="000000"/>
              </a:solidFill>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baseline="-25000" dirty="0" smtClean="0">
                <a:solidFill>
                  <a:srgbClr val="00B050"/>
                </a:solidFill>
                <a:latin typeface="Comic Sans MS" pitchFamily="66" charset="0"/>
              </a:rPr>
              <a:t> </a:t>
            </a:r>
            <a:r>
              <a:rPr lang="en-US" sz="2400" dirty="0" smtClean="0">
                <a:solidFill>
                  <a:srgbClr val="000000"/>
                </a:solidFill>
                <a:latin typeface="Comic Sans MS" pitchFamily="66" charset="0"/>
              </a:rPr>
              <a:t>same Meaning, </a:t>
            </a:r>
            <a:r>
              <a:rPr lang="en-US" sz="2400" dirty="0">
                <a:solidFill>
                  <a:srgbClr val="000000"/>
                </a:solidFill>
                <a:latin typeface="Comic Sans MS" pitchFamily="66" charset="0"/>
              </a:rPr>
              <a:t>different </a:t>
            </a:r>
            <a:r>
              <a:rPr lang="en-US" sz="2400" dirty="0" smtClean="0">
                <a:solidFill>
                  <a:srgbClr val="000000"/>
                </a:solidFill>
                <a:latin typeface="Comic Sans MS" pitchFamily="66" charset="0"/>
              </a:rPr>
              <a:t>Form</a:t>
            </a:r>
            <a:endParaRPr lang="en-US" sz="2400" dirty="0">
              <a:solidFill>
                <a:srgbClr val="000000"/>
              </a:solidFill>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a:t>
            </a: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2 </a:t>
            </a:r>
            <a:r>
              <a:rPr lang="en-US" sz="2400" dirty="0" smtClean="0">
                <a:solidFill>
                  <a:srgbClr val="000000"/>
                </a:solidFill>
                <a:latin typeface="Comic Sans MS" pitchFamily="66" charset="0"/>
              </a:rPr>
              <a:t>“opposite</a:t>
            </a:r>
            <a:r>
              <a:rPr lang="en-US" sz="2400" dirty="0">
                <a:solidFill>
                  <a:srgbClr val="000000"/>
                </a:solidFill>
                <a:latin typeface="Comic Sans MS" pitchFamily="66" charset="0"/>
              </a:rPr>
              <a:t>” </a:t>
            </a:r>
            <a:r>
              <a:rPr lang="en-US" sz="2400" dirty="0" smtClean="0">
                <a:solidFill>
                  <a:srgbClr val="000000"/>
                </a:solidFill>
                <a:latin typeface="Comic Sans MS" pitchFamily="66" charset="0"/>
              </a:rPr>
              <a:t>Meaning</a:t>
            </a:r>
            <a:endParaRPr lang="en-US" sz="2400" dirty="0">
              <a:solidFill>
                <a:srgbClr val="000000"/>
              </a:solidFill>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smtClean="0">
                <a:solidFill>
                  <a:srgbClr val="000000"/>
                </a:solidFill>
                <a:latin typeface="Comic Sans MS" pitchFamily="66" charset="0"/>
              </a:rPr>
              <a:t>Meaning</a:t>
            </a:r>
            <a:r>
              <a:rPr lang="en-US" sz="2400" baseline="-25000" dirty="0" smtClean="0">
                <a:solidFill>
                  <a:srgbClr val="000000"/>
                </a:solidFill>
                <a:latin typeface="Comic Sans MS" pitchFamily="66" charset="0"/>
              </a:rPr>
              <a:t>1</a:t>
            </a:r>
            <a:r>
              <a:rPr lang="en-US" sz="2400" dirty="0" smtClean="0">
                <a:solidFill>
                  <a:srgbClr val="000000"/>
                </a:solidFill>
                <a:latin typeface="Comic Sans MS" pitchFamily="66" charset="0"/>
              </a:rPr>
              <a:t> </a:t>
            </a:r>
            <a:r>
              <a:rPr lang="en-US" sz="2400" dirty="0">
                <a:solidFill>
                  <a:srgbClr val="000000"/>
                </a:solidFill>
                <a:latin typeface="Comic Sans MS" pitchFamily="66" charset="0"/>
              </a:rPr>
              <a:t>subclass of </a:t>
            </a:r>
            <a:r>
              <a:rPr lang="en-US" sz="2400" dirty="0" smtClean="0">
                <a:solidFill>
                  <a:srgbClr val="000000"/>
                </a:solidFill>
                <a:latin typeface="Comic Sans MS" pitchFamily="66" charset="0"/>
              </a:rPr>
              <a:t>Meaning</a:t>
            </a:r>
            <a:r>
              <a:rPr lang="en-US" sz="2400" baseline="-25000" dirty="0">
                <a:solidFill>
                  <a:srgbClr val="000000"/>
                </a:solidFill>
                <a:latin typeface="Comic Sans MS" pitchFamily="66" charset="0"/>
              </a:rPr>
              <a:t>2</a:t>
            </a:r>
            <a:endParaRPr lang="en-US" sz="2400" dirty="0">
              <a:solidFill>
                <a:srgbClr val="000000"/>
              </a:solidFill>
              <a:latin typeface="Comic Sans MS" pitchFamily="66" charset="0"/>
            </a:endParaRPr>
          </a:p>
          <a:p>
            <a:pPr marL="742950" lvl="1" indent="-285750">
              <a:spcBef>
                <a:spcPct val="20000"/>
              </a:spcBef>
            </a:pPr>
            <a:endParaRPr lang="en-US" sz="2400" dirty="0">
              <a:solidFill>
                <a:srgbClr val="000000"/>
              </a:solidFill>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rgbClr val="3333CC"/>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3280" y="1667520"/>
              <a:ext cx="3852720" cy="2936880"/>
            </p14:xfrm>
          </p:contentPart>
        </mc:Choice>
        <mc:Fallback xmlns="">
          <p:pic>
            <p:nvPicPr>
              <p:cNvPr id="2" name="Ink 1"/>
              <p:cNvPicPr/>
              <p:nvPr/>
            </p:nvPicPr>
            <p:blipFill>
              <a:blip r:embed="rId4"/>
              <a:stretch>
                <a:fillRect/>
              </a:stretch>
            </p:blipFill>
            <p:spPr>
              <a:xfrm>
                <a:off x="4910760" y="1663560"/>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
        <p:nvSpPr>
          <p:cNvPr id="16" name="Date Placeholder 15"/>
          <p:cNvSpPr>
            <a:spLocks noGrp="1"/>
          </p:cNvSpPr>
          <p:nvPr>
            <p:ph type="dt" sz="half" idx="10"/>
          </p:nvPr>
        </p:nvSpPr>
        <p:spPr/>
        <p:txBody>
          <a:bodyPr/>
          <a:lstStyle/>
          <a:p>
            <a:pPr>
              <a:defRPr/>
            </a:pPr>
            <a:fld id="{4C5184A9-C9F1-46BA-9B29-03CAD9EC46F3}"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195358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60B6E3D4-947D-4ED0-9FC2-9BA7A1F55FA0}" type="datetime1">
              <a:rPr lang="en-US" smtClean="0"/>
              <a:t>2/13/2019</a:t>
            </a:fld>
            <a:endParaRPr lang="en-US"/>
          </a:p>
        </p:txBody>
      </p:sp>
      <p:sp>
        <p:nvSpPr>
          <p:cNvPr id="24579" name="Footer Placeholder 4"/>
          <p:cNvSpPr>
            <a:spLocks noGrp="1"/>
          </p:cNvSpPr>
          <p:nvPr>
            <p:ph type="ftr" sz="quarter" idx="11"/>
          </p:nvPr>
        </p:nvSpPr>
        <p:spPr>
          <a:noFill/>
        </p:spPr>
        <p:txBody>
          <a:bodyPr/>
          <a:lstStyle/>
          <a:p>
            <a:r>
              <a:rPr lang="en-US" smtClean="0"/>
              <a:t>CPSC503 Winter 2019</a:t>
            </a:r>
            <a:endParaRPr lang="en-US"/>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21</a:t>
            </a:fld>
            <a:endParaRPr lang="en-US" smtClean="0"/>
          </a:p>
        </p:txBody>
      </p:sp>
      <p:sp>
        <p:nvSpPr>
          <p:cNvPr id="24581" name="Rectangle 2"/>
          <p:cNvSpPr>
            <a:spLocks noGrp="1" noChangeArrowheads="1"/>
          </p:cNvSpPr>
          <p:nvPr>
            <p:ph type="title"/>
          </p:nvPr>
        </p:nvSpPr>
        <p:spPr>
          <a:xfrm>
            <a:off x="685800" y="0"/>
            <a:ext cx="7772400" cy="838200"/>
          </a:xfrm>
        </p:spPr>
        <p:txBody>
          <a:bodyPr/>
          <a:lstStyle/>
          <a:p>
            <a:pPr eaLnBrk="1" hangingPunct="1"/>
            <a:r>
              <a:rPr lang="en-US" dirty="0" smtClean="0"/>
              <a:t>Homonymy</a:t>
            </a:r>
          </a:p>
        </p:txBody>
      </p:sp>
      <p:sp>
        <p:nvSpPr>
          <p:cNvPr id="24582" name="Rectangle 3"/>
          <p:cNvSpPr>
            <a:spLocks noGrp="1" noChangeArrowheads="1"/>
          </p:cNvSpPr>
          <p:nvPr>
            <p:ph type="body" idx="1"/>
          </p:nvPr>
        </p:nvSpPr>
        <p:spPr>
          <a:xfrm>
            <a:off x="152400" y="685800"/>
            <a:ext cx="8991600" cy="1295400"/>
          </a:xfrm>
        </p:spPr>
        <p:txBody>
          <a:bodyPr/>
          <a:lstStyle/>
          <a:p>
            <a:pPr lvl="1" eaLnBrk="1" hangingPunct="1"/>
            <a:r>
              <a:rPr lang="en-US" sz="3200" dirty="0" smtClean="0"/>
              <a:t>Def. Lexemes that have the same </a:t>
            </a:r>
            <a:r>
              <a:rPr lang="en-US" sz="3200" dirty="0">
                <a:solidFill>
                  <a:schemeClr val="accent2"/>
                </a:solidFill>
              </a:rPr>
              <a:t>O</a:t>
            </a:r>
            <a:r>
              <a:rPr lang="en-US" sz="3200" dirty="0"/>
              <a:t>rthographic </a:t>
            </a:r>
            <a:r>
              <a:rPr lang="en-US" sz="3200" dirty="0" smtClean="0"/>
              <a:t>and </a:t>
            </a:r>
            <a:r>
              <a:rPr lang="en-US" sz="3200" dirty="0" smtClean="0">
                <a:solidFill>
                  <a:schemeClr val="accent2"/>
                </a:solidFill>
              </a:rPr>
              <a:t>P</a:t>
            </a:r>
            <a:r>
              <a:rPr lang="en-US" sz="3200" dirty="0" smtClean="0"/>
              <a:t>honological forms </a:t>
            </a:r>
            <a:r>
              <a:rPr lang="en-US" sz="3200" dirty="0"/>
              <a:t>but </a:t>
            </a:r>
            <a:r>
              <a:rPr lang="en-US" sz="3200" dirty="0" smtClean="0"/>
              <a:t>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8C217FB9-B0ED-495F-971F-A9BA2E855BEE}" type="datetime1">
              <a:rPr lang="en-US" smtClean="0"/>
              <a:t>2/13/2019</a:t>
            </a:fld>
            <a:endParaRPr lang="en-US"/>
          </a:p>
        </p:txBody>
      </p:sp>
      <p:sp>
        <p:nvSpPr>
          <p:cNvPr id="25603" name="Footer Placeholder 4"/>
          <p:cNvSpPr>
            <a:spLocks noGrp="1"/>
          </p:cNvSpPr>
          <p:nvPr>
            <p:ph type="ftr" sz="quarter" idx="11"/>
          </p:nvPr>
        </p:nvSpPr>
        <p:spPr>
          <a:noFill/>
        </p:spPr>
        <p:txBody>
          <a:bodyPr/>
          <a:lstStyle/>
          <a:p>
            <a:r>
              <a:rPr lang="en-US" smtClean="0"/>
              <a:t>CPSC503 Winter 2019</a:t>
            </a:r>
            <a:endParaRPr lang="en-US"/>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22</a:t>
            </a:fld>
            <a:endParaRPr lang="en-US" smtClean="0"/>
          </a:p>
        </p:txBody>
      </p:sp>
      <p:sp>
        <p:nvSpPr>
          <p:cNvPr id="25605" name="Rectangle 2"/>
          <p:cNvSpPr>
            <a:spLocks noGrp="1" noChangeArrowheads="1"/>
          </p:cNvSpPr>
          <p:nvPr>
            <p:ph type="title"/>
          </p:nvPr>
        </p:nvSpPr>
        <p:spPr/>
        <p:txBody>
          <a:bodyPr/>
          <a:lstStyle/>
          <a:p>
            <a:pPr eaLnBrk="1" hangingPunct="1"/>
            <a:r>
              <a:rPr lang="en-US" smtClean="0"/>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smtClean="0"/>
              <a:t>Information retrieval </a:t>
            </a:r>
            <a:r>
              <a:rPr lang="en-US" dirty="0" smtClean="0">
                <a:solidFill>
                  <a:schemeClr val="accent2"/>
                </a:solidFill>
              </a:rPr>
              <a:t>(homonymy)</a:t>
            </a:r>
            <a:r>
              <a:rPr lang="en-US" dirty="0" smtClean="0"/>
              <a:t>:</a:t>
            </a:r>
          </a:p>
          <a:p>
            <a:pPr lvl="2" eaLnBrk="1" hangingPunct="1">
              <a:spcBef>
                <a:spcPct val="40000"/>
              </a:spcBef>
              <a:defRPr/>
            </a:pPr>
            <a:r>
              <a:rPr lang="en-US" sz="2800" dirty="0" smtClean="0"/>
              <a:t>QUERY: ‘bat care’</a:t>
            </a:r>
          </a:p>
          <a:p>
            <a:pPr eaLnBrk="1" hangingPunct="1">
              <a:spcBef>
                <a:spcPct val="40000"/>
              </a:spcBef>
              <a:defRPr/>
            </a:pPr>
            <a:r>
              <a:rPr lang="en-US" dirty="0" smtClean="0"/>
              <a:t>Spelling correction: </a:t>
            </a:r>
            <a:r>
              <a:rPr lang="en-US" dirty="0" smtClean="0">
                <a:solidFill>
                  <a:schemeClr val="accent6"/>
                </a:solidFill>
              </a:rPr>
              <a:t>homophones</a:t>
            </a:r>
            <a:r>
              <a:rPr lang="en-US" dirty="0" smtClean="0"/>
              <a:t> can lead to real-word spelling errors</a:t>
            </a:r>
            <a:endParaRPr lang="en-US" sz="3200" dirty="0" smtClean="0"/>
          </a:p>
          <a:p>
            <a:pPr eaLnBrk="1" hangingPunct="1">
              <a:spcBef>
                <a:spcPct val="40000"/>
              </a:spcBef>
              <a:defRPr/>
            </a:pPr>
            <a:r>
              <a:rPr lang="en-US" dirty="0" smtClean="0"/>
              <a:t>Text-to-Speech: </a:t>
            </a:r>
            <a:r>
              <a:rPr lang="en-US" dirty="0" smtClean="0">
                <a:solidFill>
                  <a:schemeClr val="accent6"/>
                </a:solidFill>
              </a:rPr>
              <a:t>homographs</a:t>
            </a:r>
            <a:r>
              <a:rPr lang="en-US" dirty="0" smtClean="0"/>
              <a:t> (which are not homophones)</a:t>
            </a:r>
          </a:p>
          <a:p>
            <a:pPr eaLnBrk="1" hangingPunct="1">
              <a:spcBef>
                <a:spcPct val="40000"/>
              </a:spcBef>
              <a:defRPr/>
            </a:pPr>
            <a:r>
              <a:rPr lang="en-US" dirty="0" smtClean="0"/>
              <a: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8BAF25F8-50DD-4580-AFCA-3281DC685CAE}" type="datetime1">
              <a:rPr lang="en-US" smtClean="0"/>
              <a:t>2/13/2019</a:t>
            </a:fld>
            <a:endParaRPr lang="en-US"/>
          </a:p>
        </p:txBody>
      </p:sp>
      <p:sp>
        <p:nvSpPr>
          <p:cNvPr id="26627" name="Footer Placeholder 4"/>
          <p:cNvSpPr>
            <a:spLocks noGrp="1"/>
          </p:cNvSpPr>
          <p:nvPr>
            <p:ph type="ftr" sz="quarter" idx="11"/>
          </p:nvPr>
        </p:nvSpPr>
        <p:spPr>
          <a:noFill/>
        </p:spPr>
        <p:txBody>
          <a:bodyPr/>
          <a:lstStyle/>
          <a:p>
            <a:r>
              <a:rPr lang="en-US" smtClean="0"/>
              <a:t>CPSC503 Winter 2019</a:t>
            </a:r>
            <a:endParaRPr lang="en-US"/>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23</a:t>
            </a:fld>
            <a:endParaRPr lang="en-US" smtClean="0"/>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smtClean="0"/>
              <a:t>Polysemy</a:t>
            </a:r>
          </a:p>
        </p:txBody>
      </p:sp>
      <p:sp>
        <p:nvSpPr>
          <p:cNvPr id="14342" name="Rectangle 3"/>
          <p:cNvSpPr>
            <a:spLocks noGrp="1" noChangeArrowheads="1"/>
          </p:cNvSpPr>
          <p:nvPr>
            <p:ph type="body" idx="1"/>
          </p:nvPr>
        </p:nvSpPr>
        <p:spPr>
          <a:xfrm>
            <a:off x="457200" y="838200"/>
            <a:ext cx="8153400" cy="1676400"/>
          </a:xfrm>
        </p:spPr>
        <p:txBody>
          <a:bodyPr/>
          <a:lstStyle/>
          <a:p>
            <a:pPr eaLnBrk="1" hangingPunct="1">
              <a:buFontTx/>
              <a:buNone/>
              <a:defRPr/>
            </a:pPr>
            <a:r>
              <a:rPr lang="en-US" sz="3200" dirty="0" smtClean="0"/>
              <a:t>Def. The case where we have a set of lexemes with the same form and </a:t>
            </a:r>
            <a:r>
              <a:rPr lang="en-US" sz="3200" dirty="0" smtClean="0">
                <a:solidFill>
                  <a:schemeClr val="accent6"/>
                </a:solidFill>
              </a:rPr>
              <a:t>multiple related meanings</a:t>
            </a:r>
            <a:r>
              <a:rPr lang="en-US" sz="3200" dirty="0" smtClean="0"/>
              <a:t>.</a:t>
            </a:r>
          </a:p>
          <a:p>
            <a:pPr eaLnBrk="1" hangingPunct="1">
              <a:defRPr/>
            </a:pPr>
            <a:endParaRPr lang="en-US" dirty="0" smtClean="0"/>
          </a:p>
        </p:txBody>
      </p:sp>
      <p:sp>
        <p:nvSpPr>
          <p:cNvPr id="600068" name="Rectangle 4"/>
          <p:cNvSpPr>
            <a:spLocks noChangeArrowheads="1"/>
          </p:cNvSpPr>
          <p:nvPr/>
        </p:nvSpPr>
        <p:spPr bwMode="auto">
          <a:xfrm>
            <a:off x="685800" y="2514600"/>
            <a:ext cx="77724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Consider the homonym:</a:t>
            </a:r>
            <a:r>
              <a:rPr lang="en-US" sz="2800" b="0">
                <a:latin typeface="Comic Sans MS" pitchFamily="66" charset="0"/>
              </a:rPr>
              <a:t> </a:t>
            </a:r>
          </a:p>
          <a:p>
            <a:pPr marL="342900" indent="-342900">
              <a:spcBef>
                <a:spcPct val="20000"/>
              </a:spcBef>
            </a:pPr>
            <a:r>
              <a:rPr lang="en-US" sz="2800" b="0">
                <a:solidFill>
                  <a:schemeClr val="accent2"/>
                </a:solidFill>
                <a:latin typeface="Comic Sans MS" pitchFamily="66" charset="0"/>
              </a:rPr>
              <a:t>bank </a:t>
            </a:r>
            <a:r>
              <a:rPr lang="en-US" sz="2800" b="0">
                <a:latin typeface="Comic Sans MS" pitchFamily="66" charset="0"/>
                <a:sym typeface="Symbol" pitchFamily="18" charset="2"/>
              </a:rPr>
              <a:t></a:t>
            </a:r>
            <a:r>
              <a:rPr lang="en-US" sz="2800" b="0">
                <a:latin typeface="Comic Sans MS" pitchFamily="66" charset="0"/>
              </a:rPr>
              <a:t> commercial </a:t>
            </a:r>
            <a:r>
              <a:rPr lang="en-US" sz="2800">
                <a:latin typeface="Comic Sans MS" pitchFamily="66" charset="0"/>
              </a:rPr>
              <a:t>bank</a:t>
            </a:r>
            <a:r>
              <a:rPr lang="en-US" sz="2800" b="0" baseline="-25000">
                <a:latin typeface="Comic Sans MS" pitchFamily="66" charset="0"/>
              </a:rPr>
              <a:t>1</a:t>
            </a:r>
            <a:r>
              <a:rPr lang="en-US" sz="2800" b="0">
                <a:latin typeface="Comic Sans MS" pitchFamily="66" charset="0"/>
              </a:rPr>
              <a:t> vs. river </a:t>
            </a:r>
            <a:r>
              <a:rPr lang="en-US" sz="2800">
                <a:latin typeface="Comic Sans MS" pitchFamily="66" charset="0"/>
              </a:rPr>
              <a:t>bank</a:t>
            </a:r>
            <a:r>
              <a:rPr lang="en-US" sz="2800" b="0" baseline="-25000">
                <a:latin typeface="Comic Sans MS" pitchFamily="66" charset="0"/>
              </a:rPr>
              <a:t>2</a:t>
            </a:r>
          </a:p>
        </p:txBody>
      </p:sp>
      <p:sp>
        <p:nvSpPr>
          <p:cNvPr id="600069" name="Rectangle 5"/>
          <p:cNvSpPr>
            <a:spLocks noChangeArrowheads="1"/>
          </p:cNvSpPr>
          <p:nvPr/>
        </p:nvSpPr>
        <p:spPr bwMode="auto">
          <a:xfrm>
            <a:off x="457200" y="37338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Now consider:</a:t>
            </a:r>
            <a:r>
              <a:rPr lang="en-US" sz="2800" b="0">
                <a:latin typeface="Comic Sans MS" pitchFamily="66" charset="0"/>
              </a:rPr>
              <a:t> “</a:t>
            </a:r>
            <a:r>
              <a:rPr lang="en-US" sz="2800" b="0" i="1">
                <a:latin typeface="Comic Sans MS" pitchFamily="66" charset="0"/>
              </a:rPr>
              <a:t>A PCFG can be trained using derivation trees from a tree </a:t>
            </a:r>
            <a:r>
              <a:rPr lang="en-US" sz="2800" b="0" i="1">
                <a:solidFill>
                  <a:schemeClr val="accent2"/>
                </a:solidFill>
                <a:latin typeface="Comic Sans MS" pitchFamily="66" charset="0"/>
              </a:rPr>
              <a:t>bank</a:t>
            </a:r>
            <a:r>
              <a:rPr lang="en-US" sz="2800" b="0" i="1">
                <a:latin typeface="Comic Sans MS" pitchFamily="66" charset="0"/>
              </a:rPr>
              <a:t> annotated by human experts”</a:t>
            </a:r>
            <a:endParaRPr lang="en-US" sz="2800" b="0">
              <a:latin typeface="Comic Sans MS" pitchFamily="66" charset="0"/>
            </a:endParaRPr>
          </a:p>
          <a:p>
            <a:pPr marL="342900" indent="-342900">
              <a:spcBef>
                <a:spcPct val="20000"/>
              </a:spcBef>
            </a:pPr>
            <a:endParaRPr lang="en-US" sz="2800" b="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fld id="{494C0F21-DEAB-4D9D-B81D-2F848B9BA4F1}" type="datetime1">
              <a:rPr lang="en-US" smtClean="0"/>
              <a:t>2/13/2019</a:t>
            </a:fld>
            <a:endParaRPr lang="en-US"/>
          </a:p>
        </p:txBody>
      </p:sp>
      <p:sp>
        <p:nvSpPr>
          <p:cNvPr id="5124" name="Footer Placeholder 4"/>
          <p:cNvSpPr>
            <a:spLocks noGrp="1"/>
          </p:cNvSpPr>
          <p:nvPr>
            <p:ph type="ftr" sz="quarter" idx="11"/>
          </p:nvPr>
        </p:nvSpPr>
        <p:spPr>
          <a:noFill/>
        </p:spPr>
        <p:txBody>
          <a:bodyPr/>
          <a:lstStyle/>
          <a:p>
            <a:r>
              <a:rPr lang="en-US" smtClean="0"/>
              <a:t>CPSC503 Winter 2019</a:t>
            </a:r>
            <a:endParaRPr lang="en-US"/>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24</a:t>
            </a:fld>
            <a:endParaRPr lang="en-US" smtClean="0"/>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smtClean="0"/>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Different </a:t>
            </a:r>
            <a:r>
              <a:rPr lang="en-US" sz="2800" b="0" dirty="0" err="1">
                <a:solidFill>
                  <a:schemeClr val="accent2"/>
                </a:solidFill>
                <a:latin typeface="Comic Sans MS" pitchFamily="66" charset="0"/>
              </a:rPr>
              <a:t>subcat</a:t>
            </a:r>
            <a:endParaRPr lang="en-US" sz="2800" b="0" dirty="0">
              <a:solidFill>
                <a:schemeClr val="accent2"/>
              </a:solidFill>
              <a:latin typeface="Comic Sans MS" pitchFamily="66" charset="0"/>
            </a:endParaRP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01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01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01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73E46417-F2E9-4DC0-84AB-E8A0FF94BD27}" type="datetime1">
              <a:rPr lang="en-US" smtClean="0"/>
              <a:t>2/13/2019</a:t>
            </a:fld>
            <a:endParaRPr lang="en-US"/>
          </a:p>
        </p:txBody>
      </p:sp>
      <p:sp>
        <p:nvSpPr>
          <p:cNvPr id="27651" name="Footer Placeholder 4"/>
          <p:cNvSpPr>
            <a:spLocks noGrp="1"/>
          </p:cNvSpPr>
          <p:nvPr>
            <p:ph type="ftr" sz="quarter" idx="11"/>
          </p:nvPr>
        </p:nvSpPr>
        <p:spPr>
          <a:noFill/>
        </p:spPr>
        <p:txBody>
          <a:bodyPr/>
          <a:lstStyle/>
          <a:p>
            <a:r>
              <a:rPr lang="en-US" smtClean="0"/>
              <a:t>CPSC503 Winter 2019</a:t>
            </a:r>
            <a:endParaRPr lang="en-US"/>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25</a:t>
            </a:fld>
            <a:endParaRPr lang="en-US" smtClean="0"/>
          </a:p>
        </p:txBody>
      </p:sp>
      <p:sp>
        <p:nvSpPr>
          <p:cNvPr id="27653" name="Rectangle 2"/>
          <p:cNvSpPr>
            <a:spLocks noGrp="1" noChangeArrowheads="1"/>
          </p:cNvSpPr>
          <p:nvPr>
            <p:ph type="title"/>
          </p:nvPr>
        </p:nvSpPr>
        <p:spPr/>
        <p:txBody>
          <a:bodyPr/>
          <a:lstStyle/>
          <a:p>
            <a:pPr eaLnBrk="1" hangingPunct="1"/>
            <a:r>
              <a:rPr lang="en-US" smtClean="0"/>
              <a:t>Synonyms</a:t>
            </a:r>
          </a:p>
        </p:txBody>
      </p:sp>
      <p:sp>
        <p:nvSpPr>
          <p:cNvPr id="604163" name="Rectangle 3"/>
          <p:cNvSpPr>
            <a:spLocks noGrp="1" noChangeArrowheads="1"/>
          </p:cNvSpPr>
          <p:nvPr>
            <p:ph type="body" idx="1"/>
          </p:nvPr>
        </p:nvSpPr>
        <p:spPr>
          <a:xfrm>
            <a:off x="762000" y="4343400"/>
            <a:ext cx="7772400" cy="609600"/>
          </a:xfrm>
        </p:spPr>
        <p:txBody>
          <a:bodyPr/>
          <a:lstStyle/>
          <a:p>
            <a:pPr eaLnBrk="1" hangingPunct="1">
              <a:buFontTx/>
              <a:buNone/>
            </a:pPr>
            <a:r>
              <a:rPr lang="en-US" b="0" smtClean="0"/>
              <a:t>Would I be flying on a </a:t>
            </a:r>
            <a:r>
              <a:rPr lang="en-US" b="0" smtClean="0">
                <a:solidFill>
                  <a:schemeClr val="accent2"/>
                </a:solidFill>
              </a:rPr>
              <a:t>large/big</a:t>
            </a:r>
            <a:r>
              <a:rPr lang="en-US" b="0" smtClean="0"/>
              <a:t> plane?</a:t>
            </a:r>
          </a:p>
        </p:txBody>
      </p:sp>
      <p:sp>
        <p:nvSpPr>
          <p:cNvPr id="27655" name="Rectangle 4"/>
          <p:cNvSpPr>
            <a:spLocks noChangeArrowheads="1"/>
          </p:cNvSpPr>
          <p:nvPr/>
        </p:nvSpPr>
        <p:spPr bwMode="auto">
          <a:xfrm>
            <a:off x="0" y="1752600"/>
            <a:ext cx="86106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 Different lexemes with the same meaning.</a:t>
            </a:r>
          </a:p>
          <a:p>
            <a:pPr marL="342900" indent="-342900">
              <a:spcBef>
                <a:spcPct val="20000"/>
              </a:spcBef>
              <a:buFontTx/>
              <a:buChar char="•"/>
            </a:pPr>
            <a:endParaRPr lang="en-US" sz="2800">
              <a:latin typeface="Comic Sans MS" pitchFamily="66" charset="0"/>
            </a:endParaRPr>
          </a:p>
        </p:txBody>
      </p:sp>
      <p:sp>
        <p:nvSpPr>
          <p:cNvPr id="604165" name="Rectangle 5"/>
          <p:cNvSpPr>
            <a:spLocks noChangeArrowheads="1"/>
          </p:cNvSpPr>
          <p:nvPr/>
        </p:nvSpPr>
        <p:spPr bwMode="auto">
          <a:xfrm>
            <a:off x="0" y="2438400"/>
            <a:ext cx="8763000" cy="1447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Substitutability</a:t>
            </a:r>
            <a:r>
              <a:rPr lang="en-US" sz="2800">
                <a:latin typeface="Comic Sans MS" pitchFamily="66" charset="0"/>
              </a:rPr>
              <a:t>- if they can be substituted for one another in </a:t>
            </a:r>
            <a:r>
              <a:rPr lang="en-US" sz="2800" i="1">
                <a:solidFill>
                  <a:schemeClr val="accent2"/>
                </a:solidFill>
                <a:latin typeface="Comic Sans MS" pitchFamily="66" charset="0"/>
              </a:rPr>
              <a:t>some</a:t>
            </a:r>
            <a:r>
              <a:rPr lang="en-US" sz="2800">
                <a:latin typeface="Comic Sans MS" pitchFamily="66" charset="0"/>
              </a:rPr>
              <a:t> environment without changing meaning or acceptability.</a:t>
            </a:r>
          </a:p>
          <a:p>
            <a:pPr marL="342900" indent="-342900">
              <a:spcBef>
                <a:spcPct val="20000"/>
              </a:spcBef>
              <a:buFontTx/>
              <a:buChar char="•"/>
            </a:pPr>
            <a:endParaRPr lang="en-US" sz="2800">
              <a:latin typeface="Comic Sans MS" pitchFamily="66" charset="0"/>
            </a:endParaRPr>
          </a:p>
        </p:txBody>
      </p:sp>
      <p:sp>
        <p:nvSpPr>
          <p:cNvPr id="604166" name="Rectangle 6"/>
          <p:cNvSpPr>
            <a:spLocks noChangeArrowheads="1"/>
          </p:cNvSpPr>
          <p:nvPr/>
        </p:nvSpPr>
        <p:spPr bwMode="auto">
          <a:xfrm>
            <a:off x="609600" y="4953000"/>
            <a:ext cx="77724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became kind of a </a:t>
            </a:r>
            <a:r>
              <a:rPr lang="en-US" sz="2800" b="0">
                <a:solidFill>
                  <a:schemeClr val="accent2"/>
                </a:solidFill>
                <a:latin typeface="Comic Sans MS" pitchFamily="66" charset="0"/>
              </a:rPr>
              <a:t>large/big</a:t>
            </a:r>
            <a:r>
              <a:rPr lang="en-US" sz="2800" b="0">
                <a:latin typeface="Comic Sans MS" pitchFamily="66" charset="0"/>
              </a:rPr>
              <a:t> sister to…</a:t>
            </a:r>
          </a:p>
        </p:txBody>
      </p:sp>
      <p:sp>
        <p:nvSpPr>
          <p:cNvPr id="604167" name="Rectangle 7"/>
          <p:cNvSpPr>
            <a:spLocks noChangeArrowheads="1"/>
          </p:cNvSpPr>
          <p:nvPr/>
        </p:nvSpPr>
        <p:spPr bwMode="auto">
          <a:xfrm>
            <a:off x="609600" y="5562600"/>
            <a:ext cx="57150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You made a </a:t>
            </a:r>
            <a:r>
              <a:rPr lang="en-US" sz="2800" b="0">
                <a:solidFill>
                  <a:schemeClr val="accent2"/>
                </a:solidFill>
                <a:latin typeface="Comic Sans MS" pitchFamily="66" charset="0"/>
              </a:rPr>
              <a:t>large/big</a:t>
            </a:r>
            <a:r>
              <a:rPr lang="en-US" sz="2800" b="0">
                <a:latin typeface="Comic Sans MS" pitchFamily="66" charset="0"/>
              </a:rPr>
              <a:t>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fld id="{A5E35630-87F9-4350-9676-1AA715D77D4A}" type="datetime1">
              <a:rPr lang="en-US" smtClean="0"/>
              <a:t>2/13/2019</a:t>
            </a:fld>
            <a:endParaRPr lang="en-US"/>
          </a:p>
        </p:txBody>
      </p:sp>
      <p:sp>
        <p:nvSpPr>
          <p:cNvPr id="6148" name="Footer Placeholder 4"/>
          <p:cNvSpPr>
            <a:spLocks noGrp="1"/>
          </p:cNvSpPr>
          <p:nvPr>
            <p:ph type="ftr" sz="quarter" idx="11"/>
          </p:nvPr>
        </p:nvSpPr>
        <p:spPr>
          <a:noFill/>
        </p:spPr>
        <p:txBody>
          <a:bodyPr/>
          <a:lstStyle/>
          <a:p>
            <a:r>
              <a:rPr lang="en-US" smtClean="0"/>
              <a:t>CPSC503 Winter 2019</a:t>
            </a:r>
            <a:endParaRPr lang="en-US"/>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26</a:t>
            </a:fld>
            <a:endParaRPr lang="en-US" smtClean="0"/>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smtClean="0"/>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smtClean="0"/>
              <a:t>Since dogs are </a:t>
            </a:r>
            <a:r>
              <a:rPr lang="en-US" sz="2800" dirty="0" err="1" smtClean="0"/>
              <a:t>canids</a:t>
            </a:r>
            <a:endParaRPr lang="en-US" sz="2800" dirty="0" smtClean="0"/>
          </a:p>
          <a:p>
            <a:pPr lvl="2" eaLnBrk="1" hangingPunct="1"/>
            <a:r>
              <a:rPr lang="en-US" sz="2800" dirty="0" smtClean="0">
                <a:solidFill>
                  <a:schemeClr val="accent2"/>
                </a:solidFill>
              </a:rPr>
              <a:t>Dog</a:t>
            </a:r>
            <a:r>
              <a:rPr lang="en-US" sz="2800" dirty="0" smtClean="0">
                <a:solidFill>
                  <a:srgbClr val="008000"/>
                </a:solidFill>
              </a:rPr>
              <a:t> </a:t>
            </a:r>
            <a:r>
              <a:rPr lang="en-US" sz="2800" dirty="0" smtClean="0"/>
              <a:t>is a </a:t>
            </a:r>
            <a:r>
              <a:rPr lang="en-US" sz="2800" i="1" dirty="0" smtClean="0">
                <a:solidFill>
                  <a:schemeClr val="accent2"/>
                </a:solidFill>
              </a:rPr>
              <a:t>hyponym</a:t>
            </a:r>
            <a:r>
              <a:rPr lang="en-US" sz="2800" dirty="0" smtClean="0"/>
              <a:t> of </a:t>
            </a:r>
            <a:r>
              <a:rPr lang="en-US" sz="2800" dirty="0" err="1" smtClean="0">
                <a:solidFill>
                  <a:schemeClr val="accent2"/>
                </a:solidFill>
              </a:rPr>
              <a:t>canid</a:t>
            </a:r>
            <a:r>
              <a:rPr lang="en-US" sz="2800" dirty="0" smtClean="0"/>
              <a:t> and</a:t>
            </a:r>
          </a:p>
          <a:p>
            <a:pPr lvl="2" eaLnBrk="1" hangingPunct="1"/>
            <a:r>
              <a:rPr lang="en-US" sz="2800" dirty="0" err="1" smtClean="0">
                <a:solidFill>
                  <a:schemeClr val="accent2"/>
                </a:solidFill>
              </a:rPr>
              <a:t>Canid</a:t>
            </a:r>
            <a:r>
              <a:rPr lang="en-US" sz="2800" dirty="0" smtClean="0"/>
              <a:t> is a </a:t>
            </a:r>
            <a:r>
              <a:rPr lang="en-US" sz="2800" i="1" dirty="0" err="1" smtClean="0">
                <a:solidFill>
                  <a:schemeClr val="accent2"/>
                </a:solidFill>
              </a:rPr>
              <a:t>hypernym</a:t>
            </a:r>
            <a:r>
              <a:rPr lang="en-US" sz="2800" dirty="0" smtClean="0">
                <a:solidFill>
                  <a:schemeClr val="accent2"/>
                </a:solidFill>
              </a:rPr>
              <a:t> </a:t>
            </a:r>
            <a:r>
              <a:rPr lang="en-US" sz="2800" dirty="0" smtClean="0"/>
              <a:t>of </a:t>
            </a:r>
            <a:r>
              <a:rPr lang="en-US" sz="2800" dirty="0" smtClean="0">
                <a:solidFill>
                  <a:schemeClr val="accent2"/>
                </a:solidFill>
              </a:rPr>
              <a:t>dog</a:t>
            </a:r>
          </a:p>
          <a:p>
            <a:pPr lvl="2" eaLnBrk="1" hangingPunct="1"/>
            <a:endParaRPr lang="en-US" sz="2800" dirty="0" smtClean="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Def. Pairings where one lexeme denotes a subclass of the other</a:t>
            </a:r>
          </a:p>
          <a:p>
            <a:pPr marL="342900" indent="-342900">
              <a:spcBef>
                <a:spcPct val="20000"/>
              </a:spcBef>
              <a:buFontTx/>
              <a:buChar char="•"/>
            </a:pPr>
            <a:endParaRPr lang="en-US" sz="320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smtClean="0">
                <a:latin typeface="Comic Sans MS" pitchFamily="66" charset="0"/>
              </a:rPr>
              <a:t>doctor/human</a:t>
            </a:r>
          </a:p>
          <a:p>
            <a:pPr marL="742950" lvl="1" indent="-285750">
              <a:spcBef>
                <a:spcPct val="20000"/>
              </a:spcBef>
            </a:pPr>
            <a:r>
              <a:rPr lang="en-US" sz="2800" dirty="0" smtClean="0">
                <a:latin typeface="Comic Sans MS" pitchFamily="66" charset="0"/>
              </a:rPr>
              <a:t>……</a:t>
            </a:r>
            <a:endParaRPr lang="en-US" sz="2800" dirty="0">
              <a:latin typeface="Comic Sans MS" pitchFamily="66" charset="0"/>
            </a:endParaRP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07C568CF-0D10-475D-AF79-1D3DEAB11EC6}" type="datetime1">
              <a:rPr lang="en-US" smtClean="0"/>
              <a:t>2/13/2019</a:t>
            </a:fld>
            <a:endParaRPr lang="en-US"/>
          </a:p>
        </p:txBody>
      </p:sp>
      <p:sp>
        <p:nvSpPr>
          <p:cNvPr id="28675" name="Footer Placeholder 4"/>
          <p:cNvSpPr>
            <a:spLocks noGrp="1"/>
          </p:cNvSpPr>
          <p:nvPr>
            <p:ph type="ftr" sz="quarter" idx="11"/>
          </p:nvPr>
        </p:nvSpPr>
        <p:spPr>
          <a:noFill/>
        </p:spPr>
        <p:txBody>
          <a:bodyPr/>
          <a:lstStyle/>
          <a:p>
            <a:r>
              <a:rPr lang="en-US" smtClean="0"/>
              <a:t>CPSC503 Winter 2019</a:t>
            </a:r>
            <a:endParaRPr lang="en-US"/>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27</a:t>
            </a:fld>
            <a:endParaRPr lang="en-US" smtClean="0"/>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smtClean="0"/>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smtClean="0"/>
              <a:t>Databases containing all lexical relations among all lexemes </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a:t>
            </a:r>
            <a:r>
              <a:rPr lang="en-US" sz="2800" dirty="0" smtClean="0">
                <a:latin typeface="Comic Sans MS" pitchFamily="66" charset="0"/>
              </a:rPr>
              <a:t>first developed with reasonable coverage and </a:t>
            </a:r>
            <a:r>
              <a:rPr lang="en-US" sz="2800" dirty="0">
                <a:latin typeface="Comic Sans MS" pitchFamily="66" charset="0"/>
              </a:rPr>
              <a:t>widely used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Date Placeholder 4"/>
          <p:cNvSpPr>
            <a:spLocks noGrp="1"/>
          </p:cNvSpPr>
          <p:nvPr>
            <p:ph type="dt" sz="quarter" idx="10"/>
          </p:nvPr>
        </p:nvSpPr>
        <p:spPr>
          <a:noFill/>
        </p:spPr>
        <p:txBody>
          <a:bodyPr/>
          <a:lstStyle/>
          <a:p>
            <a:fld id="{029D93CF-3653-491E-BAF4-CCD805AF3AD7}" type="datetime1">
              <a:rPr lang="en-US" smtClean="0"/>
              <a:t>2/13/2019</a:t>
            </a:fld>
            <a:endParaRPr lang="en-US"/>
          </a:p>
        </p:txBody>
      </p:sp>
      <p:sp>
        <p:nvSpPr>
          <p:cNvPr id="7177" name="Footer Placeholder 5"/>
          <p:cNvSpPr>
            <a:spLocks noGrp="1"/>
          </p:cNvSpPr>
          <p:nvPr>
            <p:ph type="ftr" sz="quarter" idx="11"/>
          </p:nvPr>
        </p:nvSpPr>
        <p:spPr>
          <a:noFill/>
        </p:spPr>
        <p:txBody>
          <a:bodyPr/>
          <a:lstStyle/>
          <a:p>
            <a:r>
              <a:rPr lang="en-US" smtClean="0"/>
              <a:t>CPSC503 Winter 2019</a:t>
            </a:r>
            <a:endParaRPr lang="en-US"/>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28</a:t>
            </a:fld>
            <a:endParaRPr lang="en-US" smtClean="0"/>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smtClean="0"/>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lemma/lexeme</a:t>
            </a:r>
            <a:r>
              <a:rPr lang="en-US" sz="2800">
                <a:latin typeface="Comic Sans MS" pitchFamily="66" charset="0"/>
              </a:rPr>
              <a:t>: all possible senses </a:t>
            </a:r>
            <a:r>
              <a:rPr lang="en-US" sz="2800" b="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Date Placeholder 3"/>
          <p:cNvSpPr>
            <a:spLocks noGrp="1"/>
          </p:cNvSpPr>
          <p:nvPr>
            <p:ph type="dt" sz="quarter" idx="10"/>
          </p:nvPr>
        </p:nvSpPr>
        <p:spPr>
          <a:noFill/>
        </p:spPr>
        <p:txBody>
          <a:bodyPr/>
          <a:lstStyle/>
          <a:p>
            <a:fld id="{FBB64588-1A94-4018-8ACD-DEE51BE3B3EE}" type="datetime1">
              <a:rPr lang="en-US" smtClean="0"/>
              <a:t>2/13/2019</a:t>
            </a:fld>
            <a:endParaRPr lang="en-US"/>
          </a:p>
        </p:txBody>
      </p:sp>
      <p:sp>
        <p:nvSpPr>
          <p:cNvPr id="8202" name="Footer Placeholder 4"/>
          <p:cNvSpPr>
            <a:spLocks noGrp="1"/>
          </p:cNvSpPr>
          <p:nvPr>
            <p:ph type="ftr" sz="quarter" idx="11"/>
          </p:nvPr>
        </p:nvSpPr>
        <p:spPr>
          <a:noFill/>
        </p:spPr>
        <p:txBody>
          <a:bodyPr/>
          <a:lstStyle/>
          <a:p>
            <a:r>
              <a:rPr lang="en-US" smtClean="0"/>
              <a:t>CPSC503 Winter 2019</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29</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smtClean="0"/>
              <a:t>The</a:t>
            </a:r>
            <a:r>
              <a:rPr lang="en-US" smtClean="0"/>
              <a:t> noun </a:t>
            </a:r>
            <a:r>
              <a:rPr lang="en-US" b="0" smtClean="0"/>
              <a:t>"table" has 6 senses in WordNet</a:t>
            </a:r>
            <a:r>
              <a:rPr lang="en-US" smtClean="0"/>
              <a:t>.</a:t>
            </a:r>
            <a:r>
              <a:rPr lang="en-US" sz="2400" smtClean="0"/>
              <a:t/>
            </a:r>
            <a:br>
              <a:rPr lang="en-US" sz="2400" smtClean="0"/>
            </a:br>
            <a:r>
              <a:rPr lang="en-US" b="0" smtClean="0"/>
              <a:t>1. </a:t>
            </a:r>
            <a:r>
              <a:rPr lang="en-US" b="0" smtClean="0">
                <a:solidFill>
                  <a:schemeClr val="accent2"/>
                </a:solidFill>
              </a:rPr>
              <a:t>table, tabular array</a:t>
            </a:r>
            <a:r>
              <a:rPr lang="en-US" b="0" smtClean="0"/>
              <a:t> -- (a set of data …)</a:t>
            </a:r>
            <a:br>
              <a:rPr lang="en-US" b="0" smtClean="0"/>
            </a:br>
            <a:r>
              <a:rPr lang="en-US" b="0" smtClean="0"/>
              <a:t>2. </a:t>
            </a:r>
            <a:r>
              <a:rPr lang="en-US" b="0" smtClean="0">
                <a:solidFill>
                  <a:schemeClr val="accent2"/>
                </a:solidFill>
              </a:rPr>
              <a:t>table</a:t>
            </a:r>
            <a:r>
              <a:rPr lang="en-US" b="0" smtClean="0"/>
              <a:t> -- (a piece of furniture …)</a:t>
            </a:r>
            <a:br>
              <a:rPr lang="en-US" b="0" smtClean="0"/>
            </a:br>
            <a:r>
              <a:rPr lang="en-US" b="0" smtClean="0"/>
              <a:t>3. </a:t>
            </a:r>
            <a:r>
              <a:rPr lang="en-US" b="0" smtClean="0">
                <a:solidFill>
                  <a:schemeClr val="accent2"/>
                </a:solidFill>
              </a:rPr>
              <a:t>table</a:t>
            </a:r>
            <a:r>
              <a:rPr lang="en-US" b="0" smtClean="0"/>
              <a:t> -- (a piece of furniture with tableware…)</a:t>
            </a:r>
            <a:br>
              <a:rPr lang="en-US" b="0" smtClean="0"/>
            </a:br>
            <a:r>
              <a:rPr lang="en-US" b="0" smtClean="0"/>
              <a:t>4. </a:t>
            </a:r>
            <a:r>
              <a:rPr lang="en-US" b="0" smtClean="0">
                <a:solidFill>
                  <a:schemeClr val="accent2"/>
                </a:solidFill>
              </a:rPr>
              <a:t>mesa, table</a:t>
            </a:r>
            <a:r>
              <a:rPr lang="en-US" b="0" smtClean="0"/>
              <a:t> -- (flat tableland …)</a:t>
            </a:r>
            <a:br>
              <a:rPr lang="en-US" b="0" smtClean="0"/>
            </a:br>
            <a:r>
              <a:rPr lang="en-US" b="0" smtClean="0"/>
              <a:t>5. </a:t>
            </a:r>
            <a:r>
              <a:rPr lang="en-US" b="0" smtClean="0">
                <a:solidFill>
                  <a:schemeClr val="accent2"/>
                </a:solidFill>
              </a:rPr>
              <a:t>table</a:t>
            </a:r>
            <a:r>
              <a:rPr lang="en-US" b="0" smtClean="0"/>
              <a:t> -- (a company of people …)</a:t>
            </a:r>
            <a:br>
              <a:rPr lang="en-US" b="0" smtClean="0"/>
            </a:br>
            <a:r>
              <a:rPr lang="en-US" b="0" smtClean="0"/>
              <a:t>6. </a:t>
            </a:r>
            <a:r>
              <a:rPr lang="en-US" b="0" smtClean="0">
                <a:solidFill>
                  <a:schemeClr val="accent2"/>
                </a:solidFill>
              </a:rPr>
              <a:t>board, table</a:t>
            </a:r>
            <a:r>
              <a:rPr lang="en-US" b="0" smtClean="0"/>
              <a:t> -- (food or meals …)</a:t>
            </a:r>
            <a:br>
              <a:rPr lang="en-US" b="0" smtClean="0"/>
            </a:br>
            <a:endParaRPr lang="en-US" b="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6"/>
              <a:stretch>
                <a:fillRect/>
              </a:stretch>
            </p:blipFill>
            <p:spPr>
              <a:xfrm>
                <a:off x="8202568" y="5316708"/>
                <a:ext cx="341190" cy="364129"/>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E1095048-19E6-4F3D-A1F6-6633E2789002}" type="datetime1">
              <a:rPr lang="en-US" smtClean="0"/>
              <a:t>2/13/2019</a:t>
            </a:fld>
            <a:endParaRPr lang="en-US"/>
          </a:p>
        </p:txBody>
      </p:sp>
      <p:sp>
        <p:nvSpPr>
          <p:cNvPr id="2068" name="Footer Placeholder 5"/>
          <p:cNvSpPr>
            <a:spLocks noGrp="1"/>
          </p:cNvSpPr>
          <p:nvPr>
            <p:ph type="ftr" sz="quarter" idx="11"/>
          </p:nvPr>
        </p:nvSpPr>
        <p:spPr>
          <a:noFill/>
        </p:spPr>
        <p:txBody>
          <a:bodyPr/>
          <a:lstStyle/>
          <a:p>
            <a:r>
              <a:rPr lang="en-US" smtClean="0"/>
              <a:t>CPSC503 Winter 2019</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smtClean="0">
                <a:solidFill>
                  <a:srgbClr val="008000"/>
                </a:solidFill>
              </a:rPr>
              <a:t>	</a:t>
            </a:r>
          </a:p>
          <a:p>
            <a:pPr lvl="1" eaLnBrk="1" hangingPunct="1"/>
            <a:endParaRPr lang="en-US" sz="2800" kern="0" dirty="0" smtClean="0">
              <a:solidFill>
                <a:srgbClr val="008000"/>
              </a:solidFill>
            </a:endParaRPr>
          </a:p>
          <a:p>
            <a:pPr eaLnBrk="1" hangingPunct="1"/>
            <a:endParaRPr lang="en-US" kern="0" dirty="0" smtClean="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6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Date Placeholder 3"/>
          <p:cNvSpPr>
            <a:spLocks noGrp="1"/>
          </p:cNvSpPr>
          <p:nvPr>
            <p:ph type="dt" sz="quarter" idx="10"/>
          </p:nvPr>
        </p:nvSpPr>
        <p:spPr>
          <a:noFill/>
        </p:spPr>
        <p:txBody>
          <a:bodyPr/>
          <a:lstStyle/>
          <a:p>
            <a:fld id="{C2FCD9EB-8312-4DF6-BE23-8DDE9D2290C9}" type="datetime1">
              <a:rPr lang="en-US" smtClean="0"/>
              <a:t>2/13/2019</a:t>
            </a:fld>
            <a:endParaRPr lang="en-US"/>
          </a:p>
        </p:txBody>
      </p:sp>
      <p:sp>
        <p:nvSpPr>
          <p:cNvPr id="9229" name="Footer Placeholder 4"/>
          <p:cNvSpPr>
            <a:spLocks noGrp="1"/>
          </p:cNvSpPr>
          <p:nvPr>
            <p:ph type="ftr" sz="quarter" idx="11"/>
          </p:nvPr>
        </p:nvSpPr>
        <p:spPr>
          <a:noFill/>
        </p:spPr>
        <p:txBody>
          <a:bodyPr/>
          <a:lstStyle/>
          <a:p>
            <a:r>
              <a:rPr lang="en-US" smtClean="0"/>
              <a:t>CPSC503 Winter 2019</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30</a:t>
            </a:fld>
            <a:endParaRPr lang="en-US" smtClean="0"/>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smtClean="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7"/>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9"/>
              <a:stretch>
                <a:fillRect/>
              </a:stretch>
            </p:blipFill>
            <p:spPr>
              <a:xfrm>
                <a:off x="3596066" y="4248097"/>
                <a:ext cx="293355" cy="235203"/>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3"/>
          <p:cNvSpPr>
            <a:spLocks noGrp="1"/>
          </p:cNvSpPr>
          <p:nvPr>
            <p:ph type="dt" sz="quarter" idx="10"/>
          </p:nvPr>
        </p:nvSpPr>
        <p:spPr>
          <a:noFill/>
        </p:spPr>
        <p:txBody>
          <a:bodyPr/>
          <a:lstStyle/>
          <a:p>
            <a:fld id="{B75B1E13-98D5-4C50-BFBC-C46CA4E3CE62}" type="datetime1">
              <a:rPr lang="en-US" smtClean="0"/>
              <a:t>2/13/2019</a:t>
            </a:fld>
            <a:endParaRPr lang="en-US"/>
          </a:p>
        </p:txBody>
      </p:sp>
      <p:sp>
        <p:nvSpPr>
          <p:cNvPr id="10249" name="Footer Placeholder 4"/>
          <p:cNvSpPr>
            <a:spLocks noGrp="1"/>
          </p:cNvSpPr>
          <p:nvPr>
            <p:ph type="ftr" sz="quarter" idx="11"/>
          </p:nvPr>
        </p:nvSpPr>
        <p:spPr>
          <a:noFill/>
        </p:spPr>
        <p:txBody>
          <a:bodyPr/>
          <a:lstStyle/>
          <a:p>
            <a:r>
              <a:rPr lang="en-US" smtClean="0"/>
              <a:t>CPSC503 Winter 2019</a:t>
            </a:r>
            <a:endParaRPr lang="en-US"/>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31</a:t>
            </a:fld>
            <a:endParaRPr lang="en-US" smtClean="0"/>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smtClean="0"/>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smtClean="0"/>
              <a:t>WordNet</a:t>
            </a:r>
            <a:r>
              <a:rPr lang="en-US" sz="2000" b="0" dirty="0" smtClean="0"/>
              <a:t>: example from ver1.7.1</a:t>
            </a:r>
          </a:p>
          <a:p>
            <a:pPr eaLnBrk="1" hangingPunct="1">
              <a:buFontTx/>
              <a:buNone/>
            </a:pPr>
            <a:r>
              <a:rPr lang="en-US" sz="2000" b="0" dirty="0" smtClean="0"/>
              <a:t>For the three senses of “Vancouver”</a:t>
            </a:r>
          </a:p>
          <a:p>
            <a:pPr eaLnBrk="1" hangingPunct="1">
              <a:lnSpc>
                <a:spcPct val="80000"/>
              </a:lnSpc>
              <a:buFontTx/>
              <a:buNone/>
            </a:pPr>
            <a:r>
              <a:rPr lang="en-US" sz="2000" b="0" dirty="0" smtClean="0">
                <a:sym typeface="Symbol" pitchFamily="18" charset="2"/>
              </a:rPr>
              <a:t>(</a:t>
            </a:r>
            <a:r>
              <a:rPr lang="en-US" sz="2000" b="0" dirty="0" smtClean="0"/>
              <a:t>city, metropolis, urban center)</a:t>
            </a:r>
          </a:p>
          <a:p>
            <a:pPr eaLnBrk="1" hangingPunct="1">
              <a:lnSpc>
                <a:spcPct val="80000"/>
              </a:lnSpc>
              <a:buFontTx/>
              <a:buNone/>
            </a:pPr>
            <a:r>
              <a:rPr lang="en-US" sz="2000" b="0" dirty="0" smtClean="0">
                <a:sym typeface="Symbol" pitchFamily="18" charset="2"/>
              </a:rPr>
              <a:t>	</a:t>
            </a:r>
            <a:r>
              <a:rPr lang="en-US" sz="2000" b="0" dirty="0" smtClean="0"/>
              <a:t> (municipality)</a:t>
            </a:r>
          </a:p>
          <a:p>
            <a:pPr eaLnBrk="1" hangingPunct="1">
              <a:lnSpc>
                <a:spcPct val="80000"/>
              </a:lnSpc>
              <a:buFontTx/>
              <a:buNone/>
            </a:pPr>
            <a:r>
              <a:rPr lang="en-US" sz="2000" b="0" dirty="0" smtClean="0">
                <a:sym typeface="Symbol" pitchFamily="18" charset="2"/>
              </a:rPr>
              <a:t>	    </a:t>
            </a:r>
            <a:r>
              <a:rPr lang="en-US" sz="2000" b="0" dirty="0" smtClean="0"/>
              <a:t> (urban area)</a:t>
            </a:r>
          </a:p>
          <a:p>
            <a:pPr eaLnBrk="1" hangingPunct="1">
              <a:lnSpc>
                <a:spcPct val="80000"/>
              </a:lnSpc>
              <a:buFontTx/>
              <a:buNone/>
            </a:pPr>
            <a:r>
              <a:rPr lang="en-US" sz="2000" b="0" dirty="0" smtClean="0">
                <a:sym typeface="Symbol" pitchFamily="18" charset="2"/>
              </a:rPr>
              <a:t>		</a:t>
            </a:r>
            <a:r>
              <a:rPr lang="en-US" sz="2000" b="0" dirty="0" smtClean="0"/>
              <a:t> (geographical area)</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	</a:t>
            </a:r>
            <a:r>
              <a:rPr lang="en-US" sz="2000" b="0" dirty="0" smtClean="0"/>
              <a:t> (administrative district, territorial division)</a:t>
            </a:r>
          </a:p>
          <a:p>
            <a:pPr eaLnBrk="1" hangingPunct="1">
              <a:lnSpc>
                <a:spcPct val="80000"/>
              </a:lnSpc>
              <a:buFontTx/>
              <a:buNone/>
            </a:pPr>
            <a:r>
              <a:rPr lang="en-US" sz="2000" b="0" dirty="0" smtClean="0">
                <a:sym typeface="Symbol" pitchFamily="18" charset="2"/>
              </a:rPr>
              <a:t>		</a:t>
            </a:r>
            <a:r>
              <a:rPr lang="en-US" sz="2000" b="0" dirty="0" smtClean="0"/>
              <a:t> (district, territory)</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a:t>
            </a:r>
            <a:r>
              <a:rPr lang="en-US" sz="2000" b="0" dirty="0" smtClean="0"/>
              <a:t> (port)</a:t>
            </a:r>
          </a:p>
          <a:p>
            <a:pPr eaLnBrk="1" hangingPunct="1">
              <a:lnSpc>
                <a:spcPct val="80000"/>
              </a:lnSpc>
              <a:buFontTx/>
              <a:buNone/>
            </a:pPr>
            <a:r>
              <a:rPr lang="en-US" sz="2000" b="0" dirty="0" smtClean="0">
                <a:sym typeface="Symbol" pitchFamily="18" charset="2"/>
              </a:rPr>
              <a:t>	</a:t>
            </a:r>
            <a:r>
              <a:rPr lang="en-US" sz="2000" b="0" dirty="0" smtClean="0"/>
              <a:t> (geographic point)</a:t>
            </a:r>
          </a:p>
          <a:p>
            <a:pPr eaLnBrk="1" hangingPunct="1">
              <a:lnSpc>
                <a:spcPct val="80000"/>
              </a:lnSpc>
              <a:buFontTx/>
              <a:buNone/>
            </a:pPr>
            <a:r>
              <a:rPr lang="en-US" sz="2000" b="0" dirty="0" smtClean="0">
                <a:sym typeface="Symbol" pitchFamily="18" charset="2"/>
              </a:rPr>
              <a:t>		</a:t>
            </a:r>
            <a:r>
              <a:rPr lang="en-US" sz="2000" b="0" dirty="0" smtClean="0"/>
              <a:t> (point)</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buFontTx/>
              <a:buNone/>
            </a:pPr>
            <a:endParaRPr 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Visualizing </a:t>
            </a:r>
            <a:r>
              <a:rPr lang="en-CA" dirty="0" err="1" smtClean="0"/>
              <a:t>Wordnet</a:t>
            </a:r>
            <a:r>
              <a:rPr lang="en-CA" dirty="0" smtClean="0"/>
              <a:t> Relations</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32</a:t>
            </a:fld>
            <a:endParaRPr lang="en-US">
              <a:solidFill>
                <a:srgbClr val="000000"/>
              </a:solidFill>
            </a:endParaRPr>
          </a:p>
        </p:txBody>
      </p:sp>
      <p:pic>
        <p:nvPicPr>
          <p:cNvPr id="106498" name="Picture 2" descr="http://vialab.science.uoit.ca/wp-content/themes/vialab/lib/utils/timthumb.php?src=/wp-content/uploads/2011/12/emotion_sequence.png&amp;h=&amp;w=61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76400"/>
            <a:ext cx="8763000" cy="3260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49810"/>
            <a:ext cx="7162800" cy="584775"/>
          </a:xfrm>
          <a:prstGeom prst="rect">
            <a:avLst/>
          </a:prstGeom>
          <a:noFill/>
        </p:spPr>
        <p:txBody>
          <a:bodyPr wrap="square" rtlCol="0">
            <a:spAutoFit/>
          </a:bodyPr>
          <a:lstStyle/>
          <a:p>
            <a:r>
              <a:rPr lang="en-CA" b="0" dirty="0"/>
              <a:t>C. Collins, “WordNet Explorer: Applying visualization principles to lexical semantics,” University of Toronto, Technical Report </a:t>
            </a:r>
            <a:r>
              <a:rPr lang="en-CA" b="0" dirty="0" err="1"/>
              <a:t>kmdi</a:t>
            </a:r>
            <a:r>
              <a:rPr lang="en-CA" b="0" dirty="0"/>
              <a:t> 2007-2, 2007. </a:t>
            </a:r>
            <a:endParaRPr lang="en-CA" dirty="0"/>
          </a:p>
        </p:txBody>
      </p:sp>
      <p:sp>
        <p:nvSpPr>
          <p:cNvPr id="3" name="Date Placeholder 2"/>
          <p:cNvSpPr>
            <a:spLocks noGrp="1"/>
          </p:cNvSpPr>
          <p:nvPr>
            <p:ph type="dt" sz="half" idx="10"/>
          </p:nvPr>
        </p:nvSpPr>
        <p:spPr/>
        <p:txBody>
          <a:bodyPr/>
          <a:lstStyle/>
          <a:p>
            <a:pPr>
              <a:defRPr/>
            </a:pPr>
            <a:fld id="{1916A3B1-1C06-4712-BC37-04AA4661D78C}" type="datetime1">
              <a:rPr lang="en-US" smtClean="0"/>
              <a:t>2/13/2019</a:t>
            </a:fld>
            <a:endParaRPr lang="en-US"/>
          </a:p>
        </p:txBody>
      </p:sp>
    </p:spTree>
    <p:extLst>
      <p:ext uri="{BB962C8B-B14F-4D97-AF65-F5344CB8AC3E}">
        <p14:creationId xmlns:p14="http://schemas.microsoft.com/office/powerpoint/2010/main" val="859684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Web interface &amp; API</a:t>
            </a:r>
            <a:endParaRPr lang="en-CA"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11692EB8-07D1-4B45-95E9-F32685544E09}" type="slidenum">
              <a:rPr lang="en-US" smtClean="0">
                <a:solidFill>
                  <a:srgbClr val="000000"/>
                </a:solidFill>
              </a:rPr>
              <a:pPr>
                <a:defRPr/>
              </a:pPr>
              <a:t>33</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pPr>
              <a:defRPr/>
            </a:pPr>
            <a:fld id="{A0AF85C0-CDE6-4A1D-B7C0-2E435D31CB76}"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1071044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xfrm>
            <a:off x="762000" y="6400800"/>
            <a:ext cx="1905000" cy="457200"/>
          </a:xfrm>
          <a:noFill/>
        </p:spPr>
        <p:txBody>
          <a:bodyPr/>
          <a:lstStyle/>
          <a:p>
            <a:fld id="{211FCA8E-CC02-4077-B3D8-B19C230B1868}" type="datetime1">
              <a:rPr lang="en-US" smtClean="0"/>
              <a:t>2/13/2019</a:t>
            </a:fld>
            <a:endParaRPr lang="en-US"/>
          </a:p>
        </p:txBody>
      </p:sp>
      <p:sp>
        <p:nvSpPr>
          <p:cNvPr id="11268" name="Footer Placeholder 4"/>
          <p:cNvSpPr>
            <a:spLocks noGrp="1"/>
          </p:cNvSpPr>
          <p:nvPr>
            <p:ph type="ftr" sz="quarter" idx="11"/>
          </p:nvPr>
        </p:nvSpPr>
        <p:spPr>
          <a:xfrm>
            <a:off x="3200400" y="6400800"/>
            <a:ext cx="2895600" cy="457200"/>
          </a:xfrm>
          <a:noFill/>
        </p:spPr>
        <p:txBody>
          <a:bodyPr/>
          <a:lstStyle/>
          <a:p>
            <a:r>
              <a:rPr lang="en-US" smtClean="0"/>
              <a:t>CPSC503 Winter 2019</a:t>
            </a:r>
            <a:endParaRPr lang="en-US"/>
          </a:p>
        </p:txBody>
      </p:sp>
      <p:sp>
        <p:nvSpPr>
          <p:cNvPr id="11269" name="Slide Number Placeholder 5"/>
          <p:cNvSpPr>
            <a:spLocks noGrp="1"/>
          </p:cNvSpPr>
          <p:nvPr>
            <p:ph type="sldNum" sz="quarter" idx="12"/>
          </p:nvPr>
        </p:nvSpPr>
        <p:spPr>
          <a:xfrm>
            <a:off x="6629400" y="6400800"/>
            <a:ext cx="1905000" cy="457200"/>
          </a:xfrm>
          <a:noFill/>
        </p:spPr>
        <p:txBody>
          <a:bodyPr/>
          <a:lstStyle/>
          <a:p>
            <a:fld id="{C846E2CE-604E-415D-94AD-A5097620A2A1}" type="slidenum">
              <a:rPr lang="en-US" smtClean="0"/>
              <a:pPr/>
              <a:t>34</a:t>
            </a:fld>
            <a:endParaRPr lang="en-US" smtClean="0"/>
          </a:p>
        </p:txBody>
      </p:sp>
      <p:sp>
        <p:nvSpPr>
          <p:cNvPr id="11270" name="Rectangle 2"/>
          <p:cNvSpPr>
            <a:spLocks noGrp="1" noChangeArrowheads="1"/>
          </p:cNvSpPr>
          <p:nvPr>
            <p:ph type="title"/>
          </p:nvPr>
        </p:nvSpPr>
        <p:spPr>
          <a:xfrm>
            <a:off x="559594" y="-228600"/>
            <a:ext cx="7772400" cy="1143000"/>
          </a:xfrm>
        </p:spPr>
        <p:txBody>
          <a:bodyPr/>
          <a:lstStyle/>
          <a:p>
            <a:pPr eaLnBrk="1" hangingPunct="1"/>
            <a:r>
              <a:rPr lang="en-US" dirty="0" err="1" smtClean="0"/>
              <a:t>Wordnet</a:t>
            </a:r>
            <a:r>
              <a:rPr lang="en-US" dirty="0" smtClean="0"/>
              <a:t>: NLP Tasks</a:t>
            </a:r>
          </a:p>
        </p:txBody>
      </p:sp>
      <p:sp>
        <p:nvSpPr>
          <p:cNvPr id="22534" name="Rectangle 3"/>
          <p:cNvSpPr>
            <a:spLocks noGrp="1" noChangeArrowheads="1"/>
          </p:cNvSpPr>
          <p:nvPr>
            <p:ph type="body" idx="1"/>
          </p:nvPr>
        </p:nvSpPr>
        <p:spPr>
          <a:xfrm>
            <a:off x="122100" y="672060"/>
            <a:ext cx="8793299" cy="5195339"/>
          </a:xfrm>
        </p:spPr>
        <p:txBody>
          <a:bodyPr/>
          <a:lstStyle/>
          <a:p>
            <a:pPr eaLnBrk="1" hangingPunct="1">
              <a:spcBef>
                <a:spcPct val="40000"/>
              </a:spcBef>
              <a:defRPr/>
            </a:pPr>
            <a:r>
              <a:rPr lang="en-US" dirty="0" smtClean="0">
                <a:solidFill>
                  <a:schemeClr val="accent2"/>
                </a:solidFill>
              </a:rPr>
              <a:t>Probabilistic Parsing (PP-attachments): </a:t>
            </a:r>
            <a:r>
              <a:rPr lang="en-US" dirty="0" smtClean="0"/>
              <a:t>words + word-classes extracted from the </a:t>
            </a:r>
            <a:r>
              <a:rPr lang="en-US" dirty="0" err="1" smtClean="0"/>
              <a:t>hypernym</a:t>
            </a:r>
            <a:r>
              <a:rPr lang="en-US" dirty="0" smtClean="0"/>
              <a:t> hierarchy increase accuracy from 84% to 88% [</a:t>
            </a:r>
            <a:r>
              <a:rPr lang="en-US" dirty="0" err="1" smtClean="0"/>
              <a:t>Stetina</a:t>
            </a:r>
            <a:r>
              <a:rPr lang="en-US" dirty="0" smtClean="0"/>
              <a:t> and Nagao, 1997]</a:t>
            </a:r>
          </a:p>
          <a:p>
            <a:pPr marL="274320" eaLnBrk="1" hangingPunct="1">
              <a:spcBef>
                <a:spcPts val="0"/>
              </a:spcBef>
              <a:buFontTx/>
              <a:buNone/>
              <a:defRPr/>
            </a:pPr>
            <a:r>
              <a:rPr lang="en-US" sz="2400" i="1" dirty="0" smtClean="0"/>
              <a:t>… acquire a company for money</a:t>
            </a:r>
          </a:p>
          <a:p>
            <a:pPr marL="274320" eaLnBrk="1" hangingPunct="1">
              <a:spcBef>
                <a:spcPts val="0"/>
              </a:spcBef>
              <a:buFontTx/>
              <a:buNone/>
              <a:defRPr/>
            </a:pPr>
            <a:r>
              <a:rPr lang="en-US" sz="2400" i="1" dirty="0" smtClean="0"/>
              <a:t>… purchase a car for money</a:t>
            </a:r>
          </a:p>
          <a:p>
            <a:pPr marL="274320" eaLnBrk="1" hangingPunct="1">
              <a:spcBef>
                <a:spcPts val="0"/>
              </a:spcBef>
              <a:buFontTx/>
              <a:buNone/>
              <a:defRPr/>
            </a:pPr>
            <a:r>
              <a:rPr lang="en-US" sz="2400" i="1" dirty="0" smtClean="0"/>
              <a:t>… buy a book for a few bucks</a:t>
            </a:r>
            <a:endParaRPr lang="en-US" dirty="0" smtClean="0">
              <a:solidFill>
                <a:schemeClr val="accent2"/>
              </a:solidFill>
            </a:endParaRPr>
          </a:p>
          <a:p>
            <a:pPr eaLnBrk="1" hangingPunct="1">
              <a:spcBef>
                <a:spcPct val="40000"/>
              </a:spcBef>
              <a:defRPr/>
            </a:pPr>
            <a:r>
              <a:rPr lang="en-US" dirty="0" smtClean="0">
                <a:solidFill>
                  <a:schemeClr val="accent2"/>
                </a:solidFill>
              </a:rPr>
              <a:t>Word sense disambiguation </a:t>
            </a:r>
          </a:p>
          <a:p>
            <a:pPr eaLnBrk="1" hangingPunct="1">
              <a:spcBef>
                <a:spcPct val="40000"/>
              </a:spcBef>
              <a:defRPr/>
            </a:pPr>
            <a:r>
              <a:rPr lang="en-US" dirty="0" smtClean="0">
                <a:solidFill>
                  <a:schemeClr val="accent2"/>
                </a:solidFill>
              </a:rPr>
              <a:t>Lexical Chains</a:t>
            </a:r>
            <a:r>
              <a:rPr lang="en-US" dirty="0" smtClean="0"/>
              <a:t> (topic modeling, summarization) </a:t>
            </a:r>
          </a:p>
          <a:p>
            <a:pPr marL="457200" indent="-457200" eaLnBrk="1" hangingPunct="1">
              <a:spcBef>
                <a:spcPct val="40000"/>
              </a:spcBef>
              <a:buFont typeface="Arial" panose="020B0604020202020204" pitchFamily="34" charset="0"/>
              <a:buChar char="•"/>
              <a:defRPr/>
            </a:pPr>
            <a:r>
              <a:rPr lang="en-US" dirty="0" smtClean="0"/>
              <a:t>and </a:t>
            </a:r>
            <a:r>
              <a:rPr lang="en-US" i="1" dirty="0"/>
              <a:t>many, many others </a:t>
            </a:r>
            <a:r>
              <a:rPr lang="en-US" dirty="0"/>
              <a:t>!</a:t>
            </a:r>
          </a:p>
          <a:p>
            <a:pPr eaLnBrk="1" hangingPunct="1">
              <a:spcBef>
                <a:spcPct val="40000"/>
              </a:spcBef>
              <a:defRPr/>
            </a:pPr>
            <a:r>
              <a:rPr lang="en-US" u="sng" dirty="0"/>
              <a:t>More importantly </a:t>
            </a:r>
            <a:r>
              <a:rPr lang="en-US" dirty="0"/>
              <a:t>starting point for larger </a:t>
            </a:r>
            <a:r>
              <a:rPr lang="en-US" dirty="0" smtClean="0"/>
              <a:t>Lexical Resources (aka Ontologies) !</a:t>
            </a:r>
            <a:endParaRPr lang="en-US" dirty="0"/>
          </a:p>
          <a:p>
            <a:pPr eaLnBrk="1" hangingPunct="1">
              <a:spcBef>
                <a:spcPct val="40000"/>
              </a:spcBef>
              <a:defRPr/>
            </a:pPr>
            <a:endParaRPr lang="en-US" dirty="0" smtClean="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8160" y="2419560"/>
              <a:ext cx="8825040" cy="1231200"/>
            </p14:xfrm>
          </p:contentPart>
        </mc:Choice>
        <mc:Fallback xmlns="">
          <p:pic>
            <p:nvPicPr>
              <p:cNvPr id="2" name="Ink 1"/>
              <p:cNvPicPr/>
              <p:nvPr/>
            </p:nvPicPr>
            <p:blipFill>
              <a:blip r:embed="rId4"/>
              <a:stretch>
                <a:fillRect/>
              </a:stretch>
            </p:blipFill>
            <p:spPr>
              <a:xfrm>
                <a:off x="296640" y="2405880"/>
                <a:ext cx="8840160" cy="1258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smtClean="0"/>
              <a:t>YAGO2: huge semantic knowledge base</a:t>
            </a:r>
            <a:endParaRPr lang="en-CA" sz="3600" dirty="0"/>
          </a:p>
        </p:txBody>
      </p:sp>
      <p:sp>
        <p:nvSpPr>
          <p:cNvPr id="3" name="Content Placeholder 2"/>
          <p:cNvSpPr>
            <a:spLocks noGrp="1"/>
          </p:cNvSpPr>
          <p:nvPr>
            <p:ph idx="1"/>
          </p:nvPr>
        </p:nvSpPr>
        <p:spPr>
          <a:xfrm>
            <a:off x="0" y="1066800"/>
            <a:ext cx="9144000" cy="2286000"/>
          </a:xfrm>
        </p:spPr>
        <p:txBody>
          <a:bodyPr/>
          <a:lstStyle/>
          <a:p>
            <a:r>
              <a:rPr lang="en-CA" dirty="0" smtClean="0"/>
              <a:t>Derived from </a:t>
            </a:r>
            <a:r>
              <a:rPr lang="en-CA" b="1" dirty="0" smtClean="0"/>
              <a:t>Wikipedia</a:t>
            </a:r>
            <a:r>
              <a:rPr lang="en-CA" dirty="0" smtClean="0"/>
              <a:t>, </a:t>
            </a:r>
            <a:r>
              <a:rPr lang="en-CA" b="1" dirty="0" err="1" smtClean="0"/>
              <a:t>WordNet</a:t>
            </a:r>
            <a:r>
              <a:rPr lang="en-CA" dirty="0" smtClean="0"/>
              <a:t> and </a:t>
            </a:r>
            <a:r>
              <a:rPr lang="en-CA" b="1" dirty="0" err="1" smtClean="0"/>
              <a:t>GeoNames</a:t>
            </a:r>
            <a:r>
              <a:rPr lang="en-CA" dirty="0" smtClean="0"/>
              <a:t>. </a:t>
            </a:r>
            <a:r>
              <a:rPr lang="en-CA" b="0" dirty="0" smtClean="0"/>
              <a:t>(started in 2007, paper in www conference) </a:t>
            </a:r>
          </a:p>
          <a:p>
            <a:r>
              <a:rPr lang="en-CA" dirty="0" smtClean="0"/>
              <a:t>10</a:t>
            </a:r>
            <a:r>
              <a:rPr lang="en-CA" baseline="30000" dirty="0" smtClean="0"/>
              <a:t>6</a:t>
            </a:r>
            <a:r>
              <a:rPr lang="en-CA" dirty="0" smtClean="0"/>
              <a:t> entities (persons, organizations, cities, etc.) </a:t>
            </a:r>
          </a:p>
          <a:p>
            <a:r>
              <a:rPr lang="en-CA" dirty="0" smtClean="0"/>
              <a:t>&gt;120</a:t>
            </a:r>
            <a:r>
              <a:rPr lang="en-CA" dirty="0"/>
              <a:t>* 10</a:t>
            </a:r>
            <a:r>
              <a:rPr lang="en-CA" baseline="30000" dirty="0" smtClean="0"/>
              <a:t>6</a:t>
            </a:r>
            <a:r>
              <a:rPr lang="en-CA" dirty="0" smtClean="0"/>
              <a:t> facts about these entities. </a:t>
            </a:r>
          </a:p>
        </p:txBody>
      </p:sp>
      <p:sp>
        <p:nvSpPr>
          <p:cNvPr id="5" name="Footer Placeholder 4"/>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solidFill>
                  <a:srgbClr val="000000"/>
                </a:solidFill>
              </a:rPr>
              <a:pPr>
                <a:defRPr/>
              </a:pPr>
              <a:t>35</a:t>
            </a:fld>
            <a:endParaRPr lang="en-US">
              <a:solidFill>
                <a:srgbClr val="000000"/>
              </a:solidFill>
            </a:endParaRPr>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Tx/>
              <a:buChar char="•"/>
            </a:pPr>
            <a:r>
              <a:rPr lang="en-CA" sz="2800" kern="0" dirty="0" smtClean="0">
                <a:solidFill>
                  <a:srgbClr val="000000"/>
                </a:solidFill>
                <a:latin typeface="Arial Unicode MS"/>
              </a:rPr>
              <a:t>YAGO accuracy of 95%. has been manually evaluated. </a:t>
            </a:r>
          </a:p>
          <a:p>
            <a:pPr marL="342900" indent="-342900" eaLnBrk="0" hangingPunct="0">
              <a:spcBef>
                <a:spcPct val="20000"/>
              </a:spcBef>
              <a:buFontTx/>
              <a:buChar char="•"/>
              <a:defRPr/>
            </a:pPr>
            <a:r>
              <a:rPr lang="en-CA" sz="2800" kern="0" dirty="0" smtClean="0">
                <a:solidFill>
                  <a:srgbClr val="000000"/>
                </a:solidFill>
                <a:latin typeface="Arial Unicode MS"/>
              </a:rPr>
              <a:t>A</a:t>
            </a:r>
            <a:r>
              <a:rPr lang="en-CA" sz="2800" kern="0" dirty="0" err="1" smtClean="0">
                <a:solidFill>
                  <a:srgbClr val="000000"/>
                </a:solidFill>
                <a:latin typeface="Arial Unicode MS"/>
              </a:rPr>
              <a:t>nchored</a:t>
            </a:r>
            <a:r>
              <a:rPr lang="en-CA" sz="2800" kern="0" dirty="0" smtClean="0">
                <a:solidFill>
                  <a:srgbClr val="000000"/>
                </a:solidFill>
                <a:latin typeface="Arial Unicode MS"/>
              </a:rPr>
              <a:t> in </a:t>
            </a:r>
            <a:r>
              <a:rPr lang="en-CA" sz="2800" i="1" kern="0" dirty="0" smtClean="0">
                <a:solidFill>
                  <a:srgbClr val="000000"/>
                </a:solidFill>
                <a:latin typeface="Arial Unicode MS"/>
              </a:rPr>
              <a:t>time</a:t>
            </a:r>
            <a:r>
              <a:rPr lang="en-CA" sz="2800" kern="0" dirty="0" smtClean="0">
                <a:solidFill>
                  <a:srgbClr val="000000"/>
                </a:solidFill>
                <a:latin typeface="Arial Unicode MS"/>
              </a:rPr>
              <a:t> and </a:t>
            </a:r>
            <a:r>
              <a:rPr lang="en-CA" sz="2800" i="1" kern="0" dirty="0" smtClean="0">
                <a:solidFill>
                  <a:srgbClr val="000000"/>
                </a:solidFill>
                <a:latin typeface="Arial Unicode MS"/>
              </a:rPr>
              <a:t>space</a:t>
            </a:r>
            <a:r>
              <a:rPr lang="en-CA" sz="2800" kern="0" dirty="0" smtClean="0">
                <a:solidFill>
                  <a:srgbClr val="000000"/>
                </a:solidFill>
                <a:latin typeface="Arial Unicode MS"/>
              </a:rPr>
              <a:t>. YAGO attaches a </a:t>
            </a:r>
            <a:r>
              <a:rPr lang="en-CA" sz="2800" i="1" kern="0" dirty="0" smtClean="0">
                <a:solidFill>
                  <a:srgbClr val="000000"/>
                </a:solidFill>
                <a:latin typeface="Arial Unicode MS"/>
              </a:rPr>
              <a:t>temporal</a:t>
            </a:r>
            <a:r>
              <a:rPr lang="en-CA" sz="2800" kern="0" dirty="0" smtClean="0">
                <a:solidFill>
                  <a:srgbClr val="000000"/>
                </a:solidFill>
                <a:latin typeface="Arial Unicode MS"/>
              </a:rPr>
              <a:t> dimension and a </a:t>
            </a:r>
            <a:r>
              <a:rPr lang="en-CA" sz="2800" i="1" kern="0" dirty="0" smtClean="0">
                <a:solidFill>
                  <a:srgbClr val="000000"/>
                </a:solidFill>
                <a:latin typeface="Arial Unicode MS"/>
              </a:rPr>
              <a:t>spatial</a:t>
            </a:r>
            <a:r>
              <a:rPr lang="en-CA" sz="2800" kern="0" dirty="0" smtClean="0">
                <a:solidFill>
                  <a:srgbClr val="000000"/>
                </a:solidFill>
                <a:latin typeface="Arial Unicode MS"/>
              </a:rPr>
              <a:t> dimension to many of its facts and entities. </a:t>
            </a:r>
          </a:p>
          <a:p>
            <a:pPr marL="342900" indent="-342900" eaLnBrk="0" hangingPunct="0">
              <a:spcBef>
                <a:spcPct val="20000"/>
              </a:spcBef>
              <a:buFontTx/>
              <a:buChar char="•"/>
              <a:defRPr/>
            </a:pPr>
            <a:endParaRPr lang="en-CA" sz="2800" kern="0" dirty="0">
              <a:solidFill>
                <a:srgbClr val="000000"/>
              </a:solidFill>
              <a:latin typeface="Arial Unicode MS"/>
            </a:endParaRPr>
          </a:p>
        </p:txBody>
      </p:sp>
      <p:sp>
        <p:nvSpPr>
          <p:cNvPr id="4" name="Date Placeholder 3"/>
          <p:cNvSpPr>
            <a:spLocks noGrp="1"/>
          </p:cNvSpPr>
          <p:nvPr>
            <p:ph type="dt" sz="half" idx="10"/>
          </p:nvPr>
        </p:nvSpPr>
        <p:spPr/>
        <p:txBody>
          <a:bodyPr/>
          <a:lstStyle/>
          <a:p>
            <a:pPr>
              <a:defRPr/>
            </a:pPr>
            <a:fld id="{B38BE892-F953-4DAA-A06B-B8DA65359E1D}"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42777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Freebase</a:t>
            </a:r>
            <a:endParaRPr lang="en-CA" dirty="0"/>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smtClean="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a:t>
            </a:r>
            <a:r>
              <a:rPr lang="en-CA" sz="2400" dirty="0" smtClean="0">
                <a:solidFill>
                  <a:srgbClr val="00B0F0"/>
                </a:solidFill>
              </a:rPr>
              <a:t>properties </a:t>
            </a:r>
            <a:r>
              <a:rPr lang="en-CA" sz="2400" dirty="0" smtClean="0"/>
              <a:t>and over </a:t>
            </a:r>
            <a:r>
              <a:rPr lang="en-CA" sz="2400" dirty="0" smtClean="0">
                <a:solidFill>
                  <a:srgbClr val="00B0F0"/>
                </a:solidFill>
              </a:rPr>
              <a:t>a billion of facts</a:t>
            </a:r>
          </a:p>
          <a:p>
            <a:pPr marL="457200" indent="-457200">
              <a:buFont typeface="Arial" panose="020B0604020202020204" pitchFamily="34" charset="0"/>
              <a:buChar char="•"/>
            </a:pPr>
            <a:r>
              <a:rPr lang="en-CA" sz="2400" dirty="0"/>
              <a:t>A</a:t>
            </a:r>
            <a:r>
              <a:rPr lang="en-CA" sz="2400" dirty="0" smtClean="0"/>
              <a:t>utomatically extracted from a number of resources including </a:t>
            </a:r>
            <a:r>
              <a:rPr lang="en-CA" sz="2400" b="1" dirty="0" smtClean="0"/>
              <a:t>Wikipedia</a:t>
            </a:r>
            <a:r>
              <a:rPr lang="en-CA" sz="2400" dirty="0" smtClean="0"/>
              <a:t>, </a:t>
            </a:r>
            <a:r>
              <a:rPr lang="en-CA" sz="2400" b="1" dirty="0" err="1" smtClean="0"/>
              <a:t>MusicBrainz</a:t>
            </a:r>
            <a:r>
              <a:rPr lang="en-CA" sz="2400" dirty="0" smtClean="0"/>
              <a:t>, and </a:t>
            </a:r>
            <a:r>
              <a:rPr lang="en-CA" sz="2400" b="1" dirty="0" smtClean="0"/>
              <a:t>NNDB </a:t>
            </a:r>
          </a:p>
          <a:p>
            <a:pPr marL="457200" indent="-457200">
              <a:buFont typeface="Arial" panose="020B0604020202020204" pitchFamily="34" charset="0"/>
              <a:buChar char="•"/>
            </a:pPr>
            <a:r>
              <a:rPr lang="en-CA" sz="2400" dirty="0" smtClean="0"/>
              <a:t>as well as the </a:t>
            </a:r>
            <a:r>
              <a:rPr lang="en-CA" sz="2400" b="1" dirty="0" smtClean="0"/>
              <a:t>knowledge contributed by the human volunteers. </a:t>
            </a:r>
          </a:p>
          <a:p>
            <a:pPr marL="457200" indent="-457200">
              <a:buFont typeface="Arial" panose="020B0604020202020204" pitchFamily="34" charset="0"/>
              <a:buChar char="•"/>
            </a:pPr>
            <a:r>
              <a:rPr lang="en-CA" sz="2400" dirty="0" smtClean="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smtClean="0"/>
              <a:t>All </a:t>
            </a:r>
            <a:r>
              <a:rPr lang="en-CA" sz="2400" dirty="0" smtClean="0">
                <a:solidFill>
                  <a:srgbClr val="FF0000"/>
                </a:solidFill>
              </a:rPr>
              <a:t>was</a:t>
            </a:r>
            <a:r>
              <a:rPr lang="en-CA" sz="2400" dirty="0" smtClean="0"/>
              <a:t> </a:t>
            </a:r>
            <a:r>
              <a:rPr lang="en-CA" sz="2400" b="1" dirty="0" smtClean="0"/>
              <a:t>available </a:t>
            </a:r>
            <a:r>
              <a:rPr lang="en-CA" sz="2400" b="1" dirty="0"/>
              <a:t>for free </a:t>
            </a:r>
            <a:r>
              <a:rPr lang="en-CA" sz="2400" dirty="0"/>
              <a:t>through the APIs or to download from </a:t>
            </a:r>
            <a:r>
              <a:rPr lang="en-CA" sz="2400" dirty="0" smtClean="0"/>
              <a:t>weekly</a:t>
            </a:r>
            <a:r>
              <a:rPr lang="en-CA" sz="2400" dirty="0"/>
              <a:t> data dumps</a:t>
            </a:r>
            <a:endParaRPr lang="en-CA" sz="2400" dirty="0" smtClean="0"/>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Unicode MS"/>
                <a:ea typeface="+mn-ea"/>
                <a:cs typeface="+mn-cs"/>
              </a:rPr>
              <a:t>CPSC503 Winter 2019</a:t>
            </a:r>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BA11492F-E133-4F51-A297-1F2291867B6C}"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871208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Fast Changing Landscape.....</a:t>
            </a:r>
            <a:endParaRPr lang="en-CA" dirty="0"/>
          </a:p>
        </p:txBody>
      </p:sp>
      <p:sp>
        <p:nvSpPr>
          <p:cNvPr id="3" name="Content Placeholder 2"/>
          <p:cNvSpPr>
            <a:spLocks noGrp="1"/>
          </p:cNvSpPr>
          <p:nvPr>
            <p:ph idx="1"/>
          </p:nvPr>
        </p:nvSpPr>
        <p:spPr/>
        <p:txBody>
          <a:bodyPr/>
          <a:lstStyle/>
          <a:p>
            <a:r>
              <a:rPr lang="en-CA" dirty="0"/>
              <a:t>On 16 December 2015, Google officially announced the </a:t>
            </a:r>
            <a:r>
              <a:rPr lang="en-CA" dirty="0">
                <a:hlinkClick r:id="rId3"/>
              </a:rPr>
              <a:t>Knowledge Graph API</a:t>
            </a:r>
            <a:r>
              <a:rPr lang="en-CA" dirty="0"/>
              <a:t>, which is meant to be a replacement to the Freebase API. </a:t>
            </a:r>
            <a:endParaRPr lang="en-CA" dirty="0" smtClean="0"/>
          </a:p>
          <a:p>
            <a:r>
              <a:rPr lang="en-CA" dirty="0" smtClean="0"/>
              <a:t>Freebase.com </a:t>
            </a:r>
            <a:r>
              <a:rPr lang="en-CA" dirty="0"/>
              <a:t>was officially shut down on 2 May 2016.</a:t>
            </a:r>
            <a:r>
              <a:rPr lang="en-CA" baseline="30000" dirty="0">
                <a:hlinkClick r:id="rId4"/>
              </a:rPr>
              <a:t>[6]</a:t>
            </a:r>
            <a:endParaRPr lang="en-CA" dirty="0"/>
          </a:p>
          <a:p>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Unicode MS"/>
                <a:ea typeface="+mn-ea"/>
                <a:cs typeface="+mn-cs"/>
              </a:rPr>
              <a:t>CPSC503 Winter 2019</a:t>
            </a:r>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C6F5EC7C-864E-4ADD-BDFC-1443ACDEF144}"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313462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Probase</a:t>
            </a:r>
            <a:r>
              <a:rPr lang="en-CA" dirty="0" smtClean="0"/>
              <a:t> (MS Research) &lt; Sept 2016</a:t>
            </a:r>
            <a:endParaRPr lang="en-CA" dirty="0"/>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smtClean="0"/>
              <a:t>Harnessed </a:t>
            </a:r>
            <a:r>
              <a:rPr lang="en-CA" dirty="0"/>
              <a:t>from billions of </a:t>
            </a:r>
            <a:r>
              <a:rPr lang="en-CA" b="1" dirty="0"/>
              <a:t>web pages </a:t>
            </a:r>
            <a:r>
              <a:rPr lang="en-CA" dirty="0"/>
              <a:t>and years worth of </a:t>
            </a:r>
            <a:r>
              <a:rPr lang="en-CA" b="1" dirty="0"/>
              <a:t>search logs </a:t>
            </a:r>
            <a:endParaRPr lang="en-CA" b="1" dirty="0" smtClean="0"/>
          </a:p>
          <a:p>
            <a:pPr marL="457200" indent="-457200">
              <a:buFont typeface="Arial" panose="020B0604020202020204" pitchFamily="34" charset="0"/>
              <a:buChar char="•"/>
            </a:pPr>
            <a:r>
              <a:rPr lang="en-CA" dirty="0" smtClean="0"/>
              <a:t>Extremely </a:t>
            </a:r>
            <a:r>
              <a:rPr lang="en-CA" dirty="0"/>
              <a:t>large concept/category space (2.7 million categories</a:t>
            </a:r>
            <a:r>
              <a:rPr lang="en-CA" dirty="0" smtClean="0"/>
              <a:t>).</a:t>
            </a:r>
          </a:p>
          <a:p>
            <a:pPr marL="457200" indent="-457200">
              <a:buFont typeface="Arial" panose="020B0604020202020204" pitchFamily="34" charset="0"/>
              <a:buChar char="•"/>
            </a:pPr>
            <a:r>
              <a:rPr lang="en-CA" dirty="0" smtClean="0"/>
              <a:t>Probabilistic model for correctness, typicality (e.g., between concept and instance)</a:t>
            </a:r>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Unicode MS"/>
                <a:ea typeface="+mn-ea"/>
                <a:cs typeface="+mn-cs"/>
              </a:rPr>
              <a:t>CPSC503 Winter 2019</a:t>
            </a:r>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E2C07247-2DA6-4C6E-A243-DCE4615C457C}"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1781628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Unicode MS"/>
                <a:ea typeface="+mn-ea"/>
                <a:cs typeface="+mn-cs"/>
              </a:rPr>
              <a:t>CPSC503 Winter 2019</a:t>
            </a:r>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563526" y="6515986"/>
            <a:ext cx="1905000" cy="457200"/>
          </a:xfrm>
        </p:spPr>
        <p:txBody>
          <a:bodyPr/>
          <a:lstStyle/>
          <a:p>
            <a:pPr>
              <a:defRPr/>
            </a:pPr>
            <a:fld id="{B48CC2F7-4F3C-48D9-B4B5-C2EAD787FE8D}" type="datetime1">
              <a:rPr lang="en-US" smtClean="0">
                <a:solidFill>
                  <a:srgbClr val="000000"/>
                </a:solidFill>
              </a:rPr>
              <a:t>2/13/2019</a:t>
            </a:fld>
            <a:endParaRPr lang="en-US" dirty="0">
              <a:solidFill>
                <a:srgbClr val="000000"/>
              </a:solidFill>
            </a:endParaRPr>
          </a:p>
        </p:txBody>
      </p:sp>
    </p:spTree>
    <p:extLst>
      <p:ext uri="{BB962C8B-B14F-4D97-AF65-F5344CB8AC3E}">
        <p14:creationId xmlns:p14="http://schemas.microsoft.com/office/powerpoint/2010/main" val="1941792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3C875E78-6C1A-434C-8A4E-11EF995CC899}" type="datetime1">
              <a:rPr lang="en-US" smtClean="0"/>
              <a:t>2/13/2019</a:t>
            </a:fld>
            <a:endParaRPr lang="en-US"/>
          </a:p>
        </p:txBody>
      </p:sp>
      <p:sp>
        <p:nvSpPr>
          <p:cNvPr id="20485" name="Footer Placeholder 4"/>
          <p:cNvSpPr>
            <a:spLocks noGrp="1"/>
          </p:cNvSpPr>
          <p:nvPr>
            <p:ph type="ftr" sz="quarter" idx="11"/>
          </p:nvPr>
        </p:nvSpPr>
        <p:spPr>
          <a:noFill/>
        </p:spPr>
        <p:txBody>
          <a:bodyPr/>
          <a:lstStyle/>
          <a:p>
            <a:r>
              <a:rPr lang="en-US" smtClean="0"/>
              <a:t>CPSC503 Winter 2019</a:t>
            </a:r>
            <a:endParaRPr lang="en-US"/>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4</a:t>
            </a:fld>
            <a:endParaRPr lang="en-US" smtClean="0"/>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smtClean="0"/>
              <a:t>Syntax-driven</a:t>
            </a:r>
          </a:p>
          <a:p>
            <a:pPr eaLnBrk="1" hangingPunct="1">
              <a:spcBef>
                <a:spcPct val="5000"/>
              </a:spcBef>
              <a:buFontTx/>
              <a:buNone/>
            </a:pPr>
            <a:r>
              <a:rPr lang="en-US" sz="2400" smtClean="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I am going to SFU on Tue</a:t>
            </a:r>
            <a:endParaRPr lang="en-US" sz="2000" i="1" dirty="0">
              <a:solidFill>
                <a:srgbClr val="FFC000"/>
              </a:solidFill>
              <a:latin typeface="Comic Sans MS" pitchFamily="66" charset="0"/>
            </a:endParaRP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The garbage truck just left</a:t>
            </a:r>
            <a:endParaRPr lang="en-US" sz="2000" i="1" dirty="0">
              <a:solidFill>
                <a:srgbClr val="008000"/>
              </a:solidFill>
              <a:latin typeface="Comic Sans MS" pitchFamily="66" charset="0"/>
            </a:endParaRP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Shall we meet on Tue?</a:t>
            </a:r>
            <a:endParaRPr lang="en-US" sz="2000" i="1" dirty="0">
              <a:solidFill>
                <a:srgbClr val="FFC000"/>
              </a:solidFill>
              <a:latin typeface="Comic Sans MS" pitchFamily="66" charset="0"/>
            </a:endParaRP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What time is it?</a:t>
            </a:r>
            <a:endParaRPr lang="en-US" sz="2000" i="1" dirty="0">
              <a:solidFill>
                <a:srgbClr val="008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p:spTree>
    <p:extLst>
      <p:ext uri="{BB962C8B-B14F-4D97-AF65-F5344CB8AC3E}">
        <p14:creationId xmlns:p14="http://schemas.microsoft.com/office/powerpoint/2010/main" val="3990968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b="0" smtClean="0">
                <a:solidFill>
                  <a:srgbClr val="000000"/>
                </a:solidFill>
              </a:rPr>
              <a:t>CPSC503 Winter 2019</a:t>
            </a:r>
            <a:endParaRPr lang="en-US" b="0">
              <a:solidFill>
                <a:srgbClr val="000000"/>
              </a:solidFill>
            </a:endParaRPr>
          </a:p>
        </p:txBody>
      </p:sp>
      <p:sp>
        <p:nvSpPr>
          <p:cNvPr id="5" name="Slide Number Placeholder 4"/>
          <p:cNvSpPr>
            <a:spLocks noGrp="1"/>
          </p:cNvSpPr>
          <p:nvPr>
            <p:ph type="sldNum" sz="quarter" idx="12"/>
          </p:nvPr>
        </p:nvSpPr>
        <p:spPr/>
        <p:txBody>
          <a:bodyPr/>
          <a:lstStyle/>
          <a:p>
            <a:pPr>
              <a:defRPr/>
            </a:pPr>
            <a:r>
              <a:rPr lang="en-US" b="0" smtClean="0">
                <a:solidFill>
                  <a:srgbClr val="000000"/>
                </a:solidFill>
              </a:rPr>
              <a:t>Slide </a:t>
            </a:r>
            <a:fld id="{9FA10373-BF0C-4AA6-A60E-34C86219A604}" type="slidenum">
              <a:rPr lang="en-US" b="0" smtClean="0">
                <a:solidFill>
                  <a:srgbClr val="000000"/>
                </a:solidFill>
              </a:rPr>
              <a:pPr>
                <a:defRPr/>
              </a:pPr>
              <a:t>40</a:t>
            </a:fld>
            <a:endParaRPr lang="en-US" b="0">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
        <p:nvSpPr>
          <p:cNvPr id="8" name="Date Placeholder 7"/>
          <p:cNvSpPr>
            <a:spLocks noGrp="1"/>
          </p:cNvSpPr>
          <p:nvPr>
            <p:ph type="dt" sz="half" idx="10"/>
          </p:nvPr>
        </p:nvSpPr>
        <p:spPr/>
        <p:txBody>
          <a:bodyPr/>
          <a:lstStyle/>
          <a:p>
            <a:pPr>
              <a:defRPr/>
            </a:pPr>
            <a:fld id="{C129254A-F8FD-47AF-BFB7-C21E8595BD22}" type="datetime1">
              <a:rPr lang="en-US" b="0" smtClean="0">
                <a:solidFill>
                  <a:srgbClr val="000000"/>
                </a:solidFill>
              </a:rPr>
              <a:t>2/13/2019</a:t>
            </a:fld>
            <a:endParaRPr lang="en-US" b="0">
              <a:solidFill>
                <a:srgbClr val="000000"/>
              </a:solidFill>
            </a:endParaRPr>
          </a:p>
        </p:txBody>
      </p:sp>
    </p:spTree>
    <p:extLst>
      <p:ext uri="{BB962C8B-B14F-4D97-AF65-F5344CB8AC3E}">
        <p14:creationId xmlns:p14="http://schemas.microsoft.com/office/powerpoint/2010/main" val="3266934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CA" sz="2800" dirty="0"/>
              <a:t>Frequency distribution of the 2.7 million concepts</a:t>
            </a:r>
          </a:p>
        </p:txBody>
      </p:sp>
      <p:sp>
        <p:nvSpPr>
          <p:cNvPr id="3" name="Content Placeholder 2"/>
          <p:cNvSpPr>
            <a:spLocks noGrp="1"/>
          </p:cNvSpPr>
          <p:nvPr>
            <p:ph idx="1"/>
          </p:nvPr>
        </p:nvSpPr>
        <p:spPr>
          <a:xfrm>
            <a:off x="23037" y="4442165"/>
            <a:ext cx="8968563" cy="2263435"/>
          </a:xfrm>
        </p:spPr>
        <p:txBody>
          <a:bodyPr/>
          <a:lstStyle/>
          <a:p>
            <a:r>
              <a:rPr lang="en-CA" sz="2000" kern="1200" dirty="0" smtClean="0">
                <a:latin typeface="+mj-lt"/>
              </a:rPr>
              <a:t>The </a:t>
            </a:r>
            <a:r>
              <a:rPr lang="en-CA" sz="2000" kern="1200" dirty="0">
                <a:latin typeface="+mj-lt"/>
              </a:rPr>
              <a:t>Y axis is the number of instances each concept contains(logarithmic scale), and on the X axis are the 2.7 million concepts ordered by their size. </a:t>
            </a:r>
            <a:endParaRPr lang="en-CA" sz="2000" kern="1200" dirty="0" smtClean="0">
              <a:latin typeface="+mj-lt"/>
            </a:endParaRPr>
          </a:p>
          <a:p>
            <a:r>
              <a:rPr lang="en-CA" sz="2000" kern="1200" dirty="0" smtClean="0">
                <a:latin typeface="+mj-lt"/>
              </a:rPr>
              <a:t>besides </a:t>
            </a:r>
            <a:r>
              <a:rPr lang="en-CA" sz="2000" kern="1200" dirty="0">
                <a:latin typeface="+mj-lt"/>
              </a:rPr>
              <a:t>popular concepts such as “cities” and “musicians”, which are included by almost every general purpose taxonomy, </a:t>
            </a:r>
            <a:r>
              <a:rPr lang="en-CA" sz="2000" kern="1200" dirty="0" smtClean="0">
                <a:latin typeface="+mj-lt"/>
              </a:rPr>
              <a:t> </a:t>
            </a:r>
            <a:r>
              <a:rPr lang="en-CA" sz="2000" kern="1200" dirty="0" err="1" smtClean="0">
                <a:latin typeface="+mj-lt"/>
              </a:rPr>
              <a:t>Probase</a:t>
            </a:r>
            <a:r>
              <a:rPr lang="en-CA" sz="2000" kern="1200" dirty="0" smtClean="0">
                <a:latin typeface="+mj-lt"/>
              </a:rPr>
              <a:t> </a:t>
            </a:r>
            <a:r>
              <a:rPr lang="en-CA" sz="2000" kern="1200" dirty="0">
                <a:latin typeface="+mj-lt"/>
              </a:rPr>
              <a:t>has millions of long tail concepts such as “</a:t>
            </a:r>
            <a:r>
              <a:rPr lang="en-CA" sz="2000" kern="1200" dirty="0">
                <a:solidFill>
                  <a:srgbClr val="00B0F0"/>
                </a:solidFill>
                <a:latin typeface="+mj-lt"/>
              </a:rPr>
              <a:t>anti-</a:t>
            </a:r>
            <a:r>
              <a:rPr lang="en-CA" sz="2000" kern="1200" dirty="0" err="1">
                <a:solidFill>
                  <a:srgbClr val="00B0F0"/>
                </a:solidFill>
                <a:latin typeface="+mj-lt"/>
              </a:rPr>
              <a:t>parkinson</a:t>
            </a:r>
            <a:r>
              <a:rPr lang="en-CA" sz="2000" kern="1200" dirty="0">
                <a:solidFill>
                  <a:srgbClr val="00B0F0"/>
                </a:solidFill>
                <a:latin typeface="+mj-lt"/>
              </a:rPr>
              <a:t> treatments</a:t>
            </a:r>
            <a:r>
              <a:rPr lang="en-CA" sz="2000" kern="1200" dirty="0">
                <a:latin typeface="+mj-lt"/>
              </a:rPr>
              <a:t>”, "</a:t>
            </a:r>
            <a:r>
              <a:rPr lang="en-CA" sz="2000" kern="1200" dirty="0">
                <a:solidFill>
                  <a:srgbClr val="00B0F0"/>
                </a:solidFill>
                <a:latin typeface="+mj-lt"/>
              </a:rPr>
              <a:t>celebrity wedding dress designers</a:t>
            </a:r>
            <a:r>
              <a:rPr lang="en-CA" sz="2000" kern="1200" dirty="0">
                <a:latin typeface="+mj-lt"/>
              </a:rPr>
              <a:t>” and “</a:t>
            </a:r>
            <a:r>
              <a:rPr lang="en-CA" sz="2000" kern="1200" dirty="0">
                <a:solidFill>
                  <a:srgbClr val="00B0F0"/>
                </a:solidFill>
                <a:latin typeface="+mj-lt"/>
              </a:rPr>
              <a:t>basic watercolor techniques</a:t>
            </a:r>
            <a:r>
              <a:rPr lang="en-CA" sz="2000" kern="1200" dirty="0">
                <a:latin typeface="+mj-lt"/>
              </a:rPr>
              <a:t>”, </a:t>
            </a:r>
            <a:endParaRPr lang="en-CA" sz="2000" dirty="0">
              <a:latin typeface="+mj-lt"/>
            </a:endParaRPr>
          </a:p>
        </p:txBody>
      </p:sp>
      <p:sp>
        <p:nvSpPr>
          <p:cNvPr id="4" name="Footer Placeholder 3"/>
          <p:cNvSpPr>
            <a:spLocks noGrp="1"/>
          </p:cNvSpPr>
          <p:nvPr>
            <p:ph type="ftr" sz="quarter" idx="11"/>
          </p:nvPr>
        </p:nvSpPr>
        <p:spPr>
          <a:xfrm>
            <a:off x="3121187" y="6556169"/>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Unicode MS"/>
                <a:ea typeface="+mn-ea"/>
                <a:cs typeface="+mn-cs"/>
              </a:rPr>
              <a:t>CPSC503 Winter 2019</a:t>
            </a:r>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a:xfrm>
            <a:off x="6859994" y="6460365"/>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31129" y="4289145"/>
              <a:ext cx="8357400" cy="2225160"/>
            </p14:xfrm>
          </p:contentPart>
        </mc:Choice>
        <mc:Fallback xmlns="">
          <p:pic>
            <p:nvPicPr>
              <p:cNvPr id="8" name="Ink 7"/>
              <p:cNvPicPr/>
              <p:nvPr/>
            </p:nvPicPr>
            <p:blipFill>
              <a:blip r:embed="rId5"/>
              <a:stretch>
                <a:fillRect/>
              </a:stretch>
            </p:blipFill>
            <p:spPr>
              <a:xfrm>
                <a:off x="522849" y="4279425"/>
                <a:ext cx="8375760" cy="2241720"/>
              </a:xfrm>
              <a:prstGeom prst="rect">
                <a:avLst/>
              </a:prstGeom>
            </p:spPr>
          </p:pic>
        </mc:Fallback>
      </mc:AlternateContent>
      <p:sp>
        <p:nvSpPr>
          <p:cNvPr id="9" name="Date Placeholder 8"/>
          <p:cNvSpPr>
            <a:spLocks noGrp="1"/>
          </p:cNvSpPr>
          <p:nvPr>
            <p:ph type="dt" sz="half" idx="10"/>
          </p:nvPr>
        </p:nvSpPr>
        <p:spPr>
          <a:xfrm>
            <a:off x="679774" y="6535080"/>
            <a:ext cx="1905000" cy="457200"/>
          </a:xfrm>
        </p:spPr>
        <p:txBody>
          <a:bodyPr/>
          <a:lstStyle/>
          <a:p>
            <a:pPr>
              <a:defRPr/>
            </a:pPr>
            <a:fld id="{373ABD21-DAEE-4037-8069-1E074200CEF4}" type="datetime1">
              <a:rPr lang="en-US" smtClean="0">
                <a:solidFill>
                  <a:srgbClr val="000000"/>
                </a:solidFill>
              </a:rPr>
              <a:t>2/13/2019</a:t>
            </a:fld>
            <a:endParaRPr lang="en-US" dirty="0">
              <a:solidFill>
                <a:srgbClr val="000000"/>
              </a:solidFill>
            </a:endParaRPr>
          </a:p>
        </p:txBody>
      </p:sp>
    </p:spTree>
    <p:extLst>
      <p:ext uri="{BB962C8B-B14F-4D97-AF65-F5344CB8AC3E}">
        <p14:creationId xmlns:p14="http://schemas.microsoft.com/office/powerpoint/2010/main" val="3101361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Fast Changing Landscape...</a:t>
            </a:r>
            <a:endParaRPr lang="en-CA" dirty="0"/>
          </a:p>
        </p:txBody>
      </p:sp>
      <p:sp>
        <p:nvSpPr>
          <p:cNvPr id="3" name="Content Placeholder 2"/>
          <p:cNvSpPr>
            <a:spLocks noGrp="1"/>
          </p:cNvSpPr>
          <p:nvPr>
            <p:ph idx="1"/>
          </p:nvPr>
        </p:nvSpPr>
        <p:spPr/>
        <p:txBody>
          <a:bodyPr/>
          <a:lstStyle/>
          <a:p>
            <a:r>
              <a:rPr lang="en-CA" dirty="0" smtClean="0"/>
              <a:t>From </a:t>
            </a:r>
            <a:r>
              <a:rPr lang="en-CA" dirty="0" err="1" smtClean="0"/>
              <a:t>Probase</a:t>
            </a:r>
            <a:r>
              <a:rPr lang="en-CA" dirty="0" smtClean="0"/>
              <a:t> page......</a:t>
            </a:r>
          </a:p>
          <a:p>
            <a:r>
              <a:rPr lang="en-CA" dirty="0" smtClean="0"/>
              <a:t>[</a:t>
            </a:r>
            <a:r>
              <a:rPr lang="en-CA" dirty="0"/>
              <a:t>Sept.</a:t>
            </a:r>
            <a:r>
              <a:rPr lang="en-CA" b="1" dirty="0"/>
              <a:t> 2016</a:t>
            </a:r>
            <a:r>
              <a:rPr lang="en-CA" dirty="0"/>
              <a:t>] Please visit our </a:t>
            </a:r>
            <a:r>
              <a:rPr lang="en-CA" dirty="0">
                <a:hlinkClick r:id="rId2"/>
              </a:rPr>
              <a:t>Microsoft Concept Graph </a:t>
            </a:r>
            <a:r>
              <a:rPr lang="en-CA" dirty="0"/>
              <a:t>release for up-to-date information of this project!</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Unicode MS"/>
                <a:ea typeface="+mn-ea"/>
                <a:cs typeface="+mn-cs"/>
              </a:rPr>
              <a:t>CPSC503 Winter 2019</a:t>
            </a:r>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A8546B4D-D7AF-4BD6-99FF-965707E08404}"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3122207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7" name="Rectangle 6"/>
          <p:cNvSpPr/>
          <p:nvPr/>
        </p:nvSpPr>
        <p:spPr bwMode="auto">
          <a:xfrm>
            <a:off x="5410200" y="1066800"/>
            <a:ext cx="33528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grpSp>
        <p:nvGrpSpPr>
          <p:cNvPr id="10" name="Group 9"/>
          <p:cNvGrpSpPr/>
          <p:nvPr/>
        </p:nvGrpSpPr>
        <p:grpSpPr>
          <a:xfrm>
            <a:off x="0" y="774700"/>
            <a:ext cx="8991600" cy="6096000"/>
            <a:chOff x="152400" y="1066800"/>
            <a:chExt cx="8610600" cy="5715000"/>
          </a:xfrm>
        </p:grpSpPr>
        <p:pic>
          <p:nvPicPr>
            <p:cNvPr id="849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5" t="6129" r="1712" b="5456"/>
            <a:stretch/>
          </p:blipFill>
          <p:spPr bwMode="auto">
            <a:xfrm>
              <a:off x="152400" y="1143000"/>
              <a:ext cx="8534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5410200" y="1066800"/>
              <a:ext cx="3352800" cy="533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a:xfrm>
            <a:off x="-609600" y="128418"/>
            <a:ext cx="10134600" cy="685800"/>
          </a:xfrm>
        </p:spPr>
        <p:txBody>
          <a:bodyPr/>
          <a:lstStyle/>
          <a:p>
            <a:r>
              <a:rPr lang="en-CA" sz="2800" dirty="0" smtClean="0">
                <a:solidFill>
                  <a:schemeClr val="tx1"/>
                </a:solidFill>
              </a:rPr>
              <a:t>Interesting dimensions to compare Ontologies</a:t>
            </a:r>
            <a:br>
              <a:rPr lang="en-CA" sz="2800" dirty="0" smtClean="0">
                <a:solidFill>
                  <a:schemeClr val="tx1"/>
                </a:solidFill>
              </a:rPr>
            </a:br>
            <a:r>
              <a:rPr lang="en-CA" sz="2800" dirty="0" smtClean="0">
                <a:solidFill>
                  <a:schemeClr val="tx1"/>
                </a:solidFill>
              </a:rPr>
              <a:t>(but form </a:t>
            </a:r>
            <a:r>
              <a:rPr lang="en-CA" sz="2800" dirty="0" err="1" smtClean="0">
                <a:solidFill>
                  <a:schemeClr val="tx1"/>
                </a:solidFill>
              </a:rPr>
              <a:t>Probase</a:t>
            </a:r>
            <a:r>
              <a:rPr lang="en-CA" sz="2800" dirty="0" smtClean="0">
                <a:solidFill>
                  <a:schemeClr val="tx1"/>
                </a:solidFill>
              </a:rPr>
              <a:t> so possibly biased)</a:t>
            </a:r>
            <a:endParaRPr lang="en-CA" sz="2800" dirty="0">
              <a:solidFill>
                <a:schemeClr val="tx1"/>
              </a:solidFill>
            </a:endParaRPr>
          </a:p>
        </p:txBody>
      </p:sp>
    </p:spTree>
    <p:extLst>
      <p:ext uri="{BB962C8B-B14F-4D97-AF65-F5344CB8AC3E}">
        <p14:creationId xmlns:p14="http://schemas.microsoft.com/office/powerpoint/2010/main" val="685556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smtClean="0"/>
              <a:t>Domain Specific Ontologies: UMLS, </a:t>
            </a:r>
            <a:r>
              <a:rPr lang="en-CA" dirty="0" err="1" smtClean="0"/>
              <a:t>MeSH</a:t>
            </a:r>
            <a:endParaRPr lang="en-CA" dirty="0"/>
          </a:p>
        </p:txBody>
      </p:sp>
      <p:sp>
        <p:nvSpPr>
          <p:cNvPr id="3" name="Content Placeholder 2"/>
          <p:cNvSpPr>
            <a:spLocks noGrp="1"/>
          </p:cNvSpPr>
          <p:nvPr>
            <p:ph idx="1"/>
          </p:nvPr>
        </p:nvSpPr>
        <p:spPr>
          <a:xfrm>
            <a:off x="1143000" y="1752600"/>
            <a:ext cx="8458200" cy="4495800"/>
          </a:xfrm>
        </p:spPr>
        <p:txBody>
          <a:bodyPr/>
          <a:lstStyle/>
          <a:p>
            <a:r>
              <a:rPr lang="en-CA" b="1" dirty="0" smtClean="0"/>
              <a:t>Unified Medical Language System</a:t>
            </a:r>
            <a:r>
              <a:rPr lang="en-CA" dirty="0" smtClean="0"/>
              <a:t>: brings together many health and biomedical vocabularies</a:t>
            </a:r>
          </a:p>
          <a:p>
            <a:pPr marL="457200" indent="-457200">
              <a:buFont typeface="Arial" panose="020B0604020202020204" pitchFamily="34" charset="0"/>
              <a:buChar char="•"/>
            </a:pPr>
            <a:r>
              <a:rPr lang="en-CA" dirty="0" smtClean="0"/>
              <a:t>Enable interoperability (linking medical terms, drug names)</a:t>
            </a:r>
          </a:p>
          <a:p>
            <a:pPr marL="457200" indent="-457200">
              <a:buFont typeface="Arial" panose="020B0604020202020204" pitchFamily="34" charset="0"/>
              <a:buChar char="•"/>
            </a:pPr>
            <a:r>
              <a:rPr lang="en-CA" dirty="0" smtClean="0"/>
              <a:t>Develop electronic health records, classification tools</a:t>
            </a:r>
          </a:p>
          <a:p>
            <a:pPr marL="457200" indent="-457200">
              <a:buFont typeface="Arial" panose="020B0604020202020204" pitchFamily="34" charset="0"/>
              <a:buChar char="•"/>
            </a:pPr>
            <a:r>
              <a:rPr lang="en-CA" dirty="0" smtClean="0"/>
              <a:t>Search engines, data mining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44</a:t>
            </a:fld>
            <a:endParaRPr lang="en-US">
              <a:solidFill>
                <a:srgbClr val="000000"/>
              </a:solidFill>
            </a:endParaRPr>
          </a:p>
        </p:txBody>
      </p:sp>
      <p:sp>
        <p:nvSpPr>
          <p:cNvPr id="6" name="Date Placeholder 5"/>
          <p:cNvSpPr>
            <a:spLocks noGrp="1"/>
          </p:cNvSpPr>
          <p:nvPr>
            <p:ph type="dt" sz="half" idx="10"/>
          </p:nvPr>
        </p:nvSpPr>
        <p:spPr/>
        <p:txBody>
          <a:bodyPr/>
          <a:lstStyle/>
          <a:p>
            <a:pPr>
              <a:defRPr/>
            </a:pPr>
            <a:fld id="{9577D846-6D7E-41D3-9DE7-8D01FDC5E20D}" type="datetime1">
              <a:rPr lang="en-US" smtClean="0">
                <a:solidFill>
                  <a:srgbClr val="000000"/>
                </a:solidFill>
              </a:rPr>
              <a:t>2/13/2019</a:t>
            </a:fld>
            <a:endParaRPr lang="en-US">
              <a:solidFill>
                <a:srgbClr val="000000"/>
              </a:solidFill>
            </a:endParaRPr>
          </a:p>
        </p:txBody>
      </p:sp>
      <p:sp>
        <p:nvSpPr>
          <p:cNvPr id="7" name="Content Placeholder 2"/>
          <p:cNvSpPr txBox="1">
            <a:spLocks/>
          </p:cNvSpPr>
          <p:nvPr/>
        </p:nvSpPr>
        <p:spPr bwMode="auto">
          <a:xfrm>
            <a:off x="685800" y="5484829"/>
            <a:ext cx="8305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i="1" kern="0" dirty="0" smtClean="0">
                <a:solidFill>
                  <a:srgbClr val="FF0000"/>
                </a:solidFill>
              </a:rPr>
              <a:t>We use it in text classification and topic modeling..</a:t>
            </a:r>
            <a:endParaRPr lang="en-CA" b="0" i="1" kern="0" dirty="0">
              <a:solidFill>
                <a:srgbClr val="FF0000"/>
              </a:solidFill>
            </a:endParaRPr>
          </a:p>
        </p:txBody>
      </p:sp>
    </p:spTree>
    <p:extLst>
      <p:ext uri="{BB962C8B-B14F-4D97-AF65-F5344CB8AC3E}">
        <p14:creationId xmlns:p14="http://schemas.microsoft.com/office/powerpoint/2010/main" val="339370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Portion of the UMLS Semantic Net</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smtClean="0">
                <a:solidFill>
                  <a:srgbClr val="000000"/>
                </a:solidFill>
              </a:rPr>
              <a:t>CPSC503 Winter 2019</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smtClean="0">
                <a:solidFill>
                  <a:srgbClr val="000000"/>
                </a:solidFill>
              </a:rPr>
              <a:t>Slide </a:t>
            </a:r>
            <a:fld id="{9FA10373-BF0C-4AA6-A60E-34C86219A604}" type="slidenum">
              <a:rPr lang="en-US" smtClean="0">
                <a:solidFill>
                  <a:srgbClr val="000000"/>
                </a:solidFill>
              </a:rPr>
              <a:pPr>
                <a:defRPr/>
              </a:pPr>
              <a:t>45</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fld id="{77DBDCCE-4F09-4396-8F9B-BD3CB80548C6}"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4072062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smtClean="0"/>
              <a:t>DBpedia</a:t>
            </a:r>
            <a:r>
              <a:rPr lang="en-CA" sz="1800" dirty="0" smtClean="0"/>
              <a:t> is a structured twin </a:t>
            </a:r>
            <a:r>
              <a:rPr lang="en-CA" sz="1800" dirty="0" err="1" smtClean="0"/>
              <a:t>ofWikipedia</a:t>
            </a:r>
            <a:r>
              <a:rPr lang="en-CA" sz="1800" dirty="0" smtClean="0"/>
              <a:t>. Currently it describes more than 3.4 million entities. </a:t>
            </a:r>
            <a:r>
              <a:rPr lang="en-CA" sz="1800" dirty="0" err="1" smtClean="0"/>
              <a:t>DBpedia</a:t>
            </a:r>
            <a:r>
              <a:rPr lang="en-CA" sz="1800" dirty="0" smtClean="0"/>
              <a:t> resources bear the names of the Wikipedia pages, from which they have been extracted.</a:t>
            </a:r>
          </a:p>
          <a:p>
            <a:r>
              <a:rPr lang="en-CA" sz="1800" dirty="0" smtClean="0"/>
              <a:t>YAGO is an automatically created ontology, with taxonomy structure derived from </a:t>
            </a:r>
            <a:r>
              <a:rPr lang="en-CA" sz="1800" dirty="0" err="1" smtClean="0"/>
              <a:t>WordNet</a:t>
            </a:r>
            <a:r>
              <a:rPr lang="en-CA" sz="1800" dirty="0" smtClean="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smtClean="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endParaRPr lang="en-CA" sz="1800" dirty="0"/>
          </a:p>
        </p:txBody>
      </p:sp>
      <p:sp>
        <p:nvSpPr>
          <p:cNvPr id="4" name="Date Placeholder 3"/>
          <p:cNvSpPr>
            <a:spLocks noGrp="1"/>
          </p:cNvSpPr>
          <p:nvPr>
            <p:ph type="dt" sz="half" idx="10"/>
          </p:nvPr>
        </p:nvSpPr>
        <p:spPr/>
        <p:txBody>
          <a:bodyPr/>
          <a:lstStyle/>
          <a:p>
            <a:pPr>
              <a:defRPr/>
            </a:pPr>
            <a:fld id="{2AF143AA-E8F1-465A-BE1F-13ABA3C6C196}" type="datetime1">
              <a:rPr lang="en-US" smtClean="0"/>
              <a:t>2/13/2019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46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6723A989-53B5-452C-8245-4E4A0718868B}" type="datetime1">
              <a:rPr lang="en-US" smtClean="0"/>
              <a:t>2/13/2019</a:t>
            </a:fld>
            <a:endParaRPr lang="en-US"/>
          </a:p>
        </p:txBody>
      </p:sp>
      <p:sp>
        <p:nvSpPr>
          <p:cNvPr id="3077" name="Footer Placeholder 5"/>
          <p:cNvSpPr>
            <a:spLocks noGrp="1"/>
          </p:cNvSpPr>
          <p:nvPr>
            <p:ph type="ftr" sz="quarter" idx="11"/>
          </p:nvPr>
        </p:nvSpPr>
        <p:spPr>
          <a:noFill/>
        </p:spPr>
        <p:txBody>
          <a:bodyPr/>
          <a:lstStyle/>
          <a:p>
            <a:r>
              <a:rPr lang="en-US" smtClean="0"/>
              <a:t>CPSC503 Winter 2019</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47</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13 Feb</a:t>
            </a:r>
            <a:br>
              <a:rPr lang="en-US" dirty="0" smtClean="0"/>
            </a:br>
            <a:r>
              <a:rPr lang="en-US" dirty="0" smtClean="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smtClean="0"/>
              <a:t>Meaning of words</a:t>
            </a:r>
          </a:p>
          <a:p>
            <a:pPr eaLnBrk="1" hangingPunct="1"/>
            <a:r>
              <a:rPr lang="en-US" sz="3200" dirty="0" smtClean="0">
                <a:solidFill>
                  <a:schemeClr val="bg2">
                    <a:lumMod val="75000"/>
                  </a:schemeClr>
                </a:solidFill>
              </a:rPr>
              <a:t>Relations among words and their meanings (Paradigmatic)</a:t>
            </a:r>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bg1">
                    <a:lumMod val="50000"/>
                  </a:schemeClr>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025843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773B84D6-C84A-4C2C-A52E-5CDF256173E2}" type="datetime1">
              <a:rPr lang="en-US" smtClean="0"/>
              <a:t>2/13/2019</a:t>
            </a:fld>
            <a:endParaRPr lang="en-US"/>
          </a:p>
        </p:txBody>
      </p:sp>
      <p:sp>
        <p:nvSpPr>
          <p:cNvPr id="30723" name="Footer Placeholder 4"/>
          <p:cNvSpPr>
            <a:spLocks noGrp="1"/>
          </p:cNvSpPr>
          <p:nvPr>
            <p:ph type="ftr" sz="quarter" idx="11"/>
          </p:nvPr>
        </p:nvSpPr>
        <p:spPr>
          <a:noFill/>
        </p:spPr>
        <p:txBody>
          <a:bodyPr/>
          <a:lstStyle/>
          <a:p>
            <a:r>
              <a:rPr lang="en-US" smtClean="0"/>
              <a:t>CPSC503 Winter 2019</a:t>
            </a:r>
            <a:endParaRPr lang="en-US"/>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48</a:t>
            </a:fld>
            <a:endParaRPr lang="en-US" smtClean="0"/>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smtClean="0">
                <a:solidFill>
                  <a:schemeClr val="accent2"/>
                </a:solidFill>
                <a:latin typeface="Comic Sans MS" pitchFamily="66" charset="0"/>
              </a:rPr>
              <a:t>concepts</a:t>
            </a:r>
            <a:r>
              <a:rPr lang="en-US" sz="2800" dirty="0" smtClean="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“I ate a turkey sandwich for lunch”</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Isa(w,Eating)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Eater</a:t>
            </a:r>
            <a:r>
              <a:rPr lang="en-US" sz="2800" b="0" i="1">
                <a:latin typeface="Comic Sans MS" pitchFamily="66" charset="0"/>
              </a:rPr>
              <a:t>(w,Speaker) </a:t>
            </a:r>
            <a:r>
              <a:rPr lang="en-US" sz="2800" b="0">
                <a:latin typeface="Symbol" pitchFamily="18" charset="2"/>
              </a:rPr>
              <a:t>Ù</a:t>
            </a:r>
            <a:r>
              <a:rPr lang="en-US" sz="2800" b="0" i="1">
                <a:latin typeface="Comic Sans MS" pitchFamily="66" charset="0"/>
              </a:rPr>
              <a:t> Eaten(w,TurkeySandwich) </a:t>
            </a:r>
            <a:r>
              <a:rPr lang="en-US" sz="2800" b="0">
                <a:latin typeface="Symbol" pitchFamily="18" charset="2"/>
              </a:rPr>
              <a:t>Ù </a:t>
            </a:r>
            <a:r>
              <a:rPr lang="en-US" sz="2800" b="0" i="1">
                <a:latin typeface="Comic Sans MS" pitchFamily="66" charset="0"/>
              </a:rPr>
              <a:t>MealEaten(w,Lunch)</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sz="2800" b="0" i="1" dirty="0">
                <a:latin typeface="Comic Sans MS" pitchFamily="66" charset="0"/>
                <a:sym typeface="Mathematica1" pitchFamily="2" charset="2"/>
              </a:rPr>
              <a:t>¬</a:t>
            </a:r>
            <a:r>
              <a:rPr lang="en-US" sz="2800" b="0" i="1" dirty="0" smtClean="0">
                <a:latin typeface="Comic Sans MS" pitchFamily="66" charset="0"/>
              </a:rPr>
              <a:t>Served(</a:t>
            </a:r>
            <a:r>
              <a:rPr lang="en-US" sz="2800" b="0" i="1" dirty="0" err="1" smtClean="0">
                <a:latin typeface="Comic Sans MS" pitchFamily="66" charset="0"/>
              </a:rPr>
              <a:t>w,Meat</a:t>
            </a:r>
            <a:r>
              <a:rPr lang="en-US" sz="2800" b="0" i="1" dirty="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0FEC8338-029C-4E7F-A4E0-5417E26B616F}" type="datetime1">
              <a:rPr lang="en-US" smtClean="0"/>
              <a:t>2/13/2019</a:t>
            </a:fld>
            <a:endParaRPr lang="en-US"/>
          </a:p>
        </p:txBody>
      </p:sp>
      <p:sp>
        <p:nvSpPr>
          <p:cNvPr id="31747" name="Footer Placeholder 4"/>
          <p:cNvSpPr>
            <a:spLocks noGrp="1"/>
          </p:cNvSpPr>
          <p:nvPr>
            <p:ph type="ftr" sz="quarter" idx="11"/>
          </p:nvPr>
        </p:nvSpPr>
        <p:spPr>
          <a:noFill/>
        </p:spPr>
        <p:txBody>
          <a:bodyPr/>
          <a:lstStyle/>
          <a:p>
            <a:r>
              <a:rPr lang="en-US" smtClean="0"/>
              <a:t>CPSC503 Winter 2019</a:t>
            </a:r>
            <a:endParaRPr lang="en-US"/>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49</a:t>
            </a:fld>
            <a:endParaRPr lang="en-US" smtClean="0"/>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dirty="0" smtClean="0"/>
              <a:t>Semantic/Thematic Roles</a:t>
            </a:r>
          </a:p>
        </p:txBody>
      </p:sp>
      <p:sp>
        <p:nvSpPr>
          <p:cNvPr id="31750" name="Rectangle 3"/>
          <p:cNvSpPr>
            <a:spLocks noGrp="1" noChangeArrowheads="1"/>
          </p:cNvSpPr>
          <p:nvPr>
            <p:ph type="body" idx="1"/>
          </p:nvPr>
        </p:nvSpPr>
        <p:spPr>
          <a:xfrm>
            <a:off x="0" y="1295400"/>
            <a:ext cx="8915400" cy="1371600"/>
          </a:xfrm>
          <a:ln>
            <a:solidFill>
              <a:schemeClr val="accent2"/>
            </a:solidFill>
          </a:ln>
        </p:spPr>
        <p:txBody>
          <a:bodyPr/>
          <a:lstStyle/>
          <a:p>
            <a:pPr lvl="1" eaLnBrk="1" hangingPunct="1"/>
            <a:r>
              <a:rPr lang="en-US" sz="2800" smtClean="0"/>
              <a:t>Def. Semantic generalizations over the specific roles that occur with specific verbs.</a:t>
            </a:r>
          </a:p>
        </p:txBody>
      </p:sp>
      <p:sp>
        <p:nvSpPr>
          <p:cNvPr id="613381" name="Rectangle 5"/>
          <p:cNvSpPr>
            <a:spLocks noChangeArrowheads="1"/>
          </p:cNvSpPr>
          <p:nvPr/>
        </p:nvSpPr>
        <p:spPr bwMode="auto">
          <a:xfrm>
            <a:off x="7620" y="300228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dirty="0">
                <a:latin typeface="Comic Sans MS" pitchFamily="66" charset="0"/>
              </a:rPr>
              <a:t>I.e. </a:t>
            </a:r>
            <a:r>
              <a:rPr lang="en-US" sz="2800" dirty="0">
                <a:solidFill>
                  <a:schemeClr val="accent2"/>
                </a:solidFill>
                <a:latin typeface="Comic Sans MS" pitchFamily="66" charset="0"/>
              </a:rPr>
              <a:t>eaters, servers, takers, givers, makers, doers, killers</a:t>
            </a:r>
            <a:r>
              <a:rPr lang="en-US" sz="2800" dirty="0">
                <a:latin typeface="Comic Sans MS" pitchFamily="66" charset="0"/>
              </a:rPr>
              <a:t>, all have something in common</a:t>
            </a:r>
          </a:p>
        </p:txBody>
      </p:sp>
      <p:sp>
        <p:nvSpPr>
          <p:cNvPr id="613382" name="Rectangle 6"/>
          <p:cNvSpPr>
            <a:spLocks noChangeArrowheads="1"/>
          </p:cNvSpPr>
          <p:nvPr/>
        </p:nvSpPr>
        <p:spPr bwMode="auto">
          <a:xfrm>
            <a:off x="0" y="477012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dirty="0">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66C9B052-86A1-4C83-9DEA-1F7D2BC1AC5A}" type="datetime1">
              <a:rPr lang="en-US" smtClean="0"/>
              <a:t>2/13/2019</a:t>
            </a:fld>
            <a:endParaRPr lang="en-US"/>
          </a:p>
        </p:txBody>
      </p:sp>
      <p:sp>
        <p:nvSpPr>
          <p:cNvPr id="3077" name="Footer Placeholder 5"/>
          <p:cNvSpPr>
            <a:spLocks noGrp="1"/>
          </p:cNvSpPr>
          <p:nvPr>
            <p:ph type="ftr" sz="quarter" idx="11"/>
          </p:nvPr>
        </p:nvSpPr>
        <p:spPr>
          <a:noFill/>
        </p:spPr>
        <p:txBody>
          <a:bodyPr/>
          <a:lstStyle/>
          <a:p>
            <a:r>
              <a:rPr lang="en-US" smtClean="0"/>
              <a:t>CPSC503 Winter 2019</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5</a:t>
            </a:fld>
            <a:endParaRPr lang="en-US" smtClean="0"/>
          </a:p>
        </p:txBody>
      </p:sp>
      <p:sp>
        <p:nvSpPr>
          <p:cNvPr id="3079" name="Rectangle 1026"/>
          <p:cNvSpPr>
            <a:spLocks noGrp="1" noChangeArrowheads="1"/>
          </p:cNvSpPr>
          <p:nvPr>
            <p:ph type="title"/>
          </p:nvPr>
        </p:nvSpPr>
        <p:spPr/>
        <p:txBody>
          <a:bodyPr/>
          <a:lstStyle/>
          <a:p>
            <a:pPr eaLnBrk="1" hangingPunct="1"/>
            <a:r>
              <a:rPr lang="en-US" dirty="0"/>
              <a:t>Today </a:t>
            </a:r>
            <a:r>
              <a:rPr lang="en-US" dirty="0" smtClean="0"/>
              <a:t>13 </a:t>
            </a:r>
            <a:r>
              <a:rPr lang="en-US" dirty="0"/>
              <a:t>Feb</a:t>
            </a:r>
            <a:br>
              <a:rPr lang="en-US" dirty="0"/>
            </a:br>
            <a:r>
              <a:rPr lang="en-US" dirty="0"/>
              <a:t>:</a:t>
            </a:r>
            <a:endParaRPr lang="en-US" dirty="0" smtClean="0"/>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4" name="Date Placeholder 3"/>
          <p:cNvSpPr>
            <a:spLocks noGrp="1"/>
          </p:cNvSpPr>
          <p:nvPr>
            <p:ph type="dt" sz="quarter" idx="10"/>
          </p:nvPr>
        </p:nvSpPr>
        <p:spPr>
          <a:noFill/>
        </p:spPr>
        <p:txBody>
          <a:bodyPr/>
          <a:lstStyle/>
          <a:p>
            <a:fld id="{9622EF18-F6E9-4A01-9658-7E50DC4AA1B8}" type="datetime1">
              <a:rPr lang="en-US" smtClean="0"/>
              <a:t>2/13/2019</a:t>
            </a:fld>
            <a:endParaRPr lang="en-US"/>
          </a:p>
        </p:txBody>
      </p:sp>
      <p:sp>
        <p:nvSpPr>
          <p:cNvPr id="12295" name="Footer Placeholder 4"/>
          <p:cNvSpPr>
            <a:spLocks noGrp="1"/>
          </p:cNvSpPr>
          <p:nvPr>
            <p:ph type="ftr" sz="quarter" idx="11"/>
          </p:nvPr>
        </p:nvSpPr>
        <p:spPr>
          <a:noFill/>
        </p:spPr>
        <p:txBody>
          <a:bodyPr/>
          <a:lstStyle/>
          <a:p>
            <a:r>
              <a:rPr lang="en-US" smtClean="0"/>
              <a:t>CPSC503 Winter 2019</a:t>
            </a:r>
            <a:endParaRPr lang="en-US"/>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50</a:t>
            </a:fld>
            <a:endParaRPr lang="en-US" smtClean="0"/>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smtClean="0"/>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DF7A68A7-ECA2-425C-B58D-948D09B4D5A2}" type="datetime1">
              <a:rPr lang="en-US" smtClean="0"/>
              <a:t>2/13/2019</a:t>
            </a:fld>
            <a:endParaRPr lang="en-US"/>
          </a:p>
        </p:txBody>
      </p:sp>
      <p:sp>
        <p:nvSpPr>
          <p:cNvPr id="32771" name="Footer Placeholder 4"/>
          <p:cNvSpPr>
            <a:spLocks noGrp="1"/>
          </p:cNvSpPr>
          <p:nvPr>
            <p:ph type="ftr" sz="quarter" idx="11"/>
          </p:nvPr>
        </p:nvSpPr>
        <p:spPr>
          <a:noFill/>
        </p:spPr>
        <p:txBody>
          <a:bodyPr/>
          <a:lstStyle/>
          <a:p>
            <a:r>
              <a:rPr lang="en-US" smtClean="0"/>
              <a:t>CPSC503 Winter 2019</a:t>
            </a:r>
            <a:endParaRPr lang="en-US"/>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51</a:t>
            </a:fld>
            <a:endParaRPr lang="en-US" smtClean="0"/>
          </a:p>
        </p:txBody>
      </p:sp>
      <p:sp>
        <p:nvSpPr>
          <p:cNvPr id="32773" name="Rectangle 2"/>
          <p:cNvSpPr>
            <a:spLocks noGrp="1" noChangeArrowheads="1"/>
          </p:cNvSpPr>
          <p:nvPr>
            <p:ph type="title"/>
          </p:nvPr>
        </p:nvSpPr>
        <p:spPr>
          <a:xfrm>
            <a:off x="0" y="609600"/>
            <a:ext cx="9144000" cy="1143000"/>
          </a:xfrm>
        </p:spPr>
        <p:txBody>
          <a:bodyPr/>
          <a:lstStyle/>
          <a:p>
            <a:pPr eaLnBrk="1" hangingPunct="1"/>
            <a:r>
              <a:rPr lang="en-US" dirty="0" smtClean="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714D5835-A877-41CA-A0DA-FFA1E8414F3F}" type="datetime1">
              <a:rPr lang="en-US" smtClean="0"/>
              <a:t>2/13/2019</a:t>
            </a:fld>
            <a:endParaRPr lang="en-US"/>
          </a:p>
        </p:txBody>
      </p:sp>
      <p:sp>
        <p:nvSpPr>
          <p:cNvPr id="33795" name="Footer Placeholder 4"/>
          <p:cNvSpPr>
            <a:spLocks noGrp="1"/>
          </p:cNvSpPr>
          <p:nvPr>
            <p:ph type="ftr" sz="quarter" idx="11"/>
          </p:nvPr>
        </p:nvSpPr>
        <p:spPr>
          <a:noFill/>
        </p:spPr>
        <p:txBody>
          <a:bodyPr/>
          <a:lstStyle/>
          <a:p>
            <a:r>
              <a:rPr lang="en-US" smtClean="0"/>
              <a:t>CPSC503 Winter 2019</a:t>
            </a:r>
            <a:endParaRPr lang="en-US"/>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52</a:t>
            </a:fld>
            <a:endParaRPr lang="en-US" smtClean="0"/>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smtClean="0"/>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xfrm>
            <a:off x="990600" y="6629400"/>
            <a:ext cx="1905000" cy="457200"/>
          </a:xfrm>
          <a:noFill/>
        </p:spPr>
        <p:txBody>
          <a:bodyPr/>
          <a:lstStyle/>
          <a:p>
            <a:fld id="{92E04633-88CE-4CFD-9A32-48D337504313}" type="datetime1">
              <a:rPr lang="en-US" smtClean="0"/>
              <a:t>2/13/2019</a:t>
            </a:fld>
            <a:endParaRPr lang="en-US"/>
          </a:p>
        </p:txBody>
      </p:sp>
      <p:sp>
        <p:nvSpPr>
          <p:cNvPr id="13316" name="Footer Placeholder 4"/>
          <p:cNvSpPr>
            <a:spLocks noGrp="1"/>
          </p:cNvSpPr>
          <p:nvPr>
            <p:ph type="ftr" sz="quarter" idx="11"/>
          </p:nvPr>
        </p:nvSpPr>
        <p:spPr>
          <a:xfrm>
            <a:off x="3429000" y="6629400"/>
            <a:ext cx="2895600" cy="457200"/>
          </a:xfrm>
          <a:noFill/>
        </p:spPr>
        <p:txBody>
          <a:bodyPr/>
          <a:lstStyle/>
          <a:p>
            <a:r>
              <a:rPr lang="en-US" smtClean="0"/>
              <a:t>CPSC503 Winter 2019</a:t>
            </a:r>
            <a:endParaRPr lang="en-US"/>
          </a:p>
        </p:txBody>
      </p:sp>
      <p:sp>
        <p:nvSpPr>
          <p:cNvPr id="13317" name="Slide Number Placeholder 5"/>
          <p:cNvSpPr>
            <a:spLocks noGrp="1"/>
          </p:cNvSpPr>
          <p:nvPr>
            <p:ph type="sldNum" sz="quarter" idx="12"/>
          </p:nvPr>
        </p:nvSpPr>
        <p:spPr>
          <a:xfrm>
            <a:off x="6858000" y="6629400"/>
            <a:ext cx="1905000" cy="457200"/>
          </a:xfrm>
          <a:noFill/>
        </p:spPr>
        <p:txBody>
          <a:bodyPr/>
          <a:lstStyle/>
          <a:p>
            <a:fld id="{ED98467F-E7ED-48EC-918F-15ECD723EB6D}" type="slidenum">
              <a:rPr lang="en-US" smtClean="0"/>
              <a:pPr/>
              <a:t>53</a:t>
            </a:fld>
            <a:endParaRPr lang="en-US" smtClean="0"/>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smtClean="0"/>
              <a:t>Problem with Thematic Roles</a:t>
            </a:r>
          </a:p>
        </p:txBody>
      </p:sp>
      <p:sp>
        <p:nvSpPr>
          <p:cNvPr id="13319" name="Rectangle 3"/>
          <p:cNvSpPr>
            <a:spLocks noChangeArrowheads="1"/>
          </p:cNvSpPr>
          <p:nvPr/>
        </p:nvSpPr>
        <p:spPr bwMode="auto">
          <a:xfrm>
            <a:off x="-76200" y="972207"/>
            <a:ext cx="9525000" cy="1371600"/>
          </a:xfrm>
          <a:prstGeom prst="rect">
            <a:avLst/>
          </a:prstGeom>
          <a:noFill/>
          <a:ln w="9525">
            <a:noFill/>
            <a:miter lim="800000"/>
            <a:headEnd/>
            <a:tailEnd/>
          </a:ln>
        </p:spPr>
        <p:txBody>
          <a:bodyPr/>
          <a:lstStyle/>
          <a:p>
            <a:pPr marL="342900" indent="-342900">
              <a:spcBef>
                <a:spcPct val="20000"/>
              </a:spcBef>
              <a:buFontTx/>
              <a:buChar char="•"/>
            </a:pPr>
            <a:r>
              <a:rPr lang="en-US" sz="2800" dirty="0">
                <a:solidFill>
                  <a:srgbClr val="FF0000"/>
                </a:solidFill>
                <a:latin typeface="Comic Sans MS" pitchFamily="66" charset="0"/>
              </a:rPr>
              <a:t>NO agreement </a:t>
            </a:r>
            <a:r>
              <a:rPr lang="en-US" sz="2800" dirty="0" smtClean="0">
                <a:latin typeface="Comic Sans MS" pitchFamily="66" charset="0"/>
              </a:rPr>
              <a:t>on </a:t>
            </a:r>
            <a:r>
              <a:rPr lang="en-US" sz="2800" dirty="0">
                <a:latin typeface="Comic Sans MS" pitchFamily="66" charset="0"/>
              </a:rPr>
              <a:t>what standard </a:t>
            </a:r>
            <a:r>
              <a:rPr lang="en-US" sz="2800" dirty="0" smtClean="0">
                <a:latin typeface="Comic Sans MS" pitchFamily="66" charset="0"/>
              </a:rPr>
              <a:t>set should </a:t>
            </a:r>
            <a:r>
              <a:rPr lang="en-US" sz="2800" dirty="0">
                <a:latin typeface="Comic Sans MS" pitchFamily="66" charset="0"/>
              </a:rPr>
              <a:t>be</a:t>
            </a:r>
          </a:p>
          <a:p>
            <a:pPr marL="342900" indent="-342900">
              <a:spcBef>
                <a:spcPct val="20000"/>
              </a:spcBef>
              <a:buFontTx/>
              <a:buChar char="•"/>
            </a:pPr>
            <a:r>
              <a:rPr lang="en-US" sz="2800" dirty="0">
                <a:solidFill>
                  <a:srgbClr val="FF0000"/>
                </a:solidFill>
                <a:latin typeface="Comic Sans MS" pitchFamily="66" charset="0"/>
              </a:rPr>
              <a:t>NO agreement </a:t>
            </a:r>
            <a:r>
              <a:rPr lang="en-US" sz="2800" dirty="0">
                <a:latin typeface="Comic Sans MS" pitchFamily="66" charset="0"/>
              </a:rPr>
              <a:t>on formal definition</a:t>
            </a:r>
          </a:p>
        </p:txBody>
      </p:sp>
      <p:sp>
        <p:nvSpPr>
          <p:cNvPr id="688132" name="Rectangle 4"/>
          <p:cNvSpPr>
            <a:spLocks noChangeArrowheads="1"/>
          </p:cNvSpPr>
          <p:nvPr/>
        </p:nvSpPr>
        <p:spPr bwMode="auto">
          <a:xfrm>
            <a:off x="152400" y="20574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Fragmentation problem:</a:t>
            </a:r>
            <a:r>
              <a:rPr lang="en-US" sz="2800" dirty="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39110" y="4419600"/>
            <a:ext cx="8915400" cy="2209800"/>
          </a:xfrm>
          <a:prstGeom prst="rect">
            <a:avLst/>
          </a:prstGeom>
          <a:noFill/>
          <a:ln w="9525">
            <a:noFill/>
            <a:miter lim="800000"/>
            <a:headEnd/>
            <a:tailEnd/>
          </a:ln>
        </p:spPr>
        <p:txBody>
          <a:bodyPr/>
          <a:lstStyle/>
          <a:p>
            <a:pPr marL="342900" indent="-342900" algn="ctr">
              <a:spcBef>
                <a:spcPct val="20000"/>
              </a:spcBef>
            </a:pPr>
            <a:r>
              <a:rPr lang="en-US" sz="3200" dirty="0">
                <a:solidFill>
                  <a:schemeClr val="accent2"/>
                </a:solidFill>
                <a:latin typeface="Comic Sans MS" pitchFamily="66" charset="0"/>
              </a:rPr>
              <a:t>S</a:t>
            </a:r>
            <a:r>
              <a:rPr lang="en-US" sz="3200" dirty="0" smtClean="0">
                <a:solidFill>
                  <a:schemeClr val="accent2"/>
                </a:solidFill>
                <a:latin typeface="Comic Sans MS" pitchFamily="66" charset="0"/>
              </a:rPr>
              <a:t>olutions</a:t>
            </a:r>
            <a:endParaRPr lang="en-US" sz="3200" dirty="0">
              <a:solidFill>
                <a:schemeClr val="accent2"/>
              </a:solidFill>
              <a:latin typeface="Comic Sans MS" pitchFamily="66" charset="0"/>
            </a:endParaRPr>
          </a:p>
          <a:p>
            <a:pPr marL="342900" indent="-342900">
              <a:spcBef>
                <a:spcPct val="20000"/>
              </a:spcBef>
              <a:buFontTx/>
              <a:buChar char="•"/>
            </a:pPr>
            <a:r>
              <a:rPr lang="en-US" sz="2800" dirty="0">
                <a:latin typeface="Comic Sans MS" pitchFamily="66" charset="0"/>
              </a:rPr>
              <a:t>Generalized semantic roles</a:t>
            </a:r>
          </a:p>
          <a:p>
            <a:pPr marL="342900" indent="-342900">
              <a:spcBef>
                <a:spcPct val="20000"/>
              </a:spcBef>
              <a:buFontTx/>
              <a:buChar char="•"/>
            </a:pPr>
            <a:r>
              <a:rPr lang="en-US" sz="2800" dirty="0">
                <a:latin typeface="Comic Sans MS" pitchFamily="66" charset="0"/>
              </a:rPr>
              <a:t>Define verb </a:t>
            </a:r>
            <a:r>
              <a:rPr lang="en-US" sz="2800" dirty="0" smtClean="0">
                <a:latin typeface="Comic Sans MS" pitchFamily="66" charset="0"/>
              </a:rPr>
              <a:t>specific </a:t>
            </a:r>
            <a:r>
              <a:rPr lang="en-US" sz="2800" dirty="0">
                <a:latin typeface="Comic Sans MS" pitchFamily="66" charset="0"/>
              </a:rPr>
              <a:t>semantic </a:t>
            </a:r>
            <a:r>
              <a:rPr lang="en-US" sz="2800" dirty="0" smtClean="0">
                <a:latin typeface="Comic Sans MS" pitchFamily="66" charset="0"/>
              </a:rPr>
              <a:t>roles</a:t>
            </a:r>
          </a:p>
          <a:p>
            <a:pPr marL="342900" indent="-342900">
              <a:spcBef>
                <a:spcPct val="20000"/>
              </a:spcBef>
              <a:buFontTx/>
              <a:buChar char="•"/>
            </a:pPr>
            <a:r>
              <a:rPr lang="en-US" sz="2800" dirty="0" smtClean="0">
                <a:latin typeface="Comic Sans MS" pitchFamily="66" charset="0"/>
              </a:rPr>
              <a:t>Define </a:t>
            </a:r>
            <a:r>
              <a:rPr lang="en-US" sz="2800" dirty="0">
                <a:latin typeface="Comic Sans MS" pitchFamily="66" charset="0"/>
              </a:rPr>
              <a:t> semantic </a:t>
            </a:r>
            <a:r>
              <a:rPr lang="en-US" sz="2800" dirty="0" smtClean="0">
                <a:latin typeface="Comic Sans MS" pitchFamily="66" charset="0"/>
              </a:rPr>
              <a:t>roles for classes of verbs</a:t>
            </a:r>
            <a:endParaRPr lang="en-US" sz="2800" dirty="0">
              <a:latin typeface="Comic Sans MS" pitchFamily="66" charset="0"/>
            </a:endParaRPr>
          </a:p>
          <a:p>
            <a:pPr marL="342900" indent="-342900">
              <a:spcBef>
                <a:spcPct val="20000"/>
              </a:spcBef>
              <a:buFontTx/>
              <a:buChar char="•"/>
            </a:pPr>
            <a:endParaRPr lang="en-US" sz="28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89520" y="3384720"/>
              <a:ext cx="8010720" cy="1075320"/>
            </p14:xfrm>
          </p:contentPart>
        </mc:Choice>
        <mc:Fallback xmlns="">
          <p:pic>
            <p:nvPicPr>
              <p:cNvPr id="2" name="Ink 1"/>
              <p:cNvPicPr/>
              <p:nvPr/>
            </p:nvPicPr>
            <p:blipFill>
              <a:blip r:embed="rId4"/>
              <a:stretch>
                <a:fillRect/>
              </a:stretch>
            </p:blipFill>
            <p:spPr>
              <a:xfrm>
                <a:off x="377280" y="3374280"/>
                <a:ext cx="8034840" cy="1097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P spid="133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xfrm>
            <a:off x="175260" y="6465887"/>
            <a:ext cx="1905000" cy="457200"/>
          </a:xfrm>
          <a:noFill/>
        </p:spPr>
        <p:txBody>
          <a:bodyPr/>
          <a:lstStyle/>
          <a:p>
            <a:fld id="{3D8C8826-F4F7-41B8-866F-5BD2FD1DAF6F}" type="datetime1">
              <a:rPr lang="en-US" smtClean="0"/>
              <a:t>2/13/2019</a:t>
            </a:fld>
            <a:endParaRPr lang="en-US" dirty="0"/>
          </a:p>
        </p:txBody>
      </p:sp>
      <p:sp>
        <p:nvSpPr>
          <p:cNvPr id="14341" name="Footer Placeholder 4"/>
          <p:cNvSpPr>
            <a:spLocks noGrp="1"/>
          </p:cNvSpPr>
          <p:nvPr>
            <p:ph type="ftr" sz="quarter" idx="11"/>
          </p:nvPr>
        </p:nvSpPr>
        <p:spPr>
          <a:xfrm>
            <a:off x="533400" y="6477000"/>
            <a:ext cx="2895600" cy="457200"/>
          </a:xfrm>
          <a:noFill/>
        </p:spPr>
        <p:txBody>
          <a:bodyPr/>
          <a:lstStyle/>
          <a:p>
            <a:r>
              <a:rPr lang="en-US" dirty="0" smtClean="0"/>
              <a:t>CPSC503 Winter 2019</a:t>
            </a:r>
            <a:endParaRPr lang="en-US" dirty="0"/>
          </a:p>
        </p:txBody>
      </p:sp>
      <p:sp>
        <p:nvSpPr>
          <p:cNvPr id="14342" name="Slide Number Placeholder 5"/>
          <p:cNvSpPr>
            <a:spLocks noGrp="1"/>
          </p:cNvSpPr>
          <p:nvPr>
            <p:ph type="sldNum" sz="quarter" idx="12"/>
          </p:nvPr>
        </p:nvSpPr>
        <p:spPr>
          <a:xfrm>
            <a:off x="6991350" y="6397625"/>
            <a:ext cx="1905000" cy="457200"/>
          </a:xfrm>
          <a:noFill/>
        </p:spPr>
        <p:txBody>
          <a:bodyPr/>
          <a:lstStyle/>
          <a:p>
            <a:fld id="{8DBD4E8A-E016-43B8-9F67-97BE115277CB}" type="slidenum">
              <a:rPr lang="en-US" smtClean="0"/>
              <a:pPr/>
              <a:t>54</a:t>
            </a:fld>
            <a:endParaRPr lang="en-US" smtClean="0"/>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smtClean="0"/>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dirty="0">
                <a:solidFill>
                  <a:schemeClr val="accent2"/>
                </a:solidFill>
                <a:latin typeface="Comic Sans MS" pitchFamily="66" charset="0"/>
              </a:rPr>
              <a:t>Proto-Agent</a:t>
            </a:r>
          </a:p>
          <a:p>
            <a:pPr marL="742950" lvl="1" indent="-285750">
              <a:lnSpc>
                <a:spcPct val="90000"/>
              </a:lnSpc>
              <a:spcBef>
                <a:spcPct val="20000"/>
              </a:spcBef>
              <a:buFontTx/>
              <a:buChar char="–"/>
            </a:pPr>
            <a:r>
              <a:rPr lang="en-US" sz="2000" dirty="0">
                <a:latin typeface="Comic Sans MS" pitchFamily="66" charset="0"/>
              </a:rPr>
              <a:t>Volitional involvement in event or state</a:t>
            </a:r>
          </a:p>
          <a:p>
            <a:pPr marL="742950" lvl="1" indent="-285750">
              <a:lnSpc>
                <a:spcPct val="90000"/>
              </a:lnSpc>
              <a:spcBef>
                <a:spcPct val="20000"/>
              </a:spcBef>
              <a:buFontTx/>
              <a:buChar char="–"/>
            </a:pPr>
            <a:r>
              <a:rPr lang="en-US" sz="2000" dirty="0">
                <a:latin typeface="Comic Sans MS" pitchFamily="66" charset="0"/>
              </a:rPr>
              <a:t>Sentience (and/or perception)</a:t>
            </a:r>
          </a:p>
          <a:p>
            <a:pPr marL="742950" lvl="1" indent="-285750">
              <a:lnSpc>
                <a:spcPct val="90000"/>
              </a:lnSpc>
              <a:spcBef>
                <a:spcPct val="20000"/>
              </a:spcBef>
              <a:buFontTx/>
              <a:buChar char="–"/>
            </a:pPr>
            <a:r>
              <a:rPr lang="en-US" sz="2000" dirty="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dirty="0">
                <a:latin typeface="Comic Sans MS" pitchFamily="66" charset="0"/>
              </a:rPr>
              <a:t>Movement (relative to position of another participant) </a:t>
            </a:r>
          </a:p>
          <a:p>
            <a:pPr lvl="1">
              <a:lnSpc>
                <a:spcPct val="90000"/>
              </a:lnSpc>
              <a:spcBef>
                <a:spcPct val="20000"/>
              </a:spcBef>
            </a:pPr>
            <a:r>
              <a:rPr lang="en-US" sz="2000" dirty="0">
                <a:latin typeface="Comic Sans MS" pitchFamily="66" charset="0"/>
              </a:rPr>
              <a:t>(exists independently of event named) </a:t>
            </a:r>
          </a:p>
        </p:txBody>
      </p:sp>
      <p:sp>
        <p:nvSpPr>
          <p:cNvPr id="14347" name="Rectangle 9"/>
          <p:cNvSpPr>
            <a:spLocks noChangeArrowheads="1"/>
          </p:cNvSpPr>
          <p:nvPr/>
        </p:nvSpPr>
        <p:spPr bwMode="auto">
          <a:xfrm>
            <a:off x="4789170" y="2746375"/>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dirty="0">
                <a:solidFill>
                  <a:schemeClr val="accent2"/>
                </a:solidFill>
                <a:latin typeface="Comic Sans MS" pitchFamily="66" charset="0"/>
              </a:rPr>
              <a:t>Proto-Patient</a:t>
            </a:r>
            <a:endParaRPr lang="en-US" sz="2800" dirty="0">
              <a:latin typeface="Comic Sans MS" pitchFamily="66" charset="0"/>
            </a:endParaRPr>
          </a:p>
          <a:p>
            <a:pPr marL="742950" lvl="1" indent="-285750">
              <a:spcBef>
                <a:spcPct val="20000"/>
              </a:spcBef>
              <a:buFontTx/>
              <a:buChar char="–"/>
            </a:pPr>
            <a:r>
              <a:rPr lang="en-US" sz="2000" dirty="0">
                <a:latin typeface="Comic Sans MS" pitchFamily="66" charset="0"/>
              </a:rPr>
              <a:t>Undergoes change of state</a:t>
            </a:r>
          </a:p>
          <a:p>
            <a:pPr marL="742950" lvl="1" indent="-285750">
              <a:spcBef>
                <a:spcPct val="20000"/>
              </a:spcBef>
              <a:buFontTx/>
              <a:buChar char="–"/>
            </a:pPr>
            <a:r>
              <a:rPr lang="en-US" sz="2000" dirty="0">
                <a:latin typeface="Comic Sans MS" pitchFamily="66" charset="0"/>
              </a:rPr>
              <a:t>Incremental theme</a:t>
            </a:r>
          </a:p>
          <a:p>
            <a:pPr marL="742950" lvl="1" indent="-285750">
              <a:spcBef>
                <a:spcPct val="20000"/>
              </a:spcBef>
              <a:buFontTx/>
              <a:buChar char="–"/>
            </a:pPr>
            <a:r>
              <a:rPr lang="en-US" sz="2000" dirty="0">
                <a:latin typeface="Comic Sans MS" pitchFamily="66" charset="0"/>
              </a:rPr>
              <a:t>Causally affected by another participant</a:t>
            </a:r>
          </a:p>
          <a:p>
            <a:pPr marL="742950" lvl="1" indent="-285750">
              <a:spcBef>
                <a:spcPct val="20000"/>
              </a:spcBef>
              <a:buFontTx/>
              <a:buChar char="–"/>
            </a:pPr>
            <a:r>
              <a:rPr lang="en-US" sz="2000" dirty="0">
                <a:latin typeface="Comic Sans MS" pitchFamily="66" charset="0"/>
              </a:rPr>
              <a:t>Stationary relative to movement of another participant</a:t>
            </a:r>
          </a:p>
          <a:p>
            <a:pPr marL="742950" lvl="1" indent="-285750">
              <a:spcBef>
                <a:spcPct val="20000"/>
              </a:spcBef>
              <a:buFontTx/>
              <a:buChar char="–"/>
            </a:pPr>
            <a:r>
              <a:rPr lang="en-US" sz="2000" dirty="0">
                <a:latin typeface="Comic Sans MS" pitchFamily="66" charset="0"/>
              </a:rPr>
              <a:t>(does not exist independently of the event, or at all)</a:t>
            </a:r>
            <a:endParaRPr lang="en-US" sz="24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410808" y="2821272"/>
                <a:ext cx="2299119" cy="5137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
        <p:nvSpPr>
          <p:cNvPr id="12" name="Rectangle 7"/>
          <p:cNvSpPr>
            <a:spLocks noChangeArrowheads="1"/>
          </p:cNvSpPr>
          <p:nvPr/>
        </p:nvSpPr>
        <p:spPr bwMode="auto">
          <a:xfrm>
            <a:off x="3200400" y="6444622"/>
            <a:ext cx="2190307" cy="304800"/>
          </a:xfrm>
          <a:prstGeom prst="rect">
            <a:avLst/>
          </a:prstGeom>
          <a:noFill/>
          <a:ln w="9525">
            <a:noFill/>
            <a:miter lim="800000"/>
            <a:headEnd/>
            <a:tailEnd/>
          </a:ln>
        </p:spPr>
        <p:txBody>
          <a:bodyPr/>
          <a:lstStyle/>
          <a:p>
            <a:pPr>
              <a:lnSpc>
                <a:spcPct val="90000"/>
              </a:lnSpc>
              <a:spcBef>
                <a:spcPct val="20000"/>
              </a:spcBef>
            </a:pPr>
            <a:r>
              <a:rPr lang="en-US" sz="1800" i="1" dirty="0" smtClean="0">
                <a:cs typeface="Times New Roman" panose="02020603050405020304" pitchFamily="18" charset="0"/>
              </a:rPr>
              <a:t>Taylor ate the apricot</a:t>
            </a:r>
            <a:endParaRPr lang="en-US" i="1" dirty="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5624104" y="3720366"/>
              <a:ext cx="35640" cy="9000"/>
            </p14:xfrm>
          </p:contentPart>
        </mc:Choice>
        <mc:Fallback xmlns="">
          <p:pic>
            <p:nvPicPr>
              <p:cNvPr id="2" name="Ink 1"/>
              <p:cNvPicPr/>
              <p:nvPr/>
            </p:nvPicPr>
            <p:blipFill>
              <a:blip r:embed="rId8"/>
              <a:stretch>
                <a:fillRect/>
              </a:stretch>
            </p:blipFill>
            <p:spPr>
              <a:xfrm>
                <a:off x="5600344" y="3645486"/>
                <a:ext cx="99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5674864" y="3703086"/>
              <a:ext cx="2312640" cy="53280"/>
            </p14:xfrm>
          </p:contentPart>
        </mc:Choice>
        <mc:Fallback xmlns="">
          <p:pic>
            <p:nvPicPr>
              <p:cNvPr id="3" name="Ink 2"/>
              <p:cNvPicPr/>
              <p:nvPr/>
            </p:nvPicPr>
            <p:blipFill>
              <a:blip r:embed="rId10"/>
              <a:stretch>
                <a:fillRect/>
              </a:stretch>
            </p:blipFill>
            <p:spPr>
              <a:xfrm>
                <a:off x="5633104" y="3576726"/>
                <a:ext cx="2418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259264" y="6575886"/>
              <a:ext cx="31680" cy="1440"/>
            </p14:xfrm>
          </p:contentPart>
        </mc:Choice>
        <mc:Fallback xmlns="">
          <p:pic>
            <p:nvPicPr>
              <p:cNvPr id="4" name="Ink 3"/>
              <p:cNvPicPr/>
              <p:nvPr/>
            </p:nvPicPr>
            <p:blipFill>
              <a:blip r:embed="rId12"/>
              <a:stretch>
                <a:fillRect/>
              </a:stretch>
            </p:blipFill>
            <p:spPr>
              <a:xfrm>
                <a:off x="3214984" y="6488766"/>
                <a:ext cx="99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258904" y="6584526"/>
              <a:ext cx="2148120" cy="32040"/>
            </p14:xfrm>
          </p:contentPart>
        </mc:Choice>
        <mc:Fallback xmlns="">
          <p:pic>
            <p:nvPicPr>
              <p:cNvPr id="5" name="Ink 4"/>
              <p:cNvPicPr/>
              <p:nvPr/>
            </p:nvPicPr>
            <p:blipFill>
              <a:blip r:embed="rId14"/>
              <a:stretch>
                <a:fillRect/>
              </a:stretch>
            </p:blipFill>
            <p:spPr>
              <a:xfrm>
                <a:off x="3209944" y="6417846"/>
                <a:ext cx="2280960" cy="370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fld id="{80F21FF9-A383-47A8-8EAF-01533D5B97BA}" type="datetime1">
              <a:rPr lang="en-US" smtClean="0"/>
              <a:t>2/13/2019</a:t>
            </a:fld>
            <a:endParaRPr lang="en-US"/>
          </a:p>
        </p:txBody>
      </p:sp>
      <p:sp>
        <p:nvSpPr>
          <p:cNvPr id="15366" name="Footer Placeholder 4"/>
          <p:cNvSpPr>
            <a:spLocks noGrp="1"/>
          </p:cNvSpPr>
          <p:nvPr>
            <p:ph type="ftr" sz="quarter" idx="11"/>
          </p:nvPr>
        </p:nvSpPr>
        <p:spPr>
          <a:noFill/>
        </p:spPr>
        <p:txBody>
          <a:bodyPr/>
          <a:lstStyle/>
          <a:p>
            <a:r>
              <a:rPr lang="en-US" smtClean="0"/>
              <a:t>CPSC503 Winter 2019</a:t>
            </a:r>
            <a:endParaRPr lang="en-US"/>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55</a:t>
            </a:fld>
            <a:endParaRPr lang="en-US" smtClean="0"/>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fld id="{7FF500B1-E733-4BAD-83D8-00AA3362ACBE}" type="datetime1">
              <a:rPr lang="en-US" smtClean="0"/>
              <a:t>2/13/2019</a:t>
            </a:fld>
            <a:endParaRPr lang="en-US"/>
          </a:p>
        </p:txBody>
      </p:sp>
      <p:sp>
        <p:nvSpPr>
          <p:cNvPr id="16408" name="Footer Placeholder 4"/>
          <p:cNvSpPr>
            <a:spLocks noGrp="1"/>
          </p:cNvSpPr>
          <p:nvPr>
            <p:ph type="ftr" sz="quarter" idx="11"/>
          </p:nvPr>
        </p:nvSpPr>
        <p:spPr>
          <a:noFill/>
        </p:spPr>
        <p:txBody>
          <a:bodyPr/>
          <a:lstStyle/>
          <a:p>
            <a:r>
              <a:rPr lang="en-US" smtClean="0"/>
              <a:t>CPSC503 Winter 2019</a:t>
            </a:r>
            <a:endParaRPr lang="en-US"/>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56</a:t>
            </a:fld>
            <a:endParaRPr lang="en-US" smtClean="0"/>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smtClean="0"/>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382588" y="4478338"/>
              <a:ext cx="546100" cy="1581150"/>
            </p14:xfrm>
          </p:contentPart>
        </mc:Choice>
        <mc:Fallback xmlns="">
          <p:pic>
            <p:nvPicPr>
              <p:cNvPr id="16386" name="Ink 9"/>
              <p:cNvPicPr>
                <a:picLocks noRot="1" noChangeAspect="1" noEditPoints="1" noChangeArrowheads="1" noChangeShapeType="1"/>
              </p:cNvPicPr>
              <p:nvPr/>
            </p:nvPicPr>
            <p:blipFill>
              <a:blip r:embed="rId4"/>
              <a:stretch>
                <a:fillRect/>
              </a:stretch>
            </p:blipFill>
            <p:spPr>
              <a:xfrm>
                <a:off x="376108" y="4471858"/>
                <a:ext cx="559060" cy="15941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2471738" y="4364038"/>
              <a:ext cx="949325" cy="1171575"/>
            </p14:xfrm>
          </p:contentPart>
        </mc:Choice>
        <mc:Fallback xmlns="">
          <p:pic>
            <p:nvPicPr>
              <p:cNvPr id="16387" name="Ink 10"/>
              <p:cNvPicPr>
                <a:picLocks noRot="1" noChangeAspect="1" noEditPoints="1" noChangeArrowheads="1" noChangeShapeType="1"/>
              </p:cNvPicPr>
              <p:nvPr/>
            </p:nvPicPr>
            <p:blipFill>
              <a:blip r:embed="rId6"/>
              <a:stretch>
                <a:fillRect/>
              </a:stretch>
            </p:blipFill>
            <p:spPr>
              <a:xfrm>
                <a:off x="2465258" y="4357557"/>
                <a:ext cx="962285" cy="11845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3494088" y="4492625"/>
              <a:ext cx="917575" cy="1616075"/>
            </p14:xfrm>
          </p:contentPart>
        </mc:Choice>
        <mc:Fallback xmlns="">
          <p:pic>
            <p:nvPicPr>
              <p:cNvPr id="16388" name="Ink 11"/>
              <p:cNvPicPr>
                <a:picLocks noRot="1" noChangeAspect="1" noEditPoints="1" noChangeArrowheads="1" noChangeShapeType="1"/>
              </p:cNvPicPr>
              <p:nvPr/>
            </p:nvPicPr>
            <p:blipFill>
              <a:blip r:embed="rId8"/>
              <a:stretch>
                <a:fillRect/>
              </a:stretch>
            </p:blipFill>
            <p:spPr>
              <a:xfrm>
                <a:off x="3487608" y="4486145"/>
                <a:ext cx="930534" cy="1629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4900613" y="4456113"/>
              <a:ext cx="642937" cy="1703387"/>
            </p14:xfrm>
          </p:contentPart>
        </mc:Choice>
        <mc:Fallback xmlns="">
          <p:pic>
            <p:nvPicPr>
              <p:cNvPr id="16389" name="Ink 12"/>
              <p:cNvPicPr>
                <a:picLocks noRot="1" noChangeAspect="1" noEditPoints="1" noChangeArrowheads="1" noChangeShapeType="1"/>
              </p:cNvPicPr>
              <p:nvPr/>
            </p:nvPicPr>
            <p:blipFill>
              <a:blip r:embed="rId10"/>
              <a:stretch>
                <a:fillRect/>
              </a:stretch>
            </p:blipFill>
            <p:spPr>
              <a:xfrm>
                <a:off x="4894133" y="4449634"/>
                <a:ext cx="655897" cy="1716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5375275" y="4324350"/>
              <a:ext cx="757238" cy="419100"/>
            </p14:xfrm>
          </p:contentPart>
        </mc:Choice>
        <mc:Fallback xmlns="">
          <p:pic>
            <p:nvPicPr>
              <p:cNvPr id="16390" name="Ink 13"/>
              <p:cNvPicPr>
                <a:picLocks noRot="1" noChangeAspect="1" noEditPoints="1" noChangeArrowheads="1" noChangeShapeType="1"/>
              </p:cNvPicPr>
              <p:nvPr/>
            </p:nvPicPr>
            <p:blipFill>
              <a:blip r:embed="rId12"/>
              <a:stretch>
                <a:fillRect/>
              </a:stretch>
            </p:blipFill>
            <p:spPr>
              <a:xfrm>
                <a:off x="5368794" y="4317869"/>
                <a:ext cx="770201"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7673975" y="4598988"/>
              <a:ext cx="1138238" cy="1647825"/>
            </p14:xfrm>
          </p:contentPart>
        </mc:Choice>
        <mc:Fallback xmlns="">
          <p:pic>
            <p:nvPicPr>
              <p:cNvPr id="16391" name="Ink 14"/>
              <p:cNvPicPr>
                <a:picLocks noRot="1" noChangeAspect="1" noEditPoints="1" noChangeArrowheads="1" noChangeShapeType="1"/>
              </p:cNvPicPr>
              <p:nvPr/>
            </p:nvPicPr>
            <p:blipFill>
              <a:blip r:embed="rId14"/>
              <a:stretch>
                <a:fillRect/>
              </a:stretch>
            </p:blipFill>
            <p:spPr>
              <a:xfrm>
                <a:off x="7667495" y="4592508"/>
                <a:ext cx="1151197" cy="16607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8513763" y="4718050"/>
              <a:ext cx="90487" cy="50800"/>
            </p14:xfrm>
          </p:contentPart>
        </mc:Choice>
        <mc:Fallback xmlns="">
          <p:pic>
            <p:nvPicPr>
              <p:cNvPr id="16404" name="Ink 26"/>
              <p:cNvPicPr>
                <a:picLocks noRot="1" noChangeAspect="1" noEditPoints="1" noChangeArrowheads="1" noChangeShapeType="1"/>
              </p:cNvPicPr>
              <p:nvPr/>
            </p:nvPicPr>
            <p:blipFill>
              <a:blip r:embed="rId16"/>
              <a:stretch>
                <a:fillRect/>
              </a:stretch>
            </p:blipFill>
            <p:spPr>
              <a:xfrm>
                <a:off x="8510158" y="4707675"/>
                <a:ext cx="103105" cy="694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522288" y="1285875"/>
              <a:ext cx="431800" cy="263525"/>
            </p14:xfrm>
          </p:contentPart>
        </mc:Choice>
        <mc:Fallback xmlns="">
          <p:pic>
            <p:nvPicPr>
              <p:cNvPr id="16415" name="Ink 31"/>
              <p:cNvPicPr>
                <a:picLocks noRot="1" noChangeAspect="1" noEditPoints="1" noChangeArrowheads="1" noChangeShapeType="1"/>
              </p:cNvPicPr>
              <p:nvPr/>
            </p:nvPicPr>
            <p:blipFill>
              <a:blip r:embed="rId18"/>
              <a:stretch>
                <a:fillRect/>
              </a:stretch>
            </p:blipFill>
            <p:spPr>
              <a:xfrm>
                <a:off x="517970" y="1282280"/>
                <a:ext cx="442955" cy="2764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515938" y="1724025"/>
              <a:ext cx="530225" cy="261938"/>
            </p14:xfrm>
          </p:contentPart>
        </mc:Choice>
        <mc:Fallback xmlns="">
          <p:pic>
            <p:nvPicPr>
              <p:cNvPr id="16416" name="Ink 32"/>
              <p:cNvPicPr>
                <a:picLocks noRot="1" noChangeAspect="1" noEditPoints="1" noChangeArrowheads="1" noChangeShapeType="1"/>
              </p:cNvPicPr>
              <p:nvPr/>
            </p:nvPicPr>
            <p:blipFill>
              <a:blip r:embed="rId20"/>
              <a:stretch>
                <a:fillRect/>
              </a:stretch>
            </p:blipFill>
            <p:spPr>
              <a:xfrm>
                <a:off x="510899" y="1718988"/>
                <a:ext cx="542824" cy="2720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825500" y="2197100"/>
              <a:ext cx="306388" cy="1046163"/>
            </p14:xfrm>
          </p:contentPart>
        </mc:Choice>
        <mc:Fallback xmlns="">
          <p:pic>
            <p:nvPicPr>
              <p:cNvPr id="16417" name="Ink 33"/>
              <p:cNvPicPr>
                <a:picLocks noRot="1" noChangeAspect="1" noEditPoints="1" noChangeArrowheads="1" noChangeShapeType="1"/>
              </p:cNvPicPr>
              <p:nvPr/>
            </p:nvPicPr>
            <p:blipFill>
              <a:blip r:embed="rId22"/>
              <a:stretch>
                <a:fillRect/>
              </a:stretch>
            </p:blipFill>
            <p:spPr>
              <a:xfrm>
                <a:off x="813619" y="2193504"/>
                <a:ext cx="323310" cy="106162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212725" y="4471988"/>
              <a:ext cx="587375" cy="555625"/>
            </p14:xfrm>
          </p:contentPart>
        </mc:Choice>
        <mc:Fallback xmlns="">
          <p:pic>
            <p:nvPicPr>
              <p:cNvPr id="16418" name="Ink 34"/>
              <p:cNvPicPr>
                <a:picLocks noRot="1" noChangeAspect="1" noEditPoints="1" noChangeArrowheads="1" noChangeShapeType="1"/>
              </p:cNvPicPr>
              <p:nvPr/>
            </p:nvPicPr>
            <p:blipFill>
              <a:blip r:embed="rId24"/>
              <a:stretch>
                <a:fillRect/>
              </a:stretch>
            </p:blipFill>
            <p:spPr>
              <a:xfrm>
                <a:off x="205167" y="4463711"/>
                <a:ext cx="598892" cy="5743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2503488" y="4330700"/>
              <a:ext cx="946150" cy="666750"/>
            </p14:xfrm>
          </p:contentPart>
        </mc:Choice>
        <mc:Fallback xmlns="">
          <p:pic>
            <p:nvPicPr>
              <p:cNvPr id="16419" name="Ink 35"/>
              <p:cNvPicPr>
                <a:picLocks noRot="1" noChangeAspect="1" noEditPoints="1" noChangeArrowheads="1" noChangeShapeType="1"/>
              </p:cNvPicPr>
              <p:nvPr/>
            </p:nvPicPr>
            <p:blipFill>
              <a:blip r:embed="rId26"/>
              <a:stretch>
                <a:fillRect/>
              </a:stretch>
            </p:blipFill>
            <p:spPr>
              <a:xfrm>
                <a:off x="2500968" y="4320598"/>
                <a:ext cx="958031" cy="68515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2927350" y="4487863"/>
              <a:ext cx="1490663" cy="495300"/>
            </p14:xfrm>
          </p:contentPart>
        </mc:Choice>
        <mc:Fallback xmlns="">
          <p:pic>
            <p:nvPicPr>
              <p:cNvPr id="16420" name="Ink 36"/>
              <p:cNvPicPr>
                <a:picLocks noRot="1" noChangeAspect="1" noEditPoints="1" noChangeArrowheads="1" noChangeShapeType="1"/>
              </p:cNvPicPr>
              <p:nvPr/>
            </p:nvPicPr>
            <p:blipFill>
              <a:blip r:embed="rId28"/>
              <a:stretch>
                <a:fillRect/>
              </a:stretch>
            </p:blipFill>
            <p:spPr>
              <a:xfrm>
                <a:off x="2921950" y="4481058"/>
                <a:ext cx="1499662" cy="51284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5076825" y="4330700"/>
              <a:ext cx="1033463" cy="644525"/>
            </p14:xfrm>
          </p:contentPart>
        </mc:Choice>
        <mc:Fallback xmlns="">
          <p:pic>
            <p:nvPicPr>
              <p:cNvPr id="16421" name="Ink 37"/>
              <p:cNvPicPr>
                <a:picLocks noRot="1" noChangeAspect="1" noEditPoints="1" noChangeArrowheads="1" noChangeShapeType="1"/>
              </p:cNvPicPr>
              <p:nvPr/>
            </p:nvPicPr>
            <p:blipFill>
              <a:blip r:embed="rId30"/>
              <a:stretch>
                <a:fillRect/>
              </a:stretch>
            </p:blipFill>
            <p:spPr>
              <a:xfrm>
                <a:off x="5071785" y="4319513"/>
                <a:ext cx="1049302" cy="66617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506413" y="569913"/>
              <a:ext cx="5567362" cy="654050"/>
            </p14:xfrm>
          </p:contentPart>
        </mc:Choice>
        <mc:Fallback xmlns="">
          <p:pic>
            <p:nvPicPr>
              <p:cNvPr id="16422" name="Ink 38"/>
              <p:cNvPicPr>
                <a:picLocks noRot="1" noChangeAspect="1" noEditPoints="1" noChangeArrowheads="1" noChangeShapeType="1"/>
              </p:cNvPicPr>
              <p:nvPr/>
            </p:nvPicPr>
            <p:blipFill>
              <a:blip r:embed="rId32"/>
              <a:stretch>
                <a:fillRect/>
              </a:stretch>
            </p:blipFill>
            <p:spPr>
              <a:xfrm>
                <a:off x="499213" y="563434"/>
                <a:ext cx="5582842" cy="668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1023938" y="1657350"/>
              <a:ext cx="3506787" cy="412750"/>
            </p14:xfrm>
          </p:contentPart>
        </mc:Choice>
        <mc:Fallback xmlns="">
          <p:pic>
            <p:nvPicPr>
              <p:cNvPr id="16423" name="Ink 39"/>
              <p:cNvPicPr>
                <a:picLocks noRot="1" noChangeAspect="1" noEditPoints="1" noChangeArrowheads="1" noChangeShapeType="1"/>
              </p:cNvPicPr>
              <p:nvPr/>
            </p:nvPicPr>
            <p:blipFill>
              <a:blip r:embed="rId34"/>
              <a:stretch>
                <a:fillRect/>
              </a:stretch>
            </p:blipFill>
            <p:spPr>
              <a:xfrm>
                <a:off x="1019258" y="1653032"/>
                <a:ext cx="3515427" cy="42426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fld id="{C6E19735-DE1A-4C37-B8D5-6E37C6DFAC00}" type="datetime1">
              <a:rPr lang="en-US" smtClean="0"/>
              <a:t>2/13/2019</a:t>
            </a:fld>
            <a:endParaRPr lang="en-US"/>
          </a:p>
        </p:txBody>
      </p:sp>
      <p:sp>
        <p:nvSpPr>
          <p:cNvPr id="17412" name="Footer Placeholder 4"/>
          <p:cNvSpPr>
            <a:spLocks noGrp="1"/>
          </p:cNvSpPr>
          <p:nvPr>
            <p:ph type="ftr" sz="quarter" idx="11"/>
          </p:nvPr>
        </p:nvSpPr>
        <p:spPr>
          <a:noFill/>
        </p:spPr>
        <p:txBody>
          <a:bodyPr/>
          <a:lstStyle/>
          <a:p>
            <a:r>
              <a:rPr lang="en-US" smtClean="0"/>
              <a:t>CPSC503 Winter 2019</a:t>
            </a:r>
            <a:endParaRPr lang="en-US"/>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57</a:t>
            </a:fld>
            <a:endParaRPr lang="en-US" smtClean="0"/>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000" dirty="0">
                <a:latin typeface="Comic Sans MS" pitchFamily="66" charset="0"/>
              </a:rPr>
              <a:t>Revised November 1, 2016</a:t>
            </a:r>
            <a:r>
              <a:rPr lang="en-US" sz="2800" dirty="0">
                <a:latin typeface="Comic Sans MS" pitchFamily="66" charset="0"/>
              </a:rPr>
              <a:t>) </a:t>
            </a: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fld id="{D04AA25D-1778-43AA-8B5C-85DEF432A983}" type="datetime1">
              <a:rPr lang="en-US" smtClean="0"/>
              <a:t>2/13/2019</a:t>
            </a:fld>
            <a:endParaRPr lang="en-US"/>
          </a:p>
        </p:txBody>
      </p:sp>
      <p:sp>
        <p:nvSpPr>
          <p:cNvPr id="18441" name="Footer Placeholder 4"/>
          <p:cNvSpPr>
            <a:spLocks noGrp="1"/>
          </p:cNvSpPr>
          <p:nvPr>
            <p:ph type="ftr" sz="quarter" idx="11"/>
          </p:nvPr>
        </p:nvSpPr>
        <p:spPr>
          <a:noFill/>
        </p:spPr>
        <p:txBody>
          <a:bodyPr/>
          <a:lstStyle/>
          <a:p>
            <a:r>
              <a:rPr lang="en-US" smtClean="0"/>
              <a:t>CPSC503 Winter 2019</a:t>
            </a:r>
            <a:endParaRPr lang="en-US"/>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58</a:t>
            </a:fld>
            <a:endParaRPr lang="en-US" smtClean="0"/>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3"/>
          <p:cNvSpPr>
            <a:spLocks noGrp="1"/>
          </p:cNvSpPr>
          <p:nvPr>
            <p:ph type="dt" sz="quarter" idx="10"/>
          </p:nvPr>
        </p:nvSpPr>
        <p:spPr>
          <a:noFill/>
        </p:spPr>
        <p:txBody>
          <a:bodyPr/>
          <a:lstStyle/>
          <a:p>
            <a:fld id="{F6E8C8AD-7E95-4E1B-8BDB-A6728D9491CA}" type="datetime1">
              <a:rPr lang="en-US" smtClean="0"/>
              <a:t>2/13/2019</a:t>
            </a:fld>
            <a:endParaRPr lang="en-US"/>
          </a:p>
        </p:txBody>
      </p:sp>
      <p:sp>
        <p:nvSpPr>
          <p:cNvPr id="19463" name="Footer Placeholder 4"/>
          <p:cNvSpPr>
            <a:spLocks noGrp="1"/>
          </p:cNvSpPr>
          <p:nvPr>
            <p:ph type="ftr" sz="quarter" idx="11"/>
          </p:nvPr>
        </p:nvSpPr>
        <p:spPr>
          <a:noFill/>
        </p:spPr>
        <p:txBody>
          <a:bodyPr/>
          <a:lstStyle/>
          <a:p>
            <a:r>
              <a:rPr lang="en-US" smtClean="0"/>
              <a:t>CPSC503 Winter 2019</a:t>
            </a:r>
            <a:endParaRPr lang="en-US"/>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59</a:t>
            </a:fld>
            <a:endParaRPr lang="en-US" smtClean="0"/>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smtClean="0"/>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7B3C0859-F1BD-4615-BF07-1A6D575EDB68}" type="datetime1">
              <a:rPr lang="en-US" smtClean="0"/>
              <a:t>2/13/2019</a:t>
            </a:fld>
            <a:endParaRPr lang="en-US"/>
          </a:p>
        </p:txBody>
      </p:sp>
      <p:sp>
        <p:nvSpPr>
          <p:cNvPr id="38915" name="Footer Placeholder 4"/>
          <p:cNvSpPr>
            <a:spLocks noGrp="1"/>
          </p:cNvSpPr>
          <p:nvPr>
            <p:ph type="ftr" sz="quarter" idx="11"/>
          </p:nvPr>
        </p:nvSpPr>
        <p:spPr>
          <a:noFill/>
        </p:spPr>
        <p:txBody>
          <a:bodyPr/>
          <a:lstStyle/>
          <a:p>
            <a:r>
              <a:rPr lang="en-US" smtClean="0"/>
              <a:t>CPSC503 Winter 2019</a:t>
            </a:r>
            <a:endParaRPr lang="en-US"/>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6</a:t>
            </a:fld>
            <a:endParaRPr lang="en-US" smtClean="0"/>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smtClean="0"/>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smtClean="0"/>
              <a:t>Principle of Compositionality</a:t>
            </a:r>
          </a:p>
          <a:p>
            <a:pPr lvl="1" eaLnBrk="1" hangingPunct="1"/>
            <a:r>
              <a:rPr lang="en-US" dirty="0" smtClean="0"/>
              <a:t>The meaning of a whole is derived from the meanings of the parts</a:t>
            </a:r>
          </a:p>
          <a:p>
            <a:pPr lvl="1" eaLnBrk="1" hangingPunct="1"/>
            <a:endParaRPr lang="en-US" dirty="0" smtClean="0"/>
          </a:p>
          <a:p>
            <a:pPr eaLnBrk="1" hangingPunct="1"/>
            <a:r>
              <a:rPr lang="en-US" dirty="0" smtClean="0"/>
              <a:t>What parts?</a:t>
            </a:r>
          </a:p>
          <a:p>
            <a:pPr lvl="1" eaLnBrk="1" hangingPunct="1"/>
            <a:r>
              <a:rPr lang="en-US" dirty="0" smtClean="0"/>
              <a:t>The constituents of the syntactic parse of the input</a:t>
            </a:r>
          </a:p>
        </p:txBody>
      </p:sp>
    </p:spTree>
    <p:extLst>
      <p:ext uri="{BB962C8B-B14F-4D97-AF65-F5344CB8AC3E}">
        <p14:creationId xmlns:p14="http://schemas.microsoft.com/office/powerpoint/2010/main" val="25952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fld id="{5B79030A-6707-4511-9F3C-A6C8EAF1FEF3}" type="datetime1">
              <a:rPr lang="en-US" smtClean="0"/>
              <a:t>2/13/2019</a:t>
            </a:fld>
            <a:endParaRPr lang="en-US"/>
          </a:p>
        </p:txBody>
      </p:sp>
      <p:sp>
        <p:nvSpPr>
          <p:cNvPr id="20489" name="Footer Placeholder 5"/>
          <p:cNvSpPr>
            <a:spLocks noGrp="1"/>
          </p:cNvSpPr>
          <p:nvPr>
            <p:ph type="ftr" sz="quarter" idx="11"/>
          </p:nvPr>
        </p:nvSpPr>
        <p:spPr>
          <a:noFill/>
        </p:spPr>
        <p:txBody>
          <a:bodyPr/>
          <a:lstStyle/>
          <a:p>
            <a:r>
              <a:rPr lang="en-US" smtClean="0"/>
              <a:t>CPSC503 Winter 2019</a:t>
            </a:r>
            <a:endParaRPr lang="en-US"/>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60</a:t>
            </a:fld>
            <a:endParaRPr lang="en-US" smtClean="0"/>
          </a:p>
        </p:txBody>
      </p:sp>
      <p:sp>
        <p:nvSpPr>
          <p:cNvPr id="20491" name="Rectangle 2"/>
          <p:cNvSpPr>
            <a:spLocks noGrp="1" noChangeArrowheads="1"/>
          </p:cNvSpPr>
          <p:nvPr>
            <p:ph type="title"/>
          </p:nvPr>
        </p:nvSpPr>
        <p:spPr>
          <a:xfrm>
            <a:off x="212805" y="-34406"/>
            <a:ext cx="7772400" cy="1143000"/>
          </a:xfrm>
        </p:spPr>
        <p:txBody>
          <a:bodyPr/>
          <a:lstStyle/>
          <a:p>
            <a:pPr eaLnBrk="1" hangingPunct="1"/>
            <a:r>
              <a:rPr lang="en-US" dirty="0" smtClean="0"/>
              <a:t>Summary of Lexical Resources</a:t>
            </a:r>
          </a:p>
        </p:txBody>
      </p:sp>
      <p:sp>
        <p:nvSpPr>
          <p:cNvPr id="20492" name="Rectangle 3"/>
          <p:cNvSpPr>
            <a:spLocks noGrp="1" noChangeArrowheads="1"/>
          </p:cNvSpPr>
          <p:nvPr>
            <p:ph type="body" sz="half" idx="1"/>
          </p:nvPr>
        </p:nvSpPr>
        <p:spPr>
          <a:xfrm>
            <a:off x="0" y="1688737"/>
            <a:ext cx="4953000" cy="1143000"/>
          </a:xfrm>
        </p:spPr>
        <p:txBody>
          <a:bodyPr/>
          <a:lstStyle/>
          <a:p>
            <a:pPr eaLnBrk="1" hangingPunct="1"/>
            <a:r>
              <a:rPr lang="en-US" sz="3200" dirty="0" smtClean="0"/>
              <a:t>Relations among words and their meanings</a:t>
            </a:r>
          </a:p>
          <a:p>
            <a:pPr eaLnBrk="1" hangingPunct="1">
              <a:buFontTx/>
              <a:buNone/>
            </a:pPr>
            <a:endParaRPr lang="en-US" sz="3200" dirty="0" smtClean="0"/>
          </a:p>
        </p:txBody>
      </p:sp>
      <p:sp>
        <p:nvSpPr>
          <p:cNvPr id="20493" name="Rectangle 5"/>
          <p:cNvSpPr>
            <a:spLocks noChangeArrowheads="1"/>
          </p:cNvSpPr>
          <p:nvPr/>
        </p:nvSpPr>
        <p:spPr bwMode="auto">
          <a:xfrm>
            <a:off x="-83910" y="3853869"/>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Internal structure of individual words</a:t>
            </a:r>
          </a:p>
        </p:txBody>
      </p:sp>
      <p:sp>
        <p:nvSpPr>
          <p:cNvPr id="20494" name="Rectangle 6"/>
          <p:cNvSpPr>
            <a:spLocks noChangeArrowheads="1"/>
          </p:cNvSpPr>
          <p:nvPr/>
        </p:nvSpPr>
        <p:spPr bwMode="auto">
          <a:xfrm>
            <a:off x="1473050" y="2689240"/>
            <a:ext cx="1686680"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Wordnet</a:t>
            </a:r>
            <a:endParaRPr lang="en-US" sz="2800" b="0" dirty="0">
              <a:solidFill>
                <a:schemeClr val="accent2"/>
              </a:solidFill>
              <a:latin typeface="Comic Sans MS" pitchFamily="66" charset="0"/>
            </a:endParaRPr>
          </a:p>
        </p:txBody>
      </p:sp>
      <p:sp>
        <p:nvSpPr>
          <p:cNvPr id="20495" name="Rectangle 7"/>
          <p:cNvSpPr>
            <a:spLocks noChangeArrowheads="1"/>
          </p:cNvSpPr>
          <p:nvPr/>
        </p:nvSpPr>
        <p:spPr bwMode="auto">
          <a:xfrm>
            <a:off x="4628805" y="5016500"/>
            <a:ext cx="1890261"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FrameNet</a:t>
            </a:r>
            <a:endParaRPr lang="en-US" sz="2800" b="0" dirty="0">
              <a:solidFill>
                <a:schemeClr val="accent2"/>
              </a:solidFill>
              <a:latin typeface="Comic Sans MS" pitchFamily="66" charset="0"/>
            </a:endParaRPr>
          </a:p>
        </p:txBody>
      </p:sp>
      <p:sp>
        <p:nvSpPr>
          <p:cNvPr id="20496" name="Rectangle 8"/>
          <p:cNvSpPr>
            <a:spLocks noChangeArrowheads="1"/>
          </p:cNvSpPr>
          <p:nvPr/>
        </p:nvSpPr>
        <p:spPr bwMode="auto">
          <a:xfrm>
            <a:off x="4881562" y="3895725"/>
            <a:ext cx="1718740"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PropBank</a:t>
            </a:r>
            <a:endParaRPr lang="en-US" sz="2800" b="0" dirty="0">
              <a:solidFill>
                <a:schemeClr val="accent2"/>
              </a:solidFill>
              <a:latin typeface="Comic Sans MS" pitchFamily="66" charset="0"/>
            </a:endParaRPr>
          </a:p>
        </p:txBody>
      </p:sp>
      <p:sp>
        <p:nvSpPr>
          <p:cNvPr id="20497" name="Rectangle 8"/>
          <p:cNvSpPr>
            <a:spLocks noChangeArrowheads="1"/>
          </p:cNvSpPr>
          <p:nvPr/>
        </p:nvSpPr>
        <p:spPr bwMode="auto">
          <a:xfrm>
            <a:off x="4523581" y="4416425"/>
            <a:ext cx="1656223"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VerbNet</a:t>
            </a:r>
            <a:endParaRPr lang="en-US" sz="2800" b="0" dirty="0">
              <a:solidFill>
                <a:schemeClr val="accent2"/>
              </a:solidFill>
              <a:latin typeface="Comic Sans MS" pitchFamily="66" charset="0"/>
            </a:endParaRPr>
          </a:p>
        </p:txBody>
      </p:sp>
      <p:sp>
        <p:nvSpPr>
          <p:cNvPr id="12" name="Rectangle 6"/>
          <p:cNvSpPr>
            <a:spLocks noChangeArrowheads="1"/>
          </p:cNvSpPr>
          <p:nvPr/>
        </p:nvSpPr>
        <p:spPr bwMode="auto">
          <a:xfrm>
            <a:off x="3469093" y="2748335"/>
            <a:ext cx="1205779" cy="523220"/>
          </a:xfrm>
          <a:prstGeom prst="rect">
            <a:avLst/>
          </a:prstGeom>
          <a:solidFill>
            <a:srgbClr val="FFCC99"/>
          </a:solidFill>
          <a:ln w="9525">
            <a:noFill/>
            <a:miter lim="800000"/>
            <a:headEnd/>
            <a:tailEnd/>
          </a:ln>
        </p:spPr>
        <p:txBody>
          <a:bodyPr wrap="none">
            <a:spAutoFit/>
          </a:bodyPr>
          <a:lstStyle/>
          <a:p>
            <a:r>
              <a:rPr lang="en-US" sz="2800" b="0" dirty="0" smtClean="0">
                <a:solidFill>
                  <a:schemeClr val="accent2"/>
                </a:solidFill>
                <a:latin typeface="Comic Sans MS" pitchFamily="66" charset="0"/>
              </a:rPr>
              <a:t>YAGO</a:t>
            </a:r>
            <a:endParaRPr lang="en-US" sz="2800" b="0" dirty="0">
              <a:solidFill>
                <a:schemeClr val="accent2"/>
              </a:solidFill>
              <a:latin typeface="Comic Sans MS" pitchFamily="66" charset="0"/>
            </a:endParaRPr>
          </a:p>
        </p:txBody>
      </p:sp>
      <p:sp>
        <p:nvSpPr>
          <p:cNvPr id="13" name="Rectangle 6"/>
          <p:cNvSpPr>
            <a:spLocks noChangeArrowheads="1"/>
          </p:cNvSpPr>
          <p:nvPr/>
        </p:nvSpPr>
        <p:spPr bwMode="auto">
          <a:xfrm>
            <a:off x="4968949" y="2841771"/>
            <a:ext cx="1503938" cy="523220"/>
          </a:xfrm>
          <a:prstGeom prst="rect">
            <a:avLst/>
          </a:prstGeom>
          <a:solidFill>
            <a:srgbClr val="FFCC99"/>
          </a:solidFill>
          <a:ln w="9525">
            <a:noFill/>
            <a:miter lim="800000"/>
            <a:headEnd/>
            <a:tailEnd/>
          </a:ln>
        </p:spPr>
        <p:txBody>
          <a:bodyPr wrap="none">
            <a:spAutoFit/>
          </a:bodyPr>
          <a:lstStyle/>
          <a:p>
            <a:r>
              <a:rPr lang="en-US" sz="2800" b="0" dirty="0" err="1" smtClean="0">
                <a:solidFill>
                  <a:schemeClr val="accent2"/>
                </a:solidFill>
                <a:latin typeface="Comic Sans MS" pitchFamily="66" charset="0"/>
              </a:rPr>
              <a:t>Probase</a:t>
            </a:r>
            <a:endParaRPr lang="en-US" sz="2800" b="0" dirty="0">
              <a:solidFill>
                <a:schemeClr val="accent2"/>
              </a:solidFill>
              <a:latin typeface="Comic Sans MS" pitchFamily="66" charset="0"/>
            </a:endParaRPr>
          </a:p>
        </p:txBody>
      </p:sp>
      <p:sp>
        <p:nvSpPr>
          <p:cNvPr id="17" name="Rectangle 6"/>
          <p:cNvSpPr>
            <a:spLocks noChangeArrowheads="1"/>
          </p:cNvSpPr>
          <p:nvPr/>
        </p:nvSpPr>
        <p:spPr bwMode="auto">
          <a:xfrm>
            <a:off x="4953000" y="1786557"/>
            <a:ext cx="1739579" cy="523220"/>
          </a:xfrm>
          <a:prstGeom prst="rect">
            <a:avLst/>
          </a:prstGeom>
          <a:solidFill>
            <a:srgbClr val="FFCC99"/>
          </a:solidFill>
          <a:ln w="9525">
            <a:noFill/>
            <a:miter lim="800000"/>
            <a:headEnd/>
            <a:tailEnd/>
          </a:ln>
        </p:spPr>
        <p:txBody>
          <a:bodyPr wrap="none">
            <a:spAutoFit/>
          </a:bodyPr>
          <a:lstStyle/>
          <a:p>
            <a:r>
              <a:rPr lang="en-US" sz="2800" b="0" dirty="0" smtClean="0">
                <a:solidFill>
                  <a:schemeClr val="accent2"/>
                </a:solidFill>
                <a:latin typeface="Comic Sans MS" pitchFamily="66" charset="0"/>
              </a:rPr>
              <a:t>Freebase</a:t>
            </a:r>
            <a:endParaRPr lang="en-US" sz="2800" b="0" dirty="0">
              <a:solidFill>
                <a:schemeClr val="accent2"/>
              </a:solidFill>
              <a:latin typeface="Comic Sans MS" pitchFamily="66" charset="0"/>
            </a:endParaRPr>
          </a:p>
        </p:txBody>
      </p:sp>
      <p:sp>
        <p:nvSpPr>
          <p:cNvPr id="15" name="Rectangle 6"/>
          <p:cNvSpPr>
            <a:spLocks noChangeArrowheads="1"/>
          </p:cNvSpPr>
          <p:nvPr/>
        </p:nvSpPr>
        <p:spPr bwMode="auto">
          <a:xfrm>
            <a:off x="6781800" y="1032449"/>
            <a:ext cx="1981200" cy="1384995"/>
          </a:xfrm>
          <a:prstGeom prst="rect">
            <a:avLst/>
          </a:prstGeom>
          <a:solidFill>
            <a:srgbClr val="FFCC99"/>
          </a:solidFill>
          <a:ln w="9525">
            <a:noFill/>
            <a:miter lim="800000"/>
            <a:headEnd/>
            <a:tailEnd/>
          </a:ln>
        </p:spPr>
        <p:txBody>
          <a:bodyPr wrap="square">
            <a:spAutoFit/>
          </a:bodyPr>
          <a:lstStyle/>
          <a:p>
            <a:r>
              <a:rPr lang="en-US" sz="2800" b="0" dirty="0" smtClean="0">
                <a:solidFill>
                  <a:schemeClr val="accent2"/>
                </a:solidFill>
                <a:latin typeface="Comic Sans MS" pitchFamily="66" charset="0"/>
              </a:rPr>
              <a:t>Google Knowledge Graph</a:t>
            </a:r>
            <a:endParaRPr lang="en-US" sz="2800" b="0" dirty="0">
              <a:solidFill>
                <a:schemeClr val="accent2"/>
              </a:solidFill>
              <a:latin typeface="Comic Sans MS" pitchFamily="66" charset="0"/>
            </a:endParaRPr>
          </a:p>
        </p:txBody>
      </p:sp>
      <p:sp>
        <p:nvSpPr>
          <p:cNvPr id="16" name="Rectangle 6"/>
          <p:cNvSpPr>
            <a:spLocks noChangeArrowheads="1"/>
          </p:cNvSpPr>
          <p:nvPr/>
        </p:nvSpPr>
        <p:spPr bwMode="auto">
          <a:xfrm>
            <a:off x="6978811" y="2698499"/>
            <a:ext cx="2012789" cy="1384995"/>
          </a:xfrm>
          <a:prstGeom prst="rect">
            <a:avLst/>
          </a:prstGeom>
          <a:solidFill>
            <a:srgbClr val="FFCC99"/>
          </a:solidFill>
          <a:ln w="9525">
            <a:noFill/>
            <a:miter lim="800000"/>
            <a:headEnd/>
            <a:tailEnd/>
          </a:ln>
        </p:spPr>
        <p:txBody>
          <a:bodyPr wrap="square">
            <a:spAutoFit/>
          </a:bodyPr>
          <a:lstStyle/>
          <a:p>
            <a:r>
              <a:rPr lang="en-US" sz="2800" b="0" dirty="0" smtClean="0">
                <a:solidFill>
                  <a:schemeClr val="accent2"/>
                </a:solidFill>
                <a:latin typeface="Comic Sans MS" pitchFamily="66" charset="0"/>
              </a:rPr>
              <a:t>Microsoft Concept Graph</a:t>
            </a:r>
            <a:endParaRPr lang="en-US" sz="2800" b="0" dirty="0">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p:spPr>
        <p:txBody>
          <a:bodyPr/>
          <a:lstStyle/>
          <a:p>
            <a:fld id="{D735B33C-6EF0-4BC4-BF34-5448D233AA9E}" type="datetime1">
              <a:rPr lang="en-US" smtClean="0"/>
              <a:t>2/13/2019</a:t>
            </a:fld>
            <a:endParaRPr lang="en-US"/>
          </a:p>
        </p:txBody>
      </p:sp>
      <p:sp>
        <p:nvSpPr>
          <p:cNvPr id="21510" name="Footer Placeholder 4"/>
          <p:cNvSpPr>
            <a:spLocks noGrp="1"/>
          </p:cNvSpPr>
          <p:nvPr>
            <p:ph type="ftr" sz="quarter" idx="11"/>
          </p:nvPr>
        </p:nvSpPr>
        <p:spPr>
          <a:noFill/>
        </p:spPr>
        <p:txBody>
          <a:bodyPr/>
          <a:lstStyle/>
          <a:p>
            <a:r>
              <a:rPr lang="en-US" smtClean="0"/>
              <a:t>CPSC503 Winter 2019</a:t>
            </a:r>
            <a:endParaRPr lang="en-US"/>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61</a:t>
            </a:fld>
            <a:endParaRPr lang="en-US" smtClean="0"/>
          </a:p>
        </p:txBody>
      </p:sp>
      <p:sp>
        <p:nvSpPr>
          <p:cNvPr id="21512" name="Rectangle 2"/>
          <p:cNvSpPr>
            <a:spLocks noGrp="1" noChangeArrowheads="1"/>
          </p:cNvSpPr>
          <p:nvPr>
            <p:ph type="title"/>
          </p:nvPr>
        </p:nvSpPr>
        <p:spPr>
          <a:xfrm>
            <a:off x="457200" y="-54049"/>
            <a:ext cx="7772400" cy="1143000"/>
          </a:xfrm>
        </p:spPr>
        <p:txBody>
          <a:bodyPr/>
          <a:lstStyle/>
          <a:p>
            <a:pPr eaLnBrk="1" hangingPunct="1"/>
            <a:r>
              <a:rPr lang="en-US" dirty="0" smtClean="0"/>
              <a:t>Next Time (after reading week)</a:t>
            </a:r>
          </a:p>
        </p:txBody>
      </p:sp>
      <p:sp>
        <p:nvSpPr>
          <p:cNvPr id="21513" name="Rectangle 3"/>
          <p:cNvSpPr>
            <a:spLocks noGrp="1" noChangeArrowheads="1"/>
          </p:cNvSpPr>
          <p:nvPr>
            <p:ph type="body" idx="1"/>
          </p:nvPr>
        </p:nvSpPr>
        <p:spPr>
          <a:xfrm>
            <a:off x="70484" y="1081331"/>
            <a:ext cx="9073516" cy="2857013"/>
          </a:xfrm>
        </p:spPr>
        <p:txBody>
          <a:bodyPr/>
          <a:lstStyle/>
          <a:p>
            <a:pPr eaLnBrk="1" hangingPunct="1">
              <a:buFontTx/>
              <a:buNone/>
            </a:pPr>
            <a:r>
              <a:rPr lang="en-US" dirty="0" smtClean="0"/>
              <a:t>Read Chp.6, Appendix C, (</a:t>
            </a:r>
            <a:r>
              <a:rPr lang="en-US" i="1" dirty="0" smtClean="0"/>
              <a:t>optional</a:t>
            </a:r>
            <a:r>
              <a:rPr lang="en-US" dirty="0" smtClean="0"/>
              <a:t> Chp16) 3</a:t>
            </a:r>
            <a:r>
              <a:rPr lang="en-US" baseline="30000" dirty="0" smtClean="0"/>
              <a:t>rd</a:t>
            </a:r>
            <a:r>
              <a:rPr lang="en-US" dirty="0" smtClean="0"/>
              <a:t> Ed.</a:t>
            </a:r>
          </a:p>
          <a:p>
            <a:pPr eaLnBrk="1" hangingPunct="1">
              <a:buFontTx/>
              <a:buNone/>
            </a:pPr>
            <a:r>
              <a:rPr lang="en-US" sz="2400" dirty="0" smtClean="0"/>
              <a:t>Computational Lexical Semantics</a:t>
            </a:r>
          </a:p>
          <a:p>
            <a:pPr eaLnBrk="1" hangingPunct="1"/>
            <a:r>
              <a:rPr lang="en-US" sz="2400" dirty="0" smtClean="0"/>
              <a:t>Vector Semantics</a:t>
            </a:r>
          </a:p>
          <a:p>
            <a:pPr eaLnBrk="1" hangingPunct="1"/>
            <a:r>
              <a:rPr lang="en-US" sz="2400" dirty="0" smtClean="0"/>
              <a:t>Word Similarity</a:t>
            </a:r>
          </a:p>
          <a:p>
            <a:pPr eaLnBrk="1" hangingPunct="1"/>
            <a:r>
              <a:rPr lang="en-US" sz="2400" dirty="0" smtClean="0"/>
              <a:t>(Maybe) Neural Semantic Role Labeling</a:t>
            </a:r>
          </a:p>
          <a:p>
            <a:pPr eaLnBrk="1" hangingPunct="1">
              <a:buFontTx/>
              <a:buNone/>
            </a:pPr>
            <a:endParaRPr lang="en-US" sz="3200" dirty="0" smtClean="0"/>
          </a:p>
        </p:txBody>
      </p:sp>
      <p:sp>
        <p:nvSpPr>
          <p:cNvPr id="7" name="Rectangle 3"/>
          <p:cNvSpPr txBox="1">
            <a:spLocks noChangeArrowheads="1"/>
          </p:cNvSpPr>
          <p:nvPr/>
        </p:nvSpPr>
        <p:spPr bwMode="auto">
          <a:xfrm>
            <a:off x="304800" y="5223510"/>
            <a:ext cx="8569873" cy="9982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2400" kern="0" dirty="0" smtClean="0"/>
              <a:t>Projects: </a:t>
            </a:r>
            <a:r>
              <a:rPr lang="en-US" sz="2400" b="0" kern="0" dirty="0" smtClean="0"/>
              <a:t>talk to me at least once before making a final decision on topic and papers</a:t>
            </a:r>
            <a:endParaRPr lang="en-US" sz="1800" b="0" kern="0" dirty="0" smtClean="0"/>
          </a:p>
        </p:txBody>
      </p:sp>
      <p:sp>
        <p:nvSpPr>
          <p:cNvPr id="8" name="Rectangle 3"/>
          <p:cNvSpPr txBox="1">
            <a:spLocks noChangeArrowheads="1"/>
          </p:cNvSpPr>
          <p:nvPr/>
        </p:nvSpPr>
        <p:spPr bwMode="auto">
          <a:xfrm>
            <a:off x="304800" y="3974539"/>
            <a:ext cx="8569873" cy="9982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2400" kern="0" dirty="0" smtClean="0"/>
              <a:t>Assignment 3: </a:t>
            </a:r>
            <a:r>
              <a:rPr lang="en-US" sz="2400" b="0" kern="0" dirty="0" smtClean="0"/>
              <a:t>will be posted tonight. Parsing, FOL, Ontologies, WSD, Word Similarity</a:t>
            </a:r>
            <a:endParaRPr lang="en-US" sz="1800" b="0" kern="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smtClean="0"/>
              <a:t>Just a sketch:  to provide some context for some concepts / techniques discussed in 422</a:t>
            </a:r>
            <a:endParaRPr lang="en-CA" sz="32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31D68C3B-C815-4706-936C-540C9276CF4E}" type="slidenum">
              <a:rPr lang="en-US" smtClean="0">
                <a:solidFill>
                  <a:srgbClr val="000000"/>
                </a:solidFill>
              </a:rPr>
              <a:pPr>
                <a:defRPr/>
              </a:pPr>
              <a:t>62</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srgbClr val="000000"/>
              </a:solidFill>
            </a:endParaRPr>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fld id="{ACEE5D97-B632-4F68-B733-DC5E70896EB3}" type="datetime1">
              <a:rPr lang="en-US" smtClean="0">
                <a:solidFill>
                  <a:srgbClr val="000000"/>
                </a:solidFill>
              </a:rPr>
              <a:t>2/13/2019</a:t>
            </a:fld>
            <a:endParaRPr lang="en-US">
              <a:solidFill>
                <a:srgbClr val="000000"/>
              </a:solidFill>
            </a:endParaRPr>
          </a:p>
        </p:txBody>
      </p:sp>
    </p:spTree>
    <p:extLst>
      <p:ext uri="{BB962C8B-B14F-4D97-AF65-F5344CB8AC3E}">
        <p14:creationId xmlns:p14="http://schemas.microsoft.com/office/powerpoint/2010/main" val="4162741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9137BE64-83C0-47BA-880B-33402319B24A}" type="datetime1">
              <a:rPr lang="en-US" smtClean="0"/>
              <a:t>2/13/2019</a:t>
            </a:fld>
            <a:endParaRPr lang="en-US"/>
          </a:p>
        </p:txBody>
      </p:sp>
      <p:sp>
        <p:nvSpPr>
          <p:cNvPr id="21512" name="Footer Placeholder 6"/>
          <p:cNvSpPr>
            <a:spLocks noGrp="1"/>
          </p:cNvSpPr>
          <p:nvPr>
            <p:ph type="ftr" sz="quarter" idx="11"/>
          </p:nvPr>
        </p:nvSpPr>
        <p:spPr>
          <a:noFill/>
        </p:spPr>
        <p:txBody>
          <a:bodyPr/>
          <a:lstStyle/>
          <a:p>
            <a:r>
              <a:rPr lang="en-US" smtClean="0"/>
              <a:t>CPSC503 Winter 2019</a:t>
            </a:r>
            <a:endParaRPr lang="en-US"/>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7</a:t>
            </a:fld>
            <a:endParaRPr lang="en-US" smtClean="0"/>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smtClean="0"/>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smtClean="0"/>
              <a:t>AyCaramba serves meat</a:t>
            </a:r>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21507" name="Object 5"/>
          <p:cNvGraphicFramePr>
            <a:graphicFrameLocks noGrp="1" noChangeAspect="1"/>
          </p:cNvGraphicFramePr>
          <p:nvPr>
            <p:ph sz="quarter" idx="3"/>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85009" name="Equation" r:id="rId4" imgW="3441600" imgH="203040" progId="Equation.3">
                  <p:embed/>
                </p:oleObj>
              </mc:Choice>
              <mc:Fallback>
                <p:oleObj name="Equation" r:id="rId4" imgW="3441600" imgH="203040" progId="Equation.3">
                  <p:embed/>
                  <p:pic>
                    <p:nvPicPr>
                      <p:cNvPr id="2150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extLst>
      <p:ext uri="{BB962C8B-B14F-4D97-AF65-F5344CB8AC3E}">
        <p14:creationId xmlns:p14="http://schemas.microsoft.com/office/powerpoint/2010/main" val="12005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08F9EEC9-22F6-4B33-A169-1CD5FC43985C}" type="datetime1">
              <a:rPr lang="en-US" smtClean="0"/>
              <a:t>2/13/2019</a:t>
            </a:fld>
            <a:endParaRPr lang="en-US"/>
          </a:p>
        </p:txBody>
      </p:sp>
      <p:sp>
        <p:nvSpPr>
          <p:cNvPr id="22535" name="Footer Placeholder 5"/>
          <p:cNvSpPr>
            <a:spLocks noGrp="1"/>
          </p:cNvSpPr>
          <p:nvPr>
            <p:ph type="ftr" sz="quarter" idx="11"/>
          </p:nvPr>
        </p:nvSpPr>
        <p:spPr>
          <a:noFill/>
        </p:spPr>
        <p:txBody>
          <a:bodyPr/>
          <a:lstStyle/>
          <a:p>
            <a:r>
              <a:rPr lang="en-US" smtClean="0"/>
              <a:t>CPSC503 Winter 2019</a:t>
            </a:r>
            <a:endParaRPr lang="en-US"/>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8</a:t>
            </a:fld>
            <a:endParaRPr lang="en-US" smtClean="0"/>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smtClean="0"/>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smtClean="0"/>
              <a:t>Augment each syntactic CFG rule with a semantic formation rule</a:t>
            </a:r>
          </a:p>
          <a:p>
            <a:pPr eaLnBrk="1" hangingPunct="1"/>
            <a:endParaRPr lang="en-US" smtClean="0"/>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86033" name="Equation" r:id="rId4" imgW="2209680" imgH="203040" progId="Equation.3">
                    <p:embed/>
                  </p:oleObj>
                </mc:Choice>
                <mc:Fallback>
                  <p:oleObj name="Equation" r:id="rId4" imgW="2209680" imgH="203040" progId="Equation.3">
                    <p:embed/>
                    <p:pic>
                      <p:nvPicPr>
                        <p:cNvPr id="225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extLst>
      <p:ext uri="{BB962C8B-B14F-4D97-AF65-F5344CB8AC3E}">
        <p14:creationId xmlns:p14="http://schemas.microsoft.com/office/powerpoint/2010/main" val="146881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E1D27718-AED8-487A-8292-EF262E8CD17D}" type="datetime1">
              <a:rPr lang="en-US" smtClean="0"/>
              <a:t>2/13/2019</a:t>
            </a:fld>
            <a:endParaRPr lang="en-US"/>
          </a:p>
        </p:txBody>
      </p:sp>
      <p:sp>
        <p:nvSpPr>
          <p:cNvPr id="23566" name="Footer Placeholder 6"/>
          <p:cNvSpPr>
            <a:spLocks noGrp="1"/>
          </p:cNvSpPr>
          <p:nvPr>
            <p:ph type="ftr" sz="quarter" idx="11"/>
          </p:nvPr>
        </p:nvSpPr>
        <p:spPr>
          <a:noFill/>
        </p:spPr>
        <p:txBody>
          <a:bodyPr/>
          <a:lstStyle/>
          <a:p>
            <a:r>
              <a:rPr lang="en-US" smtClean="0"/>
              <a:t>CPSC503 Winter 2019</a:t>
            </a:r>
            <a:endParaRPr lang="en-US"/>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9</a:t>
            </a:fld>
            <a:endParaRPr lang="en-US" smtClean="0"/>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smtClean="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smtClean="0">
                <a:solidFill>
                  <a:schemeClr val="accent2"/>
                </a:solidFill>
              </a:rPr>
              <a:t>Lambda-reduction</a:t>
            </a:r>
            <a:r>
              <a:rPr lang="en-US" sz="2800" smtClean="0"/>
              <a:t>: variables are bound by treating the lambda form as a function with formal arguments</a:t>
            </a:r>
            <a:endParaRPr lang="en-US" smtClean="0"/>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87132" name="Equation" r:id="rId4" imgW="1638000" imgH="203040" progId="Equation.3">
                  <p:embed/>
                </p:oleObj>
              </mc:Choice>
              <mc:Fallback>
                <p:oleObj name="Equation" r:id="rId4" imgW="1638000" imgH="203040" progId="Equation.3">
                  <p:embed/>
                  <p:pic>
                    <p:nvPicPr>
                      <p:cNvPr id="783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87133" name="Equation" r:id="rId6" imgW="901440" imgH="355320" progId="Equation.3">
                    <p:embed/>
                  </p:oleObj>
                </mc:Choice>
                <mc:Fallback>
                  <p:oleObj name="Equation" r:id="rId6" imgW="901440" imgH="355320" progId="Equation.3">
                    <p:embed/>
                    <p:pic>
                      <p:nvPicPr>
                        <p:cNvPr id="2355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87134" name="Equation" r:id="rId8" imgW="1955520" imgH="355320" progId="Equation.3">
                    <p:embed/>
                  </p:oleObj>
                </mc:Choice>
                <mc:Fallback>
                  <p:oleObj name="Equation" r:id="rId8" imgW="1955520" imgH="355320" progId="Equation.3">
                    <p:embed/>
                    <p:pic>
                      <p:nvPicPr>
                        <p:cNvPr id="23558"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87135" name="Equation" r:id="rId10" imgW="1625400" imgH="203040" progId="Equation.3">
                    <p:embed/>
                  </p:oleObj>
                </mc:Choice>
                <mc:Fallback>
                  <p:oleObj name="Equation" r:id="rId10" imgW="1625400" imgH="203040" progId="Equation.3">
                    <p:embed/>
                    <p:pic>
                      <p:nvPicPr>
                        <p:cNvPr id="23557"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87136" name="Equation" r:id="rId12" imgW="2476440" imgH="355320" progId="Equation.3">
                    <p:embed/>
                  </p:oleObj>
                </mc:Choice>
                <mc:Fallback>
                  <p:oleObj name="Equation" r:id="rId12" imgW="2476440" imgH="355320" progId="Equation.3">
                    <p:embed/>
                    <p:pic>
                      <p:nvPicPr>
                        <p:cNvPr id="2355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87137" name="Equation" r:id="rId14" imgW="482400" imgH="203040" progId="Equation.3">
                    <p:embed/>
                  </p:oleObj>
                </mc:Choice>
                <mc:Fallback>
                  <p:oleObj name="Equation" r:id="rId14" imgW="482400" imgH="203040" progId="Equation.3">
                    <p:embed/>
                    <p:pic>
                      <p:nvPicPr>
                        <p:cNvPr id="23555"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extLst>
      <p:ext uri="{BB962C8B-B14F-4D97-AF65-F5344CB8AC3E}">
        <p14:creationId xmlns:p14="http://schemas.microsoft.com/office/powerpoint/2010/main" val="33431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41453</TotalTime>
  <Words>5491</Words>
  <Application>Microsoft Office PowerPoint</Application>
  <PresentationFormat>On-screen Show (4:3)</PresentationFormat>
  <Paragraphs>936</Paragraphs>
  <Slides>62</Slides>
  <Notes>56</Notes>
  <HiddenSlides>3</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62</vt:i4>
      </vt:variant>
    </vt:vector>
  </HeadingPairs>
  <TitlesOfParts>
    <vt:vector size="75" baseType="lpstr">
      <vt:lpstr>Arial</vt:lpstr>
      <vt:lpstr>Arial Unicode MS</vt:lpstr>
      <vt:lpstr>Comic Sans MS</vt:lpstr>
      <vt:lpstr>Helvetica</vt:lpstr>
      <vt:lpstr>Mathematica1</vt:lpstr>
      <vt:lpstr>Symbol</vt:lpstr>
      <vt:lpstr>Times New Roman</vt:lpstr>
      <vt:lpstr>Wingdings</vt:lpstr>
      <vt:lpstr>5832 Template</vt:lpstr>
      <vt:lpstr>Default Design</vt:lpstr>
      <vt:lpstr>3_Default Design</vt:lpstr>
      <vt:lpstr>2_Default Design</vt:lpstr>
      <vt:lpstr>Equation</vt:lpstr>
      <vt:lpstr>CPSC 503 Computational Linguistics</vt:lpstr>
      <vt:lpstr>Practical Goal for Semantic Analysis</vt:lpstr>
      <vt:lpstr>Practical Goal for Semantic Analysis</vt:lpstr>
      <vt:lpstr>Semantic Analysis</vt:lpstr>
      <vt:lpstr>Today 13 Feb :</vt:lpstr>
      <vt:lpstr>Compositional Analysis</vt:lpstr>
      <vt:lpstr>Compositional Analysis: Example</vt:lpstr>
      <vt:lpstr>Augmented Rules</vt:lpstr>
      <vt:lpstr>Simple Extension of FOL: Lambda Forms</vt:lpstr>
      <vt:lpstr>Augmented Rules: Example</vt:lpstr>
      <vt:lpstr>Augmented Rules: Example</vt:lpstr>
      <vt:lpstr>Example</vt:lpstr>
      <vt:lpstr>Semantic Parsing (via ML)</vt:lpstr>
      <vt:lpstr>Semantic Parsing (via ML)</vt:lpstr>
      <vt:lpstr>Semantic Parsing (via ML)</vt:lpstr>
      <vt:lpstr>PowerPoint Presentation</vt:lpstr>
      <vt:lpstr>Today 13 Feb :</vt:lpstr>
      <vt:lpstr>Word?</vt:lpstr>
      <vt:lpstr>Dictionary</vt:lpstr>
      <vt:lpstr>Ontologies: inspiration from Natural Language  (From 422) :</vt:lpstr>
      <vt:lpstr>Homonymy</vt:lpstr>
      <vt:lpstr>Relevance to NLP Tasks</vt:lpstr>
      <vt:lpstr>Polysemy</vt:lpstr>
      <vt:lpstr>Polysemy</vt:lpstr>
      <vt:lpstr>Synonyms</vt:lpstr>
      <vt:lpstr>Hyponymy</vt:lpstr>
      <vt:lpstr>Lexical Resources</vt:lpstr>
      <vt:lpstr>WordNet 3.0</vt:lpstr>
      <vt:lpstr>WordNet: entry for “table”</vt:lpstr>
      <vt:lpstr>WordNet Relations (between synsets!)</vt:lpstr>
      <vt:lpstr>WordNet Hierarchies: “Vancouver”</vt:lpstr>
      <vt:lpstr>Visualizing Wordnet Relations</vt:lpstr>
      <vt:lpstr>Web interface &amp; API</vt:lpstr>
      <vt:lpstr>Wordnet: NLP Tasks</vt:lpstr>
      <vt:lpstr>YAGO2: huge semantic knowledge base</vt:lpstr>
      <vt:lpstr>Freebase</vt:lpstr>
      <vt:lpstr>Fast Changing Landscape.....</vt:lpstr>
      <vt:lpstr>Probase (MS Research) &lt; Sept 2016</vt:lpstr>
      <vt:lpstr>PowerPoint Presentation</vt:lpstr>
      <vt:lpstr>A snippet of Probase's core taxonomy</vt:lpstr>
      <vt:lpstr>Frequency distribution of the 2.7 million concepts</vt:lpstr>
      <vt:lpstr>Fast Changing Landscape...</vt:lpstr>
      <vt:lpstr>Interesting dimensions to compare Ontologies (but form Probase so possibly biased)</vt:lpstr>
      <vt:lpstr>Domain Specific Ontologies: UMLS, MeSH</vt:lpstr>
      <vt:lpstr>Portion of the UMLS Semantic Net</vt:lpstr>
      <vt:lpstr>PowerPoint Presentation</vt:lpstr>
      <vt:lpstr>Today 13 Feb :</vt:lpstr>
      <vt:lpstr>Predicate-Argument Structure</vt:lpstr>
      <vt:lpstr>Semantic/Thematic Roles</vt:lpstr>
      <vt:lpstr>Thematic Roles: Usage</vt:lpstr>
      <vt:lpstr>Thematic Role Examples</vt:lpstr>
      <vt:lpstr>Thematic Roles</vt:lpstr>
      <vt:lpstr>Problem with Thematic Roles</vt:lpstr>
      <vt:lpstr>Generalized Semantic Roles</vt:lpstr>
      <vt:lpstr>Semantic Roles: Resources</vt:lpstr>
      <vt:lpstr>PropBank Example</vt:lpstr>
      <vt:lpstr>Semantic Roles: Resources</vt:lpstr>
      <vt:lpstr>FrameNet Entry</vt:lpstr>
      <vt:lpstr>FrameNet Annotations</vt:lpstr>
      <vt:lpstr>Summary of Lexical Resources</vt:lpstr>
      <vt:lpstr>Next Time (after reading week)</vt:lpstr>
      <vt:lpstr>Just a sketch:  to provide some context for some concepts / techniques discussed in 422</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677</cp:revision>
  <dcterms:created xsi:type="dcterms:W3CDTF">2003-01-21T20:11:16Z</dcterms:created>
  <dcterms:modified xsi:type="dcterms:W3CDTF">2019-02-13T23:51:32Z</dcterms:modified>
</cp:coreProperties>
</file>