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7.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7.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8.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22.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9.xml" ContentType="application/inkml+xml"/>
  <Override PartName="/ppt/notesSlides/notesSlide25.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26.xml" ContentType="application/inkml+xml"/>
  <Override PartName="/ppt/ink/ink127.xml" ContentType="application/inkml+xml"/>
  <Override PartName="/ppt/notesSlides/notesSlide36.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notesSlides/notesSlide37.xml" ContentType="application/vnd.openxmlformats-officedocument.presentationml.notesSlide+xml"/>
  <Override PartName="/ppt/ink/ink131.xml" ContentType="application/inkml+xml"/>
  <Override PartName="/ppt/ink/ink132.xml" ContentType="application/inkml+xml"/>
  <Override PartName="/ppt/notesSlides/notesSlide38.xml" ContentType="application/vnd.openxmlformats-officedocument.presentationml.notesSlide+xml"/>
  <Override PartName="/ppt/ink/ink133.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146.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58.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61.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notesSlides/notesSlide62.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93" r:id="rId2"/>
    <p:sldId id="596" r:id="rId3"/>
    <p:sldId id="632" r:id="rId4"/>
    <p:sldId id="625" r:id="rId5"/>
    <p:sldId id="626" r:id="rId6"/>
    <p:sldId id="628" r:id="rId7"/>
    <p:sldId id="633" r:id="rId8"/>
    <p:sldId id="634" r:id="rId9"/>
    <p:sldId id="638" r:id="rId10"/>
    <p:sldId id="630" r:id="rId11"/>
    <p:sldId id="631" r:id="rId12"/>
    <p:sldId id="637" r:id="rId13"/>
    <p:sldId id="490" r:id="rId14"/>
    <p:sldId id="294" r:id="rId15"/>
    <p:sldId id="441" r:id="rId16"/>
    <p:sldId id="491" r:id="rId17"/>
    <p:sldId id="567" r:id="rId18"/>
    <p:sldId id="492" r:id="rId19"/>
    <p:sldId id="493" r:id="rId20"/>
    <p:sldId id="494" r:id="rId21"/>
    <p:sldId id="523" r:id="rId22"/>
    <p:sldId id="495" r:id="rId23"/>
    <p:sldId id="502" r:id="rId24"/>
    <p:sldId id="561" r:id="rId25"/>
    <p:sldId id="585" r:id="rId26"/>
    <p:sldId id="586" r:id="rId27"/>
    <p:sldId id="587" r:id="rId28"/>
    <p:sldId id="588" r:id="rId29"/>
    <p:sldId id="589" r:id="rId30"/>
    <p:sldId id="538" r:id="rId31"/>
    <p:sldId id="539" r:id="rId32"/>
    <p:sldId id="635" r:id="rId33"/>
    <p:sldId id="636" r:id="rId34"/>
    <p:sldId id="562" r:id="rId35"/>
    <p:sldId id="570" r:id="rId36"/>
    <p:sldId id="618" r:id="rId37"/>
    <p:sldId id="540" r:id="rId38"/>
    <p:sldId id="542" r:id="rId39"/>
    <p:sldId id="543" r:id="rId40"/>
    <p:sldId id="544" r:id="rId41"/>
    <p:sldId id="545" r:id="rId42"/>
    <p:sldId id="546" r:id="rId43"/>
    <p:sldId id="547" r:id="rId44"/>
    <p:sldId id="548" r:id="rId45"/>
    <p:sldId id="619" r:id="rId46"/>
    <p:sldId id="621" r:id="rId47"/>
    <p:sldId id="622" r:id="rId48"/>
    <p:sldId id="408" r:id="rId49"/>
    <p:sldId id="623" r:id="rId50"/>
    <p:sldId id="615" r:id="rId51"/>
    <p:sldId id="563" r:id="rId52"/>
    <p:sldId id="564" r:id="rId53"/>
    <p:sldId id="565" r:id="rId54"/>
    <p:sldId id="566" r:id="rId55"/>
    <p:sldId id="569" r:id="rId56"/>
    <p:sldId id="549" r:id="rId57"/>
    <p:sldId id="553" r:id="rId58"/>
    <p:sldId id="555" r:id="rId59"/>
    <p:sldId id="556" r:id="rId60"/>
    <p:sldId id="510" r:id="rId61"/>
    <p:sldId id="524" r:id="rId62"/>
    <p:sldId id="590" r:id="rId63"/>
    <p:sldId id="591" r:id="rId64"/>
    <p:sldId id="592" r:id="rId65"/>
    <p:sldId id="593" r:id="rId66"/>
    <p:sldId id="594" r:id="rId67"/>
    <p:sldId id="595" r:id="rId68"/>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8000"/>
    <a:srgbClr val="66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1267" autoAdjust="0"/>
  </p:normalViewPr>
  <p:slideViewPr>
    <p:cSldViewPr>
      <p:cViewPr varScale="1">
        <p:scale>
          <a:sx n="57" d="100"/>
          <a:sy n="57" d="100"/>
        </p:scale>
        <p:origin x="1540" y="3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80" d="100"/>
        <a:sy n="80" d="100"/>
      </p:scale>
      <p:origin x="0" y="-6576"/>
    </p:cViewPr>
  </p:sorterViewPr>
  <p:notesViewPr>
    <p:cSldViewPr>
      <p:cViewPr>
        <p:scale>
          <a:sx n="75" d="100"/>
          <a:sy n="75" d="100"/>
        </p:scale>
        <p:origin x="-1374"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F4861F80-8A2F-4FDD-8EB1-5581FB804E9D}" type="slidenum">
              <a:rPr lang="en-US"/>
              <a:pPr>
                <a:defRPr/>
              </a:pPr>
              <a:t>‹#›</a:t>
            </a:fld>
            <a:endParaRPr lang="en-US"/>
          </a:p>
        </p:txBody>
      </p:sp>
    </p:spTree>
    <p:extLst>
      <p:ext uri="{BB962C8B-B14F-4D97-AF65-F5344CB8AC3E}">
        <p14:creationId xmlns:p14="http://schemas.microsoft.com/office/powerpoint/2010/main" val="2123946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03:25.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-1 713 3,'0'0'9,"0"0"-2,0 0-1,0 0 0,0 0 1,0 0-1,0 0 2,0 0 0,0 0 2,0 0-2,0 0 2,0 0-4,0 0 0,-6-11-2,6 11-1,5-12-1,-5 12-1,9-20 0,-1 10 0,-1-6 2,3 2-1,3-3 0,1 0 1,2-3 0,2-1 0,0-1-1,4-3 0,0-1-1,4-1 0,0-1 0,1-1 0,0-3 0,3 1 0,1-1 0,-1 0 0,1-1-1,1 1 1,1 1-1,0 0 1,-2 1-1,-2 3 0,-4 3 0,-2 4 1,-5 4-1,-3 3 2,-7 4-1,-8 9 0,9-6 1,-9 6-1,0 0 0,0 0 0,0 0-1,0 0 0,0 0 0,0 0 0,0 0 0,0 0 0,0 0 0,0 0 0,0 0 0,0 0 1,0 0-1,0 0 0,0 0 0,0 0 0,0 0 1,0 0-1,0 0 0,0 0 0,0 0 0,0 0 0,0 0 1,0 0-1,0 0 0,0 0 0,0 0 1,0 0-1,0 0 1,0 0-1,0 0 0,0 0 1,0 0-1,0 0 0,0 0 1,0 0-1,0 0 0,0 0 0,0 0 0,0 0 1,0 0-1,0 0 0,0 0 0,0 0 0,0 0 1,0 0-1,0 0 0,0 0 0,0 0 0,0 0 0,0 0 0,0 0 0,0 0 0,0 0 0,0 0 0,0 0 0,0 0 0,0 0-1,0 0 1,0 0 0,0 0 0,0 0 0,0 0 0,0 0 0,0 0 0,0 0 0,0 0 0,0 0 0,0 0 0,0 0 0,0 0 0,0 0 0,0 0 0,0 0 0,0 0 0,0 0 0,0 0 0,0 0 0,0 0 0,0 0 0,0 0 0,0 0-1,0 0 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1,0 0 0,0 0 0,0 0 0,0 0 1,0 0-1,0 0 0,0 0 0,0 0 0,0 0 0,0 0 0,0 0 0,0 0 0,0 0 0,0 0 0,0 0 0,0 0 0,0 0 0,5 9 0,-5-9 0,0 0 0,0 0 0,0 0 0,0 0 0,10 5 0,-10-5 0,0 0 0,0 0 0,0 0 0,0 0 0,8 10 0,-8-10 0,0 0 0,0 0 0,0 0 0,7 9 0,-7-9 0,0 0 0,0 0 0,8 9 0,-8-9 0,0 0 0,5 12 0,-5-12 0,5 9 1,-5-9-1,4 11 0,-4-11 1,0 0-1,6 11 0,-6-11 0,0 0 0,0 0 0,0 0 0,7 9-1,-7-9 1,0 0 0,0 0 0,0 0 0,0 0 0,0 0 0,0 0 0,5 9 0,-5-9 0,0 0 0,0 0 0,0 0 0,0 0 0,0 0 0,0 0 0,0 0 0,0 0 0,7 10 0,-7-10 0,0 0 0,0 0 0,0 0 0,0 0 0,0 0 0,0 0 0,6 9 0,-6-9 0,0 0 0,6 12 0,-6-12 0,6 10 0,-6-10 0,6 10 0,-6-10 0,0 0 0,8 12 0,-8-12 0,0 0 0,5 11 0,-5-11 0,0 0 0,4 13 0,-4-13 0,6 15 0,-2-5 0,0 3 0,2 4 0,1 3 0,0 0 0,1 3 0,-1 2 0,2 2 0,0 0 0,0 0 0,-3 0 0,1-3 0,-1 3 0,1-1 1,-3 1-2,-1 0 2,0 3-1,2 0 1,-1 1-1,-2 1 0,2 1 1,-2-1-1,2 0 1,-1-2-1,-1-1 0,0-2 0,1-1 0,-1-1 0,0-3 1,0-3-1,0 0 0,0-4 0,1-1 0,0-5 0,-3-9 0,3 15 1,-3-15-1,0 0 0,3 10 0,-3-10 0,0 0 0,0 0 1,2 12-1,-2-12 0,0 0 0,2 15 0,-2-15 0,2 12 0,-2-12 0,2 17 1,-1-8-1,1 2 0,-1 0 0,0-1 0,0 2 0,1-2 0,-1 0 0,1 0 0,-2-10 0,4 15 0,-4-15 0,5 11 0,-5-11 0,0 0 0,6 10 0,-6-10 0,0 0 0,0 0 2,0 0-2,0 0 0,0 0 1,0 0 0,0 0-1,0 0 0,0 0 1,10-3-1,-10 3 1,10-17-1,-1 2 0,3-6 0,6-4 0,4-5 0,4-3 0,1-3 0,6 0-1,3-1 1,-1 2 0,1 3 0,-1 0 0,0 1 0,1-1-1,2 2 2,-2 1-2,-1 1 2,1 1-2,-1 1 1,-1 3 0,-2 1-1,-6 5 1,-5 5 0,-3 0 0,-4 4 0,-14 8 0,14-8 0,-14 8 0,0 0 0,0 0 0,0 0 0,0 0 0,0 0 0,0 0 0,0 0 0,0 0-1,0 0 1,0 0-2,0 0 2,1 18-1,-2-4 1,1 13-2,-6 7-6,-1 22-21,-7 14-2,-14 4 0,-10 3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4">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6">4186 2963 3612,'11'0'3612,"-11"0"0,0 22-516,0-1-2580,0 8-516,0 10 129,0 5 129,3 7 387,-2 7-387,5 6 258,-1-5 0,5 10 0,-5-8-129,8 0 129,-4-10-129,6-2-258,-2-13-129,2-6 0,-2-12-129,-1-6 129,0-7-645,-12-5-258,8-6-645,-8-11-1161,-10-2-258,-7-3-516,-6-4 129</inkml:trace>
  <inkml:trace contextRef="#ctx0" brushRef="#br0" timeOffset="1960.112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5">4703 2908 10191,'-14'-8'4644,"9"20"-387,4-2-516,-1 5-4386,2-15-1935,0 21-1548,7-9-387,-7-12-387,20 15 0</inkml:trace>
  <inkml:trace contextRef="#ctx0" brushRef="#br0" timeOffset="2712.1552">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4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5">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3">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10303.5894">3433 5022 2451,'-10'16'2838,"-1"-15"258,11-1-2322,-3 11-645,3-11-129,-7 20 258,1-8 258,3 4-258,0 2 129,3 5 0,-1 4-129,1 8 129,0 3-129,0 9-129,1 1 129,2 1-258,-1 2 387,1-1-387,2-6 0,-4-4-258,4-8 129,-3-12-129,3-5-1419,-5-15-1548,0 0-516,21-18 387</inkml:trace>
  <inkml:trace contextRef="#ctx0" brushRef="#br0" timeOffset="10583.6054">3395 4995 2322,'-5'-17'3483,"5"17"0,0 0-258,0 0-2451,0 0-516,0 0 129,12 0-129,4-2 129,4-3 129,10 1 0,2-4-129,11 0 129,4-1-258,2 0-258,4 1 0,-4 1-129,-2 7-516,-10-4-1161,-7 3-1935,-3 4-258,-27-3-129</inkml:trace>
  <inkml:trace contextRef="#ctx0" brushRef="#br0" timeOffset="10852.6208">3441 5214 6063,'66'11'4386,"-26"-11"-129,6 0-387,-1 0-3612,4 2-258,1-2 129,-3 2-258,-1-2 0,-4 1-645,-5-2-903,-2-3-2193,5 2-258,-6-10-258</inkml:trace>
  <inkml:trace contextRef="#ctx0" brushRef="#br0" timeOffset="11791.6745">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7">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5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9368.1078">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1">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8">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5">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02">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02">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09">9134 5372 258,'21'25'1290,"-3"-23"-129,-1-2 0,6-3-129,1-6 0,2-10 258,3 1-258,-2-10-129,7-2 0,-4-3-258,1-4 0,1-1-258,0-1-387,-2 9-1032,2 5-2322,-8-7-387,10 13 130</inkml:trace>
  <inkml:trace contextRef="#ctx0" brushRef="#br0" timeOffset="34151.9534">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5">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5">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3">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1" timeOffset="160663.1893">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9">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38">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803">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5">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9">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9">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7">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3">19935 4028 6063,'-7'22'4257,"7"-22"-387,-6 28-258,4-15-3741,2 5-129,0 0 258,0 3 0,0 3 258,0 4-129,3 3 129,2 5 129,3 3-129,-1 4-129,4 4 129,-3-2-129,1 2 129,-1-2-129,-2 1-129,0-7 0,-2 0-129,-2-4-129,-2-5-387,5 4-258,-5-15-516,1 4-774,0-9-1935,-1-14-516,0 0 516</inkml:trace>
  <inkml:trace contextRef="#ctx0" brushRef="#br1" timeOffset="168270.624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20697 4076 7224,'8'24'4128,"-8"-8"-129,0 7-258,4-3-4128,0 13-129,-2 3 258,2 7 0,-2 3 129,3 4 129,-2 0-129,-1 3 258,0-2-258,0-5 258,-2 0-129,0-7 0,0-3-129,0-4 0,0-10-387,1-1-645,-1-6-2193,0-15-774,0 0 0,-17-4 130</inkml:trace>
  <inkml:trace contextRef="#ctx0" brushRef="#br1" timeOffset="168990.6657">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8">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9">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3">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0" timeOffset="37584.1495">6698 6442 1032,'0'15'2838,"0"-15"-1548,-5 19 0,3-4 258,-4 2-387,1 7 129,-4 1-258,3 10 0,-6 2-258,3 11 0,-5-1-387,-1 6 258,-1-1-258,0 0-258,4-6-129,-2-9-387,8-6-774,3-12-2709,3-19 0,9-8-258</inkml:trace>
  <inkml:trace contextRef="#ctx0" brushRef="#br0" timeOffset="38048.1763">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8">7362 6428 1806,'13'39'3483,"-5"-15"258,-8 0-2322,0 5-774,1 8 0,-1 2-129,3 9 0,-3-3-129,0 4 0,0-7 129,0 3-129,0-11-129,2-7-387,3-5-516,-5-22-2064,0 0-903,16 0-516</inkml:trace>
  <inkml:trace contextRef="#ctx0" brushRef="#br0" timeOffset="38861.2219">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9">8085 6949 2967,'6'35'4257,"-6"-13"-258,-1-4 0,-8 7-3354,1 5-387,-4 4 129,2 10-129,-7-1 0,3 1-258,-1-1-516,0-12-1548,0-9-1935,13-6-129,2-16-258</inkml:trace>
  <inkml:trace contextRef="#ctx0" brushRef="#br0" timeOffset="40068.290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2">9162 6488 1935,'-3'86'3741,"-3"-45"-129,6 9-129,-2-2-3354,-3 0 0,5-6 129,-5-4 0,4-6 258,-5-10 129,5-5-129,-2-2-387,3-15-1677,0 0-2193,2-7-516,0-18 258</inkml:trace>
  <inkml:trace contextRef="#ctx0" brushRef="#br0" timeOffset="40767.3318">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9581 7071 129,'11'41'3870,"-11"-26"129,0 12 0,-7-2-2580,-5 3-516,3 6 0,-9 0-129,4 9 0,-6-5-516,2-1-1032,2-5-2967,5 6-258,-2-19-387</inkml:trace>
  <inkml:trace contextRef="#ctx0" brushRef="#br0" timeOffset="42351.4223">10266 6423 1032,'0'0'4128,"-2"-12"129,2 12-516,0 0-2580,0 0-387,0 0-129,0 0-387,0 0 0,0 10-258,0 1 0,0 7-129,0 7 0,1 11 0,-1 2-129,0 8-129,0 0-258,0 8-129,-9-4-774,3 5-774,0-6-1806,-8-17 258</inkml:trace>
  <inkml:trace contextRef="#ctx0" brushRef="#br0" timeOffset="42771.4464">10263 6381 5676,'19'-31'4644,"-11"16"-258,9 1-258,1-3-3999,2 2-258,2-1 258,2 3-258,1-1 0,0 4 0,1-1 0,-3 9-129,1 2 0,-3 5 129,-3 9-129,-2 7 129,-4 3 0,-4 3 129,-3 4 0,-5-5 258,-1 7 129,-14-9 258,-2 2 0,-7-6 0,-2-1-129,-6-9 0,3 0-129,0-6-516,-1-4-387,12 0-1161,-7 0-2709,11-7-258,14 7-387,-14-16 130</inkml:trace>
  <inkml:trace contextRef="#ctx0" brushRef="#br0" timeOffset="43695.4992">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8">11189 6849 1032,'17'-3'4515,"-17"3"258,13-6-387,-13 6-1806,0 0-1677,15 0 0,-15 0-258,0 0-258,0 0 0,10 0-258,-10 0-129,0 0-387,0 0-1161,0 0-2838,0 0-387,0 0-129,0 0 259</inkml:trace>
  <inkml:trace contextRef="#ctx0" brushRef="#br0" timeOffset="44369.5378">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5">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6">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3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68">9213 7669 2580,'-19'12'4386,"13"0"-258,-7-9 0,13-3-2580,-12 7-1677,12-7 0,-3 15 258,3-15 0,0 13 0,0-13 0,1 14 129,-1-14 0,9 23 0,-8-10 129,4 8 0,-5 2 0,4 8-129,-4 7 129,0 8-129,-6 4 0,-2 7 0,-2-1 0,4 1-129,-2-6 129,1-5 0,0-8-258,5-9-129,2-4-516,0-25-1290,0 17-2580,0-17-258,13 0-258</inkml:trace>
  <inkml:trace contextRef="#ctx0" brushRef="#br0" timeOffset="49467.8293">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111883.3994">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2">8377 9515 3096,'3'-11'3612,"-3"11"-1032,0 0-774,0-15-387,0 15 0,0 0-516,0 0-129,0 0-258,0 0 0,0 0-258,0 0 0,0 0 0,0 0 0,6 14 0,-4-2 0,-2 6 0,1 1 0,0 5-258,0 4 129,-1 5-129,0 7 129,0-3-129,0 4 129,0-7-129,0-4-129,-1 1-129,-1-12-387,2-2-774,0-17-1419,0 0-1419,5-18-387,-1-6 258</inkml:trace>
  <inkml:trace contextRef="#ctx0" brushRef="#br0" timeOffset="112708.4459">8353 9661 129,'-5'21'3741,"2"-9"387,3-12-387,0 0-2709,17 2-387,-2-2 258,11 0 0,2-2-387,7 0-129,-1-3 129,6 4-387,-6 0 129,3 1-258,-6 0 0,-4-3-387,-3 3-258,-10-5-645,2 3-1419,-16 2-1290,11-18-516</inkml:trace>
  <inkml:trace contextRef="#ctx0" brushRef="#br0" timeOffset="112999.4631">8690 9436 1032,'0'0'3870,"0"0"-645,0 0-1032,13 3-516,-13-3-387,9 17-387,-7-6-258,2 8 0,-1 5-258,0 3-129,-1 4 129,1 5-258,-3 4 0,0 6 129,0 1-258,-2 2 129,-3-8-129,0-2-258,3-2-1548,1-4-2322,1-33-129,0 13-258</inkml:trace>
  <inkml:trace contextRef="#ctx0" brushRef="#br0" timeOffset="113527.4934">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6">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10283 9569 3225,'25'41'4257,"-14"-29"-516,13 14-516,-12-12-3483,11 6-645,-2-5 0,5 7 0,-6-8 387,-2 8 0,0-8 516,-5 2 387,4 2 129,-7-3 0,2 4-645,0-9-2193,3 12-1290,-15-22 0</inkml:trace>
  <inkml:trace contextRef="#ctx0" brushRef="#br0" timeOffset="119379.8282">10824 9392 1419,'15'5'3612,"-15"-5"387,1 13-516,-1-13-3096,1 18-387,-1-6 258,0 5-129,0 5 0,-1 5 0,-5 5-129,1 5 258,-2 5-258,0 2 0,1 4-516,-2-4-387,6-3-1032,2 0-1806,-7-20-387</inkml:trace>
  <inkml:trace contextRef="#ctx0" brushRef="#br0" timeOffset="119715.8474">11084 9476 1419,'6'39'2967,"-6"-28"-645,2 10-645,-2-4-2451,0 5-2580,0-1 903,0 8 1161,-4 0 775,-5 0 772,2 2 1291,-4 0 774,-2-6 387,1 0-387,0-4-774,3-8-1806,4 2-2580,-2-23-645,11-7-387</inkml:trace>
  <inkml:trace contextRef="#ctx0" brushRef="#br0" timeOffset="120122.870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77">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3.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0 1,'-53'30'3,"-4"7"0,-2 4-1,0 5 1,-6 8-1,-4 5 1,-1 6-1,-4 6 1,-2 8 0,-8 5-1,2 11 1,1 3-1,2 6-1,3 8 1,-3 6-1,7 8 0,-3 6-1,14 3 1,-3 6-1,3 2 0,4 2 2,12 1 1,0 2 1,11-2 0,12 2 0,1 1 0,10-3 0,1 5 0,6 0-1,0 1 0,9 3-2,-1-2 1,-7 0 2,16-1-1,-7-2 2,11-5-1,0-8 1,5-2-1,2-6 1,6-3-1,6-9-1,-4-6 0,14-6 1,1-3-1,9-4 0,8-6-1,4-7 1,8-5 0,12-8 0,9-2 0,5-5 0,-3-5 0,17-9-1,4-3 1,9-6 0,6-3-1,1-5 0,7-4-1,3-7 0,13-1 1,-3-6-1,5-3 1,4-2-1,3-2 0,7-5 0,4-1-1,7-2 2,1-1-2,5-1 1,6 2-1,2 0 0,4 2 0,-1 2 0,-1-1 0,-10 2 0,-1 1 0,-16 1 0,-11 0 0,-16-2 0,-16 0 1,-22-2-1,-17 0 0,-21-1-1,-16-2-2,-15 1-1,-17-6-5,-8-1-22,-16 5-1,-10-17 0,-9 2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5.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7,'20'2'9,"-2"-2"0,5 2-1,1-2 0,4 2-1,2-2 1,4 1-1,4 0 0,1-2-1,2 1 0,-1-1 0,6 1-1,-1-1-1,4 2 0,-1-1 0,2 0-1,2-1 0,3 3 0,-1-2-1,2 1 1,0-1-1,3 1 0,-3-1-1,2 0 1,-4-1-1,2 0 2,2-4 0,3 1 0,-1-3 0,2 1-1,0-1 1,4 1-1,1-1 0,5-1-2,1 2 1,1 0-1,1-1 0,3 0 0,-1 0 0,4 0 1,1-1 0,1 1-1,0 1 1,2 1-1,0-1 0,2 1 1,2-1-1,-1-1 0,0 0 1,1-2-1,-1 1 0,0 1 0,-2 1 0,0 0 0,-1 1 0,-2 0 1,0 1-1,0-1 0,-2-2 0,2 0 1,-1 0-1,0 0 0,1-1 1,-1 1-1,4 0 0,1 1 0,2 2 0,1 1 0,5 1 0,1 1 0,1 1 0,3-1 0,1 1 1,3 1-1,-1-1 0,0 1 0,4 0 0,4 2 0,3 2 0,3 2 0,0 0 0,-1 0 0,1 0 0,2 2 0,-4-3 0,0 1 0,-4-1 0,-1-1 0,0 1 0,0 0 0,1 0 0,0-1 0,-5 2 0,-4-3 0,-5-1 0,-6 0 0,-9-2 0,-7-1 0,-12 0 0,-9-2-1,-9 1 0,-11-1 0,-5 1-1,-13-3-5,0 4-13,-16 0-10,-5-10-1,-8 3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 13,'18'5'10,"4"-2"1,7 1-1,3 0 0,7 0 0,13 0-2,10 0-1,8 1 0,16-1-2,12 2-1,17-1-1,12-2-1,12-1 0,6-2 0,8-3-1,9-1 1,4-3-1,7 0 1,3-2 0,6 1 0,2 0-1,8 2 1,1-2-1,4 3 0,3 2-1,1-1 1,0 2-1,0 0 1,1 1-1,-2-1 0,1 1 1,2 0-1,-1 0 1,0 1 0,3-1 0,-1 1 0,-1 1 0,3 1 0,-4 4 0,-3 1 0,-1 1-1,-2 1 1,-8 1-1,-3-1 0,-5-3 0,-2 1 1,-7-3-1,-1 0 1,-4-3 0,2 1 0,0-1 0,-1 4 0,-2-1 0,-1 3 0,-3 0-1,0 2 1,-2 1-1,-4-2 1,-3 2-1,-2-4 0,-7-1 1,-2-1-1,-4-2 0,-4-1 1,-7 0-1,-11 1 0,-5 0 0,-6 1 0,-5 0 0,-6 2 0,-6 2 0,-6 0 0,-5-1 0,-1 0 0,-11-1 0,-5-1 1,-6-2-1,-9 0 0,-8-4 1,-8 3-1,-10-2 1,-3 2-1,-6-3 1,-9 2-1,0 0 1,0 0-1,0 0 0,0 0 0,0 0 0,0 0-2,0 0-4,0 0-14,-14-4-8,0-5-2,-16-10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7.1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2384 0 2,'-17'17'6,"-5"4"0,-1 5 0,-5 3 2,-4 6 0,-1 5 0,-11 4-1,-6 6 1,-6 7-3,-6 6 0,-6 7-2,-5 10-1,-7 6 0,-7 8-1,-4 8 0,-4 6-1,-2 7 1,-3 5 0,-2 3 0,0 0 0,1 0 2,6 4-1,3 2 0,7 4 1,3 2 0,6 1 0,2 7 0,11 4-1,2 6 1,4 3-2,5 2 1,5-1-1,2 0 0,9-4-1,-3-6 1,6-3-1,4-5 1,7-5 0,6-6 1,4-4-1,5-1 0,10-1 1,10-3-2,5-4 2,7 0-1,7-4 0,4-2 0,2-2-1,16-4 1,0-5-1,9-5 0,3-3 2,11-9-2,2-2 0,5-6 1,7-5-1,0-5 1,2-3 0,1-5 1,5-3-1,-1-6 0,1-4 2,8-6-2,2-4 1,4-6 0,9-5-1,3-2 0,6 0 0,6-4-1,7-1 1,4-2-1,5 0 0,1 3 0,1-2 0,0-1 1,-2-2-1,0 0 0,0 4 1,-2-2-1,-1 2 1,0-3-1,3 0 0,5 1 1,9 1-1,6-2 1,10 1-2,9 1 2,10 1-2,10 2 1,3 1-4,13 11-5,-2-3-16,5 3-5,-2-1 0,-11-10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8.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4,'-14'-5'15,"14"5"-7,0 0-3,0 0 0,0 0-3,0 0 2,15 11 1,0-5 1,7 3 0,8 0 2,11 3 0,6-2-1,14 4 1,11-6-2,14 2-2,9-4 0,14 1 0,6-4-2,12 2 1,9-4-1,6 2 1,7 0-1,8-1-1,7 1 0,6-2 1,5 1-1,5 0 0,4 1 0,8-3 0,4 2 1,1 2-2,3 0 1,6 0 0,5 0 0,3 1 0,4 0 1,3 3 0,2-3 0,5-1 0,2-1 0,2 1 0,-1-2 0,-1 0 0,3-4-1,-2-1-1,-5-3 1,-3 1-1,-5-4 0,-8 2 0,-7-2 1,-7 2-2,-12 1 0,-11 0-1,-7 6-4,-15-5-5,-5 6-12,-11 0-7,-10 0 0,-11-1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A038999-D9A5-4A52-B145-D7247FD14AFC}" emma:medium="tactile" emma:mode="ink">
          <msink:context xmlns:msink="http://schemas.microsoft.com/ink/2010/main" type="inkDrawing"/>
        </emma:interpretation>
      </emma:emma>
    </inkml:annotationXML>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traceGroup>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8CFB8AE-7E66-488F-85B4-656055CFC70A}" emma:medium="tactile" emma:mode="ink">
          <msink:context xmlns:msink="http://schemas.microsoft.com/ink/2010/main" type="inkDrawing"/>
        </emma:interpretation>
      </emma:emma>
    </inkml:annotationXML>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Group>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B7B987B3-F336-40E5-A1CD-461661F5EDDD}" emma:medium="tactile" emma:mode="ink">
          <msink:context xmlns:msink="http://schemas.microsoft.com/ink/2010/main" type="inkDrawing"/>
        </emma:interpretation>
      </emma:emma>
    </inkml:annotationXML>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traceGroup>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187C003-C0D5-45CD-92F1-5FD5F60EBAD0}" emma:medium="tactile" emma:mode="ink">
          <msink:context xmlns:msink="http://schemas.microsoft.com/ink/2010/main" type="inkDrawing"/>
        </emma:interpretation>
      </emma:emma>
    </inkml:annotationXML>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traceGroup>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AE4889D6-B881-42AC-80A2-D7637F2CE129}" emma:medium="tactile" emma:mode="ink">
          <msink:context xmlns:msink="http://schemas.microsoft.com/ink/2010/main" type="inkDrawing"/>
        </emma:interpretation>
      </emma:emma>
    </inkml:annotationXML>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traceGroup>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4">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36">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2">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7">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8">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8">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0" timeOffset="5016.2869">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1">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8">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8">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8">21555 5128 9030,'-8'30'4515,"2"-13"0,6-17-645,-2 27-4128,2-4 129,0 3 129,0 8-129,0 2 0,-1 6 129,-2-3-129,0 3 258,-2 0-129,-2 3 0,1-2 0,-2-3 0,3-6 0,1-3-387,-3-10-387,7 7-1419,0-28-1032,-8 18-1419,8-18-387,0 0 258</inkml:trace>
  <inkml:trace contextRef="#ctx0" brushRef="#br0" timeOffset="7535.4306">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0" timeOffset="27208.5563">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4">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9">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4">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1">22369 6914 1548,'-11'6'3483,"11"-6"516,0 0-645,-3 12-2451,3-12-1032,0 0 0,10 11-129,-10-11 258,15 10 129,-15-10 0,16 17 129,-7-6-129,-3 1 387,0 5-258,-3-2 129,2 5 129,-4-2-258,5 3 0,-6-2 0,6-1-258,-3-3-129,-3-15-258,9 19-516,-9-19-1161,0 0-1419,11-5-645,-11-13 0</inkml:trace>
  <inkml:trace contextRef="#ctx0" brushRef="#br0" timeOffset="29896.7098">22432 6665 3483,'15'16'4515,"-2"-1"-516,-13-15-258,0 0-3741,12 12-1677,-12-12-1419,18 19-1161,-18-19 0</inkml:trace>
  <inkml:trace contextRef="#ctx0" brushRef="#br0" timeOffset="30656.7535">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3">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0" timeOffset="20508.1728">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1">20739 8370 3870,'14'36'4515,"5"-18"-129,-4-6-258,5 3-3483,10 2-258,2-2 129,6-1-258,-3-3 129,8 3-258,-6-3 129,5 1-258,-4-3 0,-7-2-903,3-1-2967,-8 6-516,-12-8-258,0 3-129</inkml:trace>
  <inkml:trace contextRef="#ctx0" brushRef="#br0" timeOffset="25555.4617">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4">22719 8013 129,'-16'5'129</inkml:trace>
  <inkml:trace contextRef="#ctx0" brushRef="#br0" timeOffset="26267.5024">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5">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8">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9">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16">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3">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31">23055 7553 645,'-9'14'3354,"9"-2"0,0-12-516,0 0-2709,0 0-1032,0 0 387,0 0 258,0 0 129,0 0 516,0 0 0,0 0 387,0 0 129,0 0 0,4 12-387,-4-12 0,2 16-129,-1-5-258,-1 3 258,1 3-129,-1 3-129,2 0 0,-2-3 0,1 4-129,1-5-129,-2-2-645,3-3-1290,2 3-1677,-5-14-129,0 0 1</inkml:trace>
  <inkml:trace contextRef="#ctx0" brushRef="#br0" timeOffset="38760.2169">23387 7340 4644,'-3'28'3999,"3"-28"-129,-6 24-387,2-9-3870,4 5 0,0 2 0,0 0 258,0 2 129,2 1-129,2 5 258,0 2 0,1 4-129,-2 0 258,0 7-258,1-2 0,-2 0 0,-2 1 0,0-4-258,0-5 258,0-5-129,0-3-129,0-8-129,0-1-903,0-16-516,0 0-774,-14 5-774,1-14-645</inkml:trace>
  <inkml:trace contextRef="#ctx0" brushRef="#br0" timeOffset="39167.2403">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08">23853 7347 5160,'11'5'4773,"1"12"-516,-12-17-258,0 0-3999,12 11-1032,1-11-2064,0 2-1161,-13-2-516,20-3 258</inkml:trace>
  <inkml:trace contextRef="#ctx0" brushRef="#br0" timeOffset="39923.2835">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8">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3">16969 8115 903,'13'0'3225,"-13"0"-129,9-11-2322,6 9 258,-1-5 0,10 5 129,-3-9 387,14 5-258,-2-4 0,14 8-516,1-6 0,14 3-387,-1-3 129,6 2-258,2 1-129,-1 0-129,-4-2 258,-2 2-516,-8-3 516,-8 3-258,-8-1 0,-4 3 0,-8-1-258,-7 1-129,-3 3-516,-16 0-1419,0 0-1806,0 0-387,0 0 129</inkml:trace>
  <inkml:trace contextRef="#ctx0" brushRef="#br0" timeOffset="14935.8543">17344 7993 1935,'0'0'2967,"0"0"-1935,0 0 0,-3 6-258,3-6-258,0 0 129,0 0-129,-3 11 387,3-11 0,0 0-129,0 0 0,0 17-258,0-17 0,4 22-129,-3-5 0,4 5-129,1 8-258,1 6 258,0 6-258,-2 4 0,0 2-258,-5 6 258,0 0 0,0 2 0,-1-5 0,-5-4-258,1-5 0,-3-8-1548,1-10-1806,7-1-387,0-23 0</inkml:trace>
  <inkml:trace contextRef="#ctx0" brushRef="#br0" timeOffset="16407.9385">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9">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8">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04">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7">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355498.3334">21419 10086 1806,'5'34'3354,"-5"-12"0,0-4-387,0 6-387,0-8-774,0 6-516,0-7-774,2 1-258,0-2-387,-2-14-387,9 15-1419,-9-15-2322,0 0-129,12-14-129</inkml:trace>
  <inkml:trace contextRef="#ctx0" brushRef="#br1" timeOffset="355689.3443">21454 9873 8256,'18'34'4515,"-18"-34"-645,19 26-1677,-12-15-6708,-7-11-387,20 15-387</inkml:trace>
  <inkml:trace contextRef="#ctx0" brushRef="#br1" timeOffset="356373.3834">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357081.4239">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359342.5532">23315 10376 7224,'23'18'4902,"-9"-4"0,-14-14-516,0 0-3741,0 0-645,0 0 0,0 0 0,0 0 0,0 0 0,0 0 0,0 0-129,0 0-129,0 0 129,0 0-516,-11-1-1548,11 1-2322,-11-9-258,1-3-258,3-2 646</inkml:trace>
  <inkml:trace contextRef="#ctx0" brushRef="#br1" timeOffset="359574.5665">23321 9962 7224,'0'0'4773,"0"0"129,12 3-645,-12-3-3096,1 10-1548,-1-10-258,6 17-387,-6-17-1935,0 12-1419,0-2-516,0-10-129</inkml:trace>
  <inkml:trace contextRef="#ctx0" brushRef="#br1" timeOffset="351513.1054">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350930.0721">19519 9852 258,'-3'12'903,"3"-12"129,0 0-258,0 17 129,0-17-387,0 24 0,5-7-258,-4 9 129,-1 1-258,1 9 129,-1 6-129,0 6 129,0 0 129,-2 5-129,-3-1 258,2-7-258,0-4 258,-1-9-387,4-6-516,0-26-2451,5 20 0</inkml:trace>
  <inkml:trace contextRef="#ctx0" brushRef="#br1" timeOffset="354081.2523">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354685.2869">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355285.3206">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2" timeOffset="49059.8061">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9">14703 11279 7353,'10'13'4515,"-4"16"-258,-6-15-129,0 5-3999,-2 6-516,0 3 258,-1 8 129,-4 1 0,0 5 258,-1-3-258,0 1 129,-2-6 0,0 0 0,3-3-516,-4-12-1032,9-5-2838,2-14-129,0 0-516,0 0 387</inkml:trace>
  <inkml:trace contextRef="#ctx0" brushRef="#br2" timeOffset="49760.8462">14785 10868 9288,'11'29'4902,"-7"-15"-387,0-3-516,-4 0-5031,0-11-1548,13 10-2193,0 2-129,-3-5-258</inkml:trace>
  <inkml:trace contextRef="#ctx0" brushRef="#br2" timeOffset="50495.8882">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6">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3">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52">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0" timeOffset="369646.1423">21900 11308 6450,'0'42'4773,"-1"-28"-129,1 10-516,-6-7-3354,6 6-1161,-3 3 129,3-1-129,-5-2 129,5 3 0,-1-11-258,1 6-516,0-21-1419,0 16-1806,0-16-387,9 0 258</inkml:trace>
  <inkml:trace contextRef="#ctx0" brushRef="#br0" timeOffset="369862.1546">22005 10909 11094,'-4'38'5160,"4"-21"-516,2 0-258,-2-17-5805,14 20-3096,-7-8-645,4-1-129,1-5-387</inkml:trace>
  <inkml:trace contextRef="#ctx0" brushRef="#br0" timeOffset="370297.1798">22432 11001 6063,'-24'28'4644,"9"-20"-774,13 11 129,-5-5-4128,4 9-258,-1 1 387,-3 3 516,3 7-129,-2-1 0,6 9 129,-4-1 0,4 7-129,-3 2-258,3 3-129,0 4-258,0-1 0,0 1-387,0-4-129,3 4-387,-3-11 0,4-1-129,-4-13 129,2 1 258,-2-13 129,0-3 258,0-17 0,0 0-516,-15 0-903,-3-25-1419,7 11 129</inkml:trace>
  <inkml:trace contextRef="#ctx0" brushRef="#br0" timeOffset="370665.2004">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370842.2104">23026 11117 7482,'12'23'5031,"-12"-7"-258,5 1-774,-5-17-2709,11 21-4386,-11-21-1677,13 16-387,-13-16-129</inkml:trace>
  <inkml:trace contextRef="#ctx0" brushRef="#br0" timeOffset="371657.2576">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366924.9869">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367333.0103">20062 10807 4128,'0'11'4257,"-5"3"-516,5-14 0,-1 11-3354,-3 5-903,4 1 129,0 4 258,2 1 129,-1 2 0,1 1 129,-1 3 129,-1 1 0,4 3 129,-4 4 0,0 7 0,0 3-258,0 6 258,-1-2-387,1-1 129,0-3-258,0-3-258,1-1-516,1-16-774,7-7-2064,4 3-774,-13-22 387</inkml:trace>
  <inkml:trace contextRef="#ctx0" brushRef="#br0" timeOffset="368113.0549">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368833.0961">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369361.1263">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0" timeOffset="6.00088E8">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6.00089E8">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6.0009E8">20951 12480 5547,'-1'36'5160,"1"-36"-774,11 29-1032,-11-14-4386,0-15-3612,11 18-129,-11-18-516</inkml:trace>
  <inkml:trace contextRef="#ctx0" brushRef="#br0" timeOffset="6.0009E8">21173 12528 4902,'0'0'4257,"0"0"-258,0 0-258,0 12-3354,0-12-645,-4 25 0,1-7 0,2 12 258,1 5 129,0 7 129,3 7 0,2 3-129,4 5 258,-3-4-258,2 5 129,-4-8 129,-1-1-258,-3-10 0,0-3-129,-4-7-258,-7-8-387,5-1 0,-7-13-645,13-7-516,-21 2-516,21-2-387,-21-19-387,12-5 387,-1-2 0</inkml:trace>
  <inkml:trace contextRef="#ctx0" brushRef="#br0" timeOffset="6.0009E8">21011 12870 516,'0'0'1935,"15"0"258,0 0 387,10 9-258,1-4 129,14 7-258,-4-8-645,14 8-258,-6-7-645,8 3 129,-6-5-516,-2 3 0,-6-3-258,-6-1 0,-6-1-387,-13-1-1032,1 0-2709,-14 0-258,0 0-258</inkml:trace>
  <inkml:trace contextRef="#ctx0" brushRef="#br0" timeOffset="6.00092E8">21706 13005 1548,'22'1'2451,"-22"-1"-645,23-1-2709,-3-2-129,0 1 387,1 0 0,1 1 387,-5 1 129,1 0 516,-2 0 258,-2 0-258,-1 0-516,-13 0-2193</inkml:trace>
  <inkml:trace contextRef="#ctx0" brushRef="#br0" timeOffset="6.00093E8">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6.00094E8">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6.00094E8">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6.00094E8">23250 12554 1548,'14'0'2451,"0"8"0,-14-8-2967,18 18 387,-13-5 258,0 5 645,0 5 258,-5 1 387,0 5-129,0 2 258,-2 5-258,-6-1-516,4 6-258,-3-4-516,2 1-129,0-4-516,1-7-645,4-3-387,0-2-1419,0-22-645,7 21-257</inkml:trace>
  <inkml:trace contextRef="#ctx0" brushRef="#br0" timeOffset="6.00095E8">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6.00096E8">23927 12807 2580,'-15'2'2967,"15"-2"-774,-16 4-774,5-4-387,11 0-387,-21 3-258,21-3 129,-20 7-129,20-7 258,-21 13 0,15-1 258,-5-1-129,7 9 0,-5-3-129,9 9 0,-3-8-129,3 11 0,0-6 0,3 4 0,5-5-258,4 0 0,2-5-129,4-4-516,9 5-516,-5-15-1548,10-3-1548,3-2-645,-5-14-129</inkml:trace>
  <inkml:trace contextRef="#ctx0" brushRef="#br0" timeOffset="6.00096E8">24170 12884 1806,'14'12'2193,"-14"-12"-903,16 2-903,2 3-3741</inkml:trace>
  <inkml:trace contextRef="#ctx0" brushRef="#br0" timeOffset="6.00096E8">24302 12866 1,'19'-28'3224,"-8"20"-515,-11-8-516,0 2-1032,-3-2-903,-5 4-258,-8 0-387,2 6 129,-6 0-129,-1 4 516,-2 2 387,0 0 129,2 12 258,-3 2-129,8 6 645,-4-5-129,12 11 0,-6-7-129,12 8 0,-1-6-129,5 6-129,5-10-258,11 5 0,1-4-387,4 0 0,4-3-129,4-3-387,4 0-645,-8-2-3483,6-10 129,2 0-645,-13-10 129</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BA8F547-37ED-4AA7-A551-EDE6124D5639}" emma:medium="tactile" emma:mode="ink">
          <msink:context xmlns:msink="http://schemas.microsoft.com/ink/2010/main" type="inkDrawing"/>
        </emma:interpretation>
      </emma:emma>
    </inkml:annotationXML>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1 0,-3-1 0,-2 1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11 0,-4-2-1,5 4-2,3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0,5-14-11,-5 14-4,0 0 1,0 0 0,0 0 0,10-3 1,-6 13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7-2,1 3 0,-5 3-4,-1 3 0,-4 2 0,-3-1 0,-3-1 2,-3 0-1,-6-4 3,-5-3 1,-4-2 2,-2-3 0,-3-4 2,2-2 0,-3-6 0,3 0 0,-1-6-1,7 0 1,1-7-2,3 2 0,3-4-2,4 1-1,1 0 0,2-1-2,2 1 0,1 1-2,4 1-2,0-2-6,7 3-7,2-1-4,7 1-2,3-7 2,8 2 0</inkml:trace>
    <inkml:trace contextRef="#ctx0" brushRef="#br0" timeOffset="196662">5763 587 48,'0'0'15,"0"0"-1,0 0 2,-10-9-12,10 9-1,0 0-1,0 0 0,-13-8 0,13 8 2,-22 7-1,8 1-1,-5 4-1,-4 4 0,-3 3 0,1 4 0,0 1 0,1 3 0,2-1 0,6 0-1,2-4 1,7-1 0,5-4 0,4-1-1,5-5 0,7-5-3,8-2-4,3-7-5,6-2-5,1-7-2,5-5 1,-2-7-1</inkml:trace>
    <inkml:trace contextRef="#ctx0" brushRef="#br0" timeOffset="197013">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7714">6244-3 87,'-9'6'21,"9"-6"-1,0 0-3,0 0-24,3 16-7,-3-16-7,11 16-1,-2-11-1,2 2 2</inkml:trace>
    <inkml:trace contextRef="#ctx0" brushRef="#br0" timeOffset="197994">6661 442 63,'-9'-2'22,"-1"-3"-2,-2-8 0,2 1-8,-2-7-10,0 1-1,2-5-1,1-2 0,5-1 0,5 2 0,7 1 0,6 3 0,4 2-1,3 2 1,4 6 0,2 3-1,-1 5 1,1 3 0,-6 5-1,-2 5 1,-5 4 0,-5 3-1,-4 5 1,-6 1-1,-3 2 1,-8-1 0,-3-2 1,-6 0 1,-4-8 0,0 1 0,-4-8 1,1 0-1,-1-7 1,1 1 0,4-4-1,5-3 0,5-3-3,3-8-5,12 1-10,5-9-5,8 0-2,6-6 0,7-1-1</inkml:trace>
    <inkml:trace contextRef="#ctx0" brushRef="#br0" timeOffset="198485">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traceGroup>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9101355-B161-438C-A70F-CCF7703A7213}" emma:medium="tactile" emma:mode="ink">
          <msink:context xmlns:msink="http://schemas.microsoft.com/ink/2010/main" type="inkDrawing"/>
        </emma:interpretation>
      </emma:emma>
    </inkml:annotationXML>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traceGroup>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A180F4D-B5CE-4F21-823B-E751D33974A9}" emma:medium="tactile" emma:mode="ink">
          <msink:context xmlns:msink="http://schemas.microsoft.com/ink/2010/main" type="inkDrawing"/>
        </emma:interpretation>
      </emma:emma>
    </inkml:annotationXML>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traceGroup>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1D2DFF7-F9CC-4C50-BE2E-33992FD6359F}" emma:medium="tactile" emma:mode="ink">
          <msink:context xmlns:msink="http://schemas.microsoft.com/ink/2010/main" type="inkDrawing"/>
        </emma:interpretation>
      </emma:emma>
    </inkml:annotationXML>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traceGroup>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6577D31-1254-4129-BC4C-210D7C240602}" emma:medium="tactile" emma:mode="ink">
          <msink:context xmlns:msink="http://schemas.microsoft.com/ink/2010/main" type="inkDrawing"/>
        </emma:interpretation>
      </emma:emma>
    </inkml:annotationXML>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traceGroup>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A5C8286-26AE-438E-8F9A-C68C524F69E6}" emma:medium="tactile" emma:mode="ink">
          <msink:context xmlns:msink="http://schemas.microsoft.com/ink/2010/main" type="inkDrawing"/>
        </emma:interpretation>
      </emma:emma>
    </inkml:annotationXML>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traceGroup>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7110CE5D-7385-4843-9E69-7423BC7829A7}" emma:medium="tactile" emma:mode="ink">
          <msink:context xmlns:msink="http://schemas.microsoft.com/ink/2010/main" type="inkDrawing"/>
        </emma:interpretation>
      </emma:emma>
    </inkml:annotationXML>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traceGroup>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D586E0B-D11C-4368-ACE0-180EC58AE35A}" emma:medium="tactile" emma:mode="ink">
          <msink:context xmlns:msink="http://schemas.microsoft.com/ink/2010/main" type="inkDrawing"/>
        </emma:interpretation>
      </emma:emma>
    </inkml:annotationXML>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traceGroup>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55490D7D-5C48-4D9E-9C69-4D3E37AB43B4}" emma:medium="tactile" emma:mode="ink">
          <msink:context xmlns:msink="http://schemas.microsoft.com/ink/2010/main" type="inkDrawing"/>
        </emma:interpretation>
      </emma:emma>
    </inkml:annotationXML>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traceGroup>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00074B5-8B7B-4C53-A9CF-80D38EC7B48B}" emma:medium="tactile" emma:mode="ink">
          <msink:context xmlns:msink="http://schemas.microsoft.com/ink/2010/main" type="inkDrawing"/>
        </emma:interpretation>
      </emma:emma>
    </inkml:annotationXML>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traceGroup>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 contextRef="#ctx0" brushRef="#br0">2683 8690 1548,'-53'74'774,"27"-39"-1161,1 1-516,3-7 0</inkml:trace>
  <inkml:trace contextRef="#ctx0" brushRef="#br0" timeOffset="1383.0791">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4">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2067.1182">1617 9494 4257,'0'0'4128,"0"0"-258,0 15 0,0-15-2451,-2 22-1290,2-6 129,-3 3 0,2 7 129,-4 4-129,4 8 129,-3 3 0,3 8-129,-2 2 0,3 5-129,-1 5 129,1 3-258,0-2 0,-1 0 0,0-7 0,-3-6-387,4 0-516,-5-14-1419,4-13-1677,1-5-258,0-17-129,0 0 130</inkml:trace>
  <inkml:trace contextRef="#ctx0" brushRef="#br0" timeOffset="2555.1461">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3">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8">2855 9823 6708,'35'12'4128,"-1"-7"-903,-8-10-645,13 1-3999,-2-12-258,14 8 129,-9-9-258,7 11 129,-11-9 516,3 7 129,-4 3 0,-8-11-1548,8 16 0</inkml:trace>
  <inkml:trace contextRef="#ctx0" brushRef="#br0" timeOffset="6579.3763">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37251.1305">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16798.9608">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4">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4">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9">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94">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4">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8">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6">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3">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4">8697 11117 4257,'45'39'4386,"-17"-21"-258,-7-7-258,2 2-3483,3 4-387,1 2 129,-1 0 0,-2 0 0,0 3 129,-5-2 0,-1 4 387,-3-4-258,3 5-129,-4-4 129,1 1-129,-1-4-387,-4-2-387,7 0-2064,-5-1-1935,-12-15 0,0 0-129</inkml:trace>
  <inkml:trace contextRef="#ctx0" brushRef="#br0" timeOffset="39015.2311">2291 11879 3612,'8'15'3999,"-8"-15"-387,0 0-129,-6 4-2838,6-4-516,0 0 0,-6 12-129,6-12 0,-3 12 0,-1 1 0,1 0 129,0 6-129,0 3 129,0 6-258,0 5 129,0 2 0,0 9 129,1-3-129,-1 7 129,-1-2 0,-1 4 0,-1-5 258,1-2-258,-2-6-129,3-5 0,-3-7-129,2-9-903,5-16-1032,0 12-1548,-2-20-645,2-8 258</inkml:trace>
  <inkml:trace contextRef="#ctx0" brushRef="#br0" timeOffset="39535.261">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1">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2">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58">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46594.6648">2715 12588 645,'-1'-12'3612,"1"12"-258,0 0-129,0 0-2322,0 0-774,-10 10 129,6 6-129,2 4 387,-2 5-129,4 8 516,-6 6-258,6 10 258,-5-1-258,3 8 0,-4-6-258,4 1 0,-5-7-129,2-3 0,0-12 0,0-5-258,2-5-774,3-19-903,0 0-2193,0 0-516,-11-6 0</inkml:trace>
  <inkml:trace contextRef="#ctx0" brushRef="#br0" timeOffset="46887.6818">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09">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256481.6699">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257045.7022">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257933.753">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258557.7886">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259277.8293">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259594.848">3699 13987 6837,'13'19'4515,"4"5"-387,-17-24-387,16 0-3483,-16 0-903,12 12 258,-3-2 0,-1 6 258,-2 1 258,-2 3 258,2 4-129,-2-2 0,2-1-516,5 7-1677,2-13-2064,-13-15-387,25 0-129</inkml:trace>
  <inkml:trace contextRef="#ctx0" brushRef="#br0" timeOffset="259826.8612">3966 13734 9288,'9'30'3870,"-9"-30"-516,0 0-1677,0 0-4773,11 0-1032,-11 0-1032,0 0 387</inkml:trace>
  <inkml:trace contextRef="#ctx0" brushRef="#br0" timeOffset="260229.884">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260892.9222">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261245.9423">5066 13934 903,'8'50'3483,"-8"-21"-516,0 2-903,6 8-258,-1 0-129,5 7-258,-2 3-258,8 9-129,0 3-387,3 6 129,-3-2-129,1 4 129,-7-9-129,2 10 129,-11-17 0,1 0 129,-7-14-129,-1-3 0,-15-14 0,6-5-516,-9-14 0,-2-6-258,-2-14-129,-6-19-258,7-6-774,-12-25-1806,7-5-1677,5-6-258,5-5-387,6-2 258</inkml:trace>
  <inkml:trace contextRef="#ctx0" brushRef="#br0" timeOffset="261884.979">4030 13697 2322,'9'-10'4386,"-9"10"0,0 0-258,0 0-1935,0 0-1161,0 0-516,0 0-129,0 7-129,0-7 0,0 0 0,0 14 129,0-1 0,0 0-129,-3 8 0,1 3-129,-1 2-258,3 16-645,-6 6-3225,5-3-516,1 5-258,-1-7-258</inkml:trace>
  <inkml:trace contextRef="#ctx0" brushRef="#br0" timeOffset="428344.4999">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453047.9128">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453373.9315">6721 13987 4128,'32'-27'4128,"0"4"-258,-5-18-258,8-1-3483,8-4-258,8-3 0,0-2 0,-2 6 0,-3 1 0,-9 10 0,-5 3 129,-10 9 0,-6 5 0,-3 7-387,-13 10-258,0 0-1548,11 16-1548,-11-16-129,-6 25 129</inkml:trace>
  <inkml:trace contextRef="#ctx0" brushRef="#br0" timeOffset="453691.9497">6864 13808 2322,'-8'31'3741,"8"-31"387,0 23-516,-3-11-2193,3 1-1161,9 0-258,2 3 129,2 4 0,3-1 0,2 3-129,2 1 258,3 2-129,-1-5-129,0 7 0,-1-6 258,2 0-258,-6 2 0,-1-5 0,-4 5-645,-3-9-1161,-3-2-1935,7 3-129,-13-15-129</inkml:trace>
  <inkml:trace contextRef="#ctx0" brushRef="#br0" timeOffset="454280.9834">7398 13598 1806,'12'16'3225,"-1"2"129,-11-18-1935,8 20-1032,0-4 387,2-3 129,1 10 129,-2-4-129,3 10 0,-5-6 129,4 5-129,-4-5-258,4 2-129,-7-2-129,3-2 129,-1-7-258,-1-2-258,-5-12 0,7 16-129,-7-16-258,0 0-516,21-4-645,-16-13-387,10-1-903,3-1-1032,-4-14-387</inkml:trace>
  <inkml:trace contextRef="#ctx0" brushRef="#br0" timeOffset="455016.0254">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457312.156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458332.2151">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ink>
</file>

<file path=ppt/ink/ink12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2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11.204"/>
    </inkml:context>
    <inkml:brush xml:id="br0">
      <inkml:brushProperty name="width" value="0.07" units="cm"/>
      <inkml:brushProperty name="height" value="0.07" units="cm"/>
      <inkml:brushProperty name="color" value="#3165BB"/>
      <inkml:brushProperty name="fitToCurve" value="1"/>
    </inkml:brush>
  </inkml:definitions>
  <inkml:trace contextRef="#ctx0" brushRef="#br0">0 31 0,'27'0'453,"-1"0"-437,0 0 15,0 0 0,27 0-31,-27 0 31,0 0 16,26 0-31,-25 0 0,-1-26-1,0 26 32,0 0-16,0 0 32,0 0-48,1 0 95,-54 26 327,1 27-421,0-27 31,0 0-32,26 0 17,-26 1-17,26-1 1,-26 0 15,-1 0-15,1 0-1,0-26 17,0 0-17,26 26 1,-26 1 0,26-1 15,0 0 0,-27 0-15,27 0 15,0 1 0,-52 51 0,26-78 48,26 53-17,-26-27-15</inkml:trace>
</inkml:ink>
</file>

<file path=ppt/ink/ink12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14.149"/>
    </inkml:context>
    <inkml:brush xml:id="br0">
      <inkml:brushProperty name="width" value="0.07" units="cm"/>
      <inkml:brushProperty name="height" value="0.07" units="cm"/>
      <inkml:brushProperty name="color" value="#3165BB"/>
      <inkml:brushProperty name="fitToCurve" value="1"/>
    </inkml:brush>
  </inkml:definitions>
  <inkml:trace contextRef="#ctx0" brushRef="#br0">0 0 0,'53'0'438,"-27"0"-407,0 0-15,26 0 62,-25 0-16,-1 0-30,0 0 30,26 0-15,-25 0 31,-1 0-31,26 0-16,-26 0 63,0 0 109</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305111.4512">19181 11952 516,'-3'14'1419,"3"-14"129,0 0 0,13 7-129,-2-4-129,5-3 0,3 0-387,5 3-387,5-1-129,6 3-258,6 0 129,9 0 258,10 2 129,8-2 129,20 6 258,10-8-129,27 6 0,10-6 129,24 6-258,18 2 0,20 3-516,15-2 0,18 5 0,16-4-258,12 3 0,16-1-387,2-7-1290,9-6-2580,8 2-258,-12-5-129</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0T16:49:42.90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53 0,'18'0'438,"-1"0"-422,1 0-1,0 0 1,17 0-1,-18 0 1,1 0 0,0 0-16,-1 0 15,1 0-15,0 0 16,-1 0 0,1 0-1,0 0-15,-1 0 31,1 0-15,-1 0-16,1 0 16,0 0-16,-1 0 15,1 0 17,0 0-32,-1 0 15,1 0 1,17 0-1,-17 0-15,0 0 32,-1 0-17,1 0 17,-1 18-32,1-1 31,0-17-16,-1 0 1,1 0 0,0 0 15,-1 18-15,1-18-16,0 0 31,-1 0-16,1 0 1,-1 0 15,1 0-15,0 0 15,-1 0 0,1 0-15,0 0-16,-1 0 31,1 0-15,0 0 15,-18-18-15,17 18-1,1 0 17,-1-17-32,1 17 31,0 0-15,-1 0-1,1 0 48,0 0-48,-1 0 1,1-18-16,0 18 16,-1 0 30,1 0-30,-1 0 31,1 0-47,0 0 16,-1 0-1,1 0 16,0 0 1,-1 0-17,1 0 48,0 0-16,-1 0 0,1-17-16,0 17-16,-1 0 1,1 0 0,-1 0 109,-17-18 2125,18 0-2250,0 18 62,-1 0 16</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3:32.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295 302 3,'0'0'11,"0"0"-2,0 0 0,0 0-2,0 0-2,0 0-1,0 0 1,0 0-1,0 0 0,1 10-1,-1-10 2,11 12-1,2-6 1,5 1-2,7 6 1,6-1-1,11 5-2,9-2 2,13 7-1,7-2 2,11 7 0,9-2 0,9 5 1,9 1 0,3 4-1,0 4 0,1 2-1,-3-3 0,0 4-1,-6-1-1,-3-3 0,-7-1 0,-7-2 0,-5-3-1,-8 0 1,-6-5-1,-11-3-1,-9-4 1,-9-3-2,-12-5 0,-8-4-1,-6 0-2,-13-8-4,0 0-5,0 0-9,-22-17-3,1 8-1</inkml:trace>
  <inkml:trace contextRef="#ctx0" brushRef="#br0" timeOffset="811">171 115 20,'0'0'15,"0"0"0,0 0-3,0 0-2,0 0-2,0 0-1,16-6-4,4 0 0,9-1-2,8-4 1,7 0-1,9 0 1,8-3 1,4 2 0,2-1 0,3 5 0,-4-1 0,-4 6-1,-1-1 1,-7 4-2,-8-1 0,-4 3 0,-12 0-1,-6 0 0,-7-1 0,-7 1 0,-10-2-1,0 0 1,0 0-1,0 0 0,-8 4 0,-5-3 1,-3 0-1,-3-2 0,-5 3 1,-2-3 0,-4 4 0,-4 0 0,-3 3 0,-5 1 0,-3 5-1,-5 1 1,-5 3-1,-3 1 1,-3 1 0,1 1-1,2-2 1,1 1 0,3-1 0,2-2 0,4-1 1,6-2-1,8-3-1,0 2 1,7-2 0,4-2 0,7 2 0,4-1 0,6 3 1,3 5-1,2 2 0,7 3 0,4 5 1,5 4-1,5 7 1,5 3-1,4 5 0,4 0 1,4 6-1,1 2 1,6 2 0,0 2 0,3 0 1,2 1 0,0-5 0,-1-2 0,-2-10 0,-5-3 0,-7-7 0,-7-7 0,-7-9-1,-6-3 0,-14-12 0,12 9-1,-12-9 1,0 0-1,0 0 0,0 0 0,0 0 0,0 0 1,0 0-1,0 0 0,0 0 0,0 0-1,0 0-1,0 0-2,0 0-1,-12 0-4,12 0-14,0 0-6,-14 0 0,14 0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48:18.1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304 605 2,'-9'-5'3,"9"5"0,0 0-1,0 0 1,0 0 0,0 0 1,0 0 2,0 0 0,0 0 0,0 0 1,0 0-2,0 0 1,12-1-2,-1 1-1,1 2-1,5-1 0,4 2-1,2 0 0,6 2 1,2 2 0,4 0 1,1 1-1,4 2 1,0 1 1,4 2-1,-1 2 1,1 0-1,-1 3 0,4 3 0,-1-1-1,3 4 1,1 1-1,2 1 1,2 1-1,2 4 0,0-5-1,1 7 2,-2 1-1,0 2 0,-2 0 0,-2 3-1,-1-1 1,1 5-1,-2 1 1,-3 2-2,-4 0 0,-2 1 1,-3 1-1,-5 2 1,-3 0-1,-3-3 1,-3 3 0,1-1 0,-3-3 1,-1 1-1,-3-2 1,2 1-1,-5-1 0,-1 3 0,1-2 0,-7 2 0,-2 1 0,-2 2 0,-2 0 0,-3 4 0,-2 3 0,0 3 1,-7 1-2,4 0 2,-5-1-1,1 0 0,-5 3 0,0-7 1,-4 0-1,-3-3 1,-2 0-1,-6 0 1,-3-1-1,-2 2 2,-2-3-2,0 2 0,-3-1 1,2 3-1,0-3-1,2-3 2,3-1-2,-1-1 1,-3-1-1,0 2 0,-1-4 1,-3 2-1,-1-3 1,-3 4-1,-2-3 0,4 2 0,-1-2 1,-2 1 0,2-2-1,-1 2 1,-3-3-1,4 1 1,-4-2-1,-2-1 2,-5-1-2,-2-1 1,-3-1 1,-2-3-1,0 1 0,0-2 0,1-1 0,2-1 0,3-4 0,6-3 0,7-6 0,8 0 0,5-6 0,7-1 0,4-6-1,8-2 1,12-4-1,-12 5 0,12-5 0,0 0 0,0 0 0,0 0 0,0 0 0,0 0 0,0 0 0,0 0-1,0 0 1,0 0-2,0 0 1,0 0-3,6-11-2,-10-7-9,11 0-20,-3-11 1,7-8-1,1-9 1</inkml:trace>
  <inkml:trace contextRef="#ctx0" brushRef="#br0" timeOffset="2183">2863 0 9,'0'0'9,"0"0"-2,0 0-1,0 0-1,0 0-1,0 0 0,0 0-1,0 0-1,0 0 0,0 0 0,0 0-1,0 0 0,0 0 0,-4 11-1,4-11 2,-11 22-1,-1-3 1,0 5 0,-2 6 1,-4 6-1,-5 5 0,-2 4 1,-4 6 0,-4 7 1,-7 3 2,-4 8-2,-6 0 2,-6 5-1,-4 1 1,-4 2-2,0-7 0,3-4-1,5-8-1,5-7-1,6-9 0,9-7 0,7-7 0,5-5 0,5-5-1,3-2 1,4-4-2,-1-3 0,3 1-4,-4-7-7,1-2-15,-1-3 1,3-11 0,3-1 0</inkml:trace>
  <inkml:trace contextRef="#ctx0" brushRef="#br0" timeOffset="2764">1930 815 12,'4'22'13,"2"3"-1,0 6 0,-3 2-1,-1 8 0,-3 0-1,-2 6 1,-5 3-3,0 2-2,-2 0-2,0-1 0,1-6-1,1-2-1,2-6 0,3-3 0,2-7-1,4-2 1,1-6 1,5 0-1,1-5 1,8-1 1,0-6-1,11-2 1,3-7-1,9-5 1,5-8-1,4-3-1,2-6 0,1-3-1,-1-1 0,-3 0-1,-6 2 1,-1 4-1,-11 2 0,0 5 0,-2 3 0,-5 2 0,-3 1 0,-2 2-1,-3 2 1,-3 1 0,-2 1 0,-11 3 0,12-3 0,-12 3 0,0 0 0,0 0 0,0 0 0,0 0 0,0 0-1,0 0 1,0 0-2,0 0 1,0 0-1,-13 0-1,13 0-1,-16 0-1,16 0-4,-20 3-6,9 0-13,-5-1-1,0-3 0,-2-2 1</inkml:trace>
  <inkml:trace contextRef="#ctx0" brushRef="#br0" timeOffset="102117">1876 4403 16,'0'0'17,"2"11"0,7-8-13,4 1-3,3 3 0,5-1 2,4 3 0,6 1 1,4 4 1,3 2 1,6 6-1,6 5 2,2 9-2,6 8 0,5 6-1,-3 8-1,1 4-1,-2 7-2,-3 3 0,-7 2 1,-1 2 0,-13-1 0,-7 3 1,-9-1 0,-11 4 1,-9 1 0,-9 2 0,-16-1 1,-8 2 0,-12-4 1,-6-1 0,-9-7 0,2-1 0,-5-12 0,4-4 0,2-11-2,9-4 2,2-13-3,11-4-1,8-8 0,6-5 0,5-6-1,17-5 1,-12 5 0,12-5-1,0 0 0,0 0-2,0 0-2,11-13-13,2 2-14,-1-8-2,3-9-1,6-10 1</inkml:trace>
  <inkml:trace contextRef="#ctx0" brushRef="#br0" timeOffset="103389">1921 4214 4,'-11'5'7,"11"-5"-1,0 0-1,-10 8 1,10-8 0,0 0 1,10 6-1,3-9-1,6-1 0,6-3 1,6-4-2,0-3 0,2-3-2,0-2 0,-4-2 0,-7 2 0,-1 1 1,-9-4 0,-6 2 0,-5 2 0,-2 1 0,-6 1 1,-1 3 0,-3 0 0,-5 5-1,1 3 1,-4 7-1,0 2 0,0 5 0,-1 4-2,-1 4 1,2 4-1,4 2 0,-3 2-1,7 1 2,-1 0-1,2 0 0,3-3 0,4-2-1,3-4 1,2-2 0,6-3 0,4-3 0,2-4 0,8-4 0,2-2 0,2-3 1,1-2-1,2-4 0,0-3-1,0-4 1,1-1-1,-4-2 0,0 1 0,-3-1-1,-4 2 1,-1 2-1,-4 5 1,-14 11-1,14-12 1,-14 12-1,0 0 1,0 0-1,4 15 1,-3-1 0,1 4-1,-1 3 1,4 6 0,0 4 1,2 2-1,0 3 0,-1-2 1,2-2-1,-1-4 1,2-3-2,-1-4 1,4-4-3,-6-3-4,-6-14-2,13 11-3,-13-11-4,10-1-3,-10 1 1,-3-10-1,3 10 2,-16-13 3</inkml:trace>
  <inkml:trace contextRef="#ctx0" brushRef="#br0" timeOffset="104090">2297 4407 15,'-14'1'10,"5"-2"1,9 1 0,0 0 0,0 0-1,8-10-2,12-2-2,8-3 1,8-6-3,6-3 1,3-6-2,4-3-2,-1-1-2,-5 1-5,-8 4-8,-4 3-7,-14 0-2,4 9 1</inkml:trace>
  <inkml:trace contextRef="#ctx0" brushRef="#br0" timeOffset="104360">2890 3938 5,'6'13'20,"-6"-13"0,3 21 2,-2-3-12,-9 5 1,0 12 1,-9 5-1,1 15 0,-11 5-1,-4 12-1,-3-2-2,1 3-3,4-5-2,4-7-1,6-7-2,3-14-1,13-12-2,3-28-5,11 9-7,-1-24-8,0-11-6,0-8 1,-4-9 1</inkml:trace>
  <inkml:trace contextRef="#ctx0" brushRef="#br0" timeOffset="104641">2604 4261 13,'0'0'20,"0"0"-2,0 0-4,0 0 1,0 0-1,17 10-2,-6-5-2,11 4 0,-3-2-2,10 7-2,-1 0-1,5 4-2,-1-1-1,2 0-4,1 1-4,-2-4-9,1-1-12,-2-1-3,-5-5 1,3-3 0</inkml:trace>
  <inkml:trace contextRef="#ctx0" brushRef="#br0" timeOffset="104921">2920 4645 13,'-2'11'20,"5"1"1,-3-12-1,15 7-14,0-6-5,1-2 1,5-1 1,-2-3-1,6-2 1,-2-2-1,-2-1 1,-3-2 1,3 2-1,-6-2 1,-3 3 0,1-2-1,-9 1-1,-4 10 1,9-15-1,-9 15-1,-7-12 1,7 12 0,-16-10-1,3 8 0,-1 3 1,-3 2-1,-4 6 0,-2 2 1,-2 4-1,-1 4 1,0 5 0,0 1 0,2 2 0,2-1-1,6 0 1,2-2-1,3-4 0,5-4 0,6-4-1,0-12 0,19 10 0,-2-12 0,5-3 0,5-2 0,3-1 0,0-1 0,2 1 0,-4-1 0,-2 4-1,-4 2 1,-5 2 0,-2 3 0,0 4 0,-15-6 0,9 21 0,-7-7 1,-3 1 0,0 1-1,3-1 1,-4-2 0,3 0 0,-1-13-1,21 14 1,-5-11-1,3-2 0,-1 1 0,1-1 0,-3 1 1,6 0-1,-11 5 0,-1 2 1,-9 4-1,-4 3 1,3-1-1,-6 0 0,6 6-1,-12-4 0,13 1-2,-3-7-4,2-11-6,0 0-11,0 0-6,51 25 1,-51-25 0</inkml:trace>
  <inkml:trace contextRef="#ctx0" brushRef="#br0" timeOffset="105652">3480 5129 4,'0'0'23,"-18"48"0,18-48 0,-8 47-10,8-47-5,0 0 0,17 49-3,-17-49-2,41 9 1,-41-9-1,60-16 0,-60 16 0,64-33-1,-64 33 0,63-40 1,-63 40 0,0 0 0,41-53 0,-41 53 0,0 0 1,0 0-1,-53-41 1,53 41-1,-74-4-1,29 11 0,-3 2-3,2 6-3,9-1-2,5 5-6,6-7-1,4 3-1,22-15 0,0 0-4,0 0-3,51-1-2,-10-10 3</inkml:trace>
  <inkml:trace contextRef="#ctx0" brushRef="#br0" timeOffset="105983">3774 5010 20,'47'-43'21,"-47"43"-2,0 0 0,0 0-1,0 0-5,26-41-2,-26 41-3,0 0-2,0 0-1,0 0-2,0 0-1,0 0 1,0 0-2,-9 64 0,9-64 1,-20 80-1,-4-27 2,-3 10-1,-9 7 1,-3 3 0,-3-3-1,5-1 0,1-6-2,3-15-4,7-2-12,26-46-15,-33 50 0,33-50-3,0 0 3</inkml:trace>
  <inkml:trace contextRef="#ctx0" brushRef="#br0" timeOffset="107495">3038 5603 17,'10'2'18,"-10"-2"0,0 0-11,0 0-2,-6 17 2,-3 1-2,-2 5 3,-6 10-1,-2 4 1,-2 11-1,-2-1 0,-2 3-2,0-6-2,5-8-4,6-4-7,4-12-9,10-20-9,0 0 0,3-21 0</inkml:trace>
  <inkml:trace contextRef="#ctx0" brushRef="#br0" timeOffset="107765">3008 5634 18,'0'0'23,"0"0"0,0 0 1,0 0-16,19 7 0,-9-8-1,7 3-1,1-2 0,4 5-2,1-1 0,-2 2-1,3 2-1,-1 1-3,-4 4 0,-5-3-5,0 5-8,-3-3-12,-11-12-3,6 19 2,-6-19-1</inkml:trace>
  <inkml:trace contextRef="#ctx0" brushRef="#br0" timeOffset="108015">2862 5817 12,'-3'11'24,"9"3"0,8-6 1,5-2-11,7 5-10,2-1 0,1 2 0,0 1-3,5 1-2,-4 3-5,2-1-8,-3 2-10,-3 5-1,5-4 1</inkml:trace>
  <inkml:trace contextRef="#ctx0" brushRef="#br0" timeOffset="108276">3243 6166 9,'-5'-14'17,"3"1"-1,10-7-9,0-6-5,7-1 2,-15 27 2,38-60 1,-38 60 2,56-49 1,-56 49-1,59-31 0,-59 31-3,48-7 0,-48 7-4,0 0 1,50 35-1,-50-35 0,3 47 1,-3-47 1,-20 57 0,20-57 1,-28 52 0,8-31-1,-4-5-1,-1-5-1,-1-3-1,-1-4-1,2-2-1,5-5-3,0-1-5,9-10-8,6-1-13,9-6 0,4-3 0,-8 24 1</inkml:trace>
  <inkml:trace contextRef="#ctx0" brushRef="#br0" timeOffset="108777">3743 5941 0,'0'0'19,"41"17"2,-41-17-8,0 0-1,0 0 1,0 0-1,-2 56 0,2-56-1,-32 47-1,32-47-2,-38 57-1,38-57-2,-44 62-1,44-62-1,-31 57-1,31-57 0,-28 48-1,28-48-1,0 0 1,-16 47 1,16-47-2,0 0 1,45 25 0,-45-25 0,48 7-1,-48-7 1,59 6-1,-59-6 0,67 9 0,-67-9 0,53 7 0,-53-7 0,43 8 0,-43-8 0,0 0 0,0 0 0,0 0 0,0 0 0,0 0-1,0 0-3,0 0-8,-8 51-18,8-51 0,0 0-1,-61 41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09.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492 51 1,'0'0'5,"0"0"1,0 0-1,0 0 1,0 0 0,0 0 0,0 0 0,0 0-1,9-2 1,-9 2-1,14-4 0,-14 4-1,19-4 0,-8 2 0,6 0-1,-2-1 0,7 1-1,-1 0 2,5 0-1,1 0 0,3 0 0,1-1 0,0 1-1,1-1 1,0 0 1,0-1-1,2 3 0,-4-3 0,1 3 0,-2-1 0,1 2-1,1 0 0,-2 1 0,2 0-1,1 1 0,0 0 0,1 1 0,0-2 0,1 1 0,-2-1 0,1 1 1,-2-1 0,1 0 0,-2 0 0,-1 0 0,1 0-1,-1 1 0,2 0 1,3 0-1,0 0-1,1 1 1,6 0-1,2 1 1,0 1-1,3 1 0,-3 0 1,-1 0-1,0 1 1,-1 0-1,-5 2 1,-1-1-1,0-1 1,-1 2 0,0 0-1,4 0 1,-5 2-2,7 3 2,0-1-2,2 4 1,-1 0 0,-2 1-1,-7 1 1,1-1 0,-3 3-1,0-2 1,-7 2 0,1-1 0,-6 1-1,1 1 1,2 2 0,-21-24 1,41 47 0,-41-47-1,35 45 1,-35-45 0,24 43 0,-24-43 0,24 45 0,-24-45-1,10 44 0,-10-44 0,9 54 0,-9-54 0,23 62 0,-23-62 0,21 68-1,-21-68 1,30 71 0,-30-71 0,10 68 0,-10-68 0,-5 62 0,5-62 1,-9 55-1,9-55 0,-28 57 1,28-57-1,-28 59 0,14-30-1,-6 1 1,5 1-1,-5-4 1,2 0 0,-7-1-1,4-1 1,-6 3 1,-1 0 0,-1-1 0,-4 1 0,-2-2 1,0 0-1,-2-1 0,2-2 0,1-2 2,0-2-2,1-1 0,-3 0 1,-6-3-2,0 2 0,-1-2 1,-2 5-2,-3-2 2,-1 3-2,-4-1 2,1 0-2,3 0 2,-5 0 0,5-2 0,3-3-1,0-2 1,3-1 0,5 0-1,-1-2 1,4-1-1,5 0 0,-1-1 0,5 0 0,2-2 0,1 2 0,2-3 0,4 0 0,2 0 0,3-1 1,1 0-1,11-4 0,-17 8 0,7-5 0,10-3 0,-19 7-1,10-4 1,-3 0 0,0-1-1,-1 1 1,4-1-1,-1 1 1,-1-2-1,1 0 0,1 0 0,9-1 1,-15 1-1,15-1 0,-13 1 0,13-1 0,-12 2-1,2 0 2,1 0-2,-5 0 1,2 0 1,-5 1-1,-3-1 1,-3 0 0,-1 2 0,-4 1 0,-1 1 0,1-1-1,-6 0 1,2-1-1,2 0 1,1 0-1,3 0 0,2-3-1,3-1 1,2 0-1,4 0 0,1-1-2,3 3-8,-1-1-16,-2-2-2,3 1 1,-5-5 0</inkml:trace>
  <inkml:trace contextRef="#ctx0" brushRef="#br0" timeOffset="1923">834 2025 2,'-16'2'6,"-1"0"3,-5-1 0,1-1 2,-5-2 1,0 1 0,-3-1-2,-3-1-1,-1 2-2,-4-1-3,-1 2-2,-2 1 0,-2 2 0,-1-1 0,2 1 0,-3-1 1,5 1 0,0-1 1,4 0 0,-1-2 0,7 1 0,3-2-2,3 2 1,2-2-2,5 1 1,0 1-2,5-1 0,1 0 0,10 0 0,-14 1-1,14-1 0,0 0 0,-12 1-2,12-1-2,0 0-1,0 0-4,0 0-6,0 0-9,0 0 0,0 0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9.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7 20,'0'0'11,"0"0"1,-16-4 1,16 4 0,-20-3-1,8 4-2,-5-1-2,-2 4-2,-3 1-1,-2 4-1,-4 3-2,0 1-1,1 4 0,1 0-1,2 3 0,2-2 1,4 3-1,7-2 0,6 1 0,4 0 0,6 1 0,4 2 0,7 0 1,4 2-1,1 0 0,1 1 0,-1 1 0,-3 0 0,-4 0 0,-4-1 1,-7 1-1,-3-3 2,-7-2 1,-3 1 1,-7-5 1,-1-1 0,-9-5 1,1-1 0,-6-7 0,1 1 0,-2-6-3,4 0 1,3-3-2,4 0-1,5-1-1,4-3-1,13 8-2,-10-23-5,21 12-8,3-7-15,9 0-1,6-2 1,7-3 0</inkml:trace>
  <inkml:trace contextRef="#ctx0" brushRef="#br0" timeOffset="521">530 467 2,'0'0'14,"13"14"-4,0-7-7,1-2 3,4-2 2,0-3 2,2-1 1,-2-5 0,1 1 2,-4-5-2,0 2-1,-3-5-2,-1 1-2,-4-3-2,1 1-1,-5-1 0,1-1-1,-4 2 0,0 1-1,-3 1 0,0 3 0,3 9-1,-16-12 0,5 12 0,-6 3-1,-1 5 2,-4 3-1,-1 3 0,-3 4 0,0 2 1,2 1 0,3 1-1,3 1 2,3-2-1,4 2 0,5-2 0,4-3 0,4-2 0,3-1 0,6-2 0,2-4 0,4-4 0,3-3-1,3-4 1,5-2 0,0-3-1,2-4 0,0 0 0,2-4 0,1-2-1,0-1 1,0-1-1,-1 0 1,-1 1 0,-2 0-1,-1 2 1,-5 2-1,-2 4 1,-4 2 0,-6 2 1,-11 6-1,13-5 0,-13 5 1,0 0-1,0 0 1,-2 11 0,-3-2-1,-2 3 1,2-1 0,0 0 0,1 3 0,3-3-1,7-2 1,8-5-1,9-4 0,8-3 1,4-2-1,2-2 0,3-1 0,0-2 0,-5 1 1,-8 2-1,-6 3 1,-10 1 0,0 2 0,-11 1 1,9 6-1,-9-6-1,3 13 2,6-5-1,7 2-1,9-3 0,8 0 0,9-3 0,9-1 0,8-2-1,2-2 1,-2 0 0,-5 0 0,-6 1 1,-10 2 0,-9 0-1,-10 3 1,-7 2 0,-6 2 0,-3 3 0,-1 4-1,1 1 0,1 0-5,6 7-8,-3-6-14,7-1-4,1-8-2,3-8 2</inkml:trace>
  <inkml:trace contextRef="#ctx0" brushRef="#br0" timeOffset="1553">2117 345 24,'0'0'26,"0"0"0,10-2-6,-10 2-5,12 0-3,-12 0-2,16 4-4,-6 0-1,7 6-1,-3 0-1,5 5 0,-2 0-2,1 4 0,-2 1 0,-2 3 0,-2 3-1,-5-1 2,-3 1-1,-4-1 0,-4-2 1,-2-2 0,-4-3 2,3-1-2,-7-7 1,-1-1-1,-2-6 0,0-3-1,2-4 0,1-3 0,1-6-2,0-3 1,7-3-1,3-2-1,5-1 1,1 0-1,4 1 0,3 0 0,6 5-1,1 0 2,3 4 0,2 0 0,3 2 1,0 2 0,1 3 0,0 0 1,-6 3-1,-1 2 0,-1 2 1,-5 2-1,-3 1 0,0 1 1,-10-6-1,9 16 2,-9-16-2,7 18 1,-2-9-1,3 1 1,1-2-1,4-1 1,1-1-1,0 0 0,3 0 0,-2 0 0,-1-1 0,0 1 0,-4 0 0,-10-6 0,16 15-5,-16-15-5,17 9-11,-5-9-10,3-5-1,-1-4 1,5-8 0</inkml:trace>
  <inkml:trace contextRef="#ctx0" brushRef="#br0" timeOffset="2244">2974 71 2,'0'0'23,"10"9"0,-10-9 2,0 0-8,5 12-6,-4-3 1,4 11-1,-7 3-2,4 13-1,-4 3-1,2 14-1,-5 0-1,3 5-1,-2-1-2,2-3 0,0-7-1,1-8-1,0-8 0,1-8-1,0-6 0,0-17 0,0 0-1,-18 2 2,7-15-2,-6-4 2,0-3-2,-1-3 3,-1 1-2,2 1 2,3 2 0,6 4-1,1 3 2,7 12-1,2-15 0,-2 15 0,27-12-1,0 4 0,7-1-1,5-2-1,10 1 0,1-1 0,3 4 0,-4 1 1,-5 2 0,-8 2 0,-7 3 2,-6 4-1,-9 5 1,-3 7 1,-7 5-1,-3 3 1,-3 3 0,0 3-1,0-1 0,1-1 0,1-3-2,1-10-8,-1-16-20,22 9-2,-5-20-1,2-8 1</inkml:trace>
  <inkml:trace contextRef="#ctx0" brushRef="#br0" timeOffset="2875">3749 335 41,'0'0'27,"16"4"-2,-16-4-4,0 0-5,5 9-4,-5-9-3,-14 9-2,-3-4-1,-1 7 0,-6 1-3,-7 4 0,-5 2-1,-1 1 0,-4 2 0,4 1-1,4-1 0,6-1 0,4-2-1,9-2 0,6 1 1,8-3-1,12 1 0,7-4-2,9-2-1,3-5-4,13 4-10,2-9-15,4-7-1,-4-7 0,-2-8 0</inkml:trace>
  <inkml:trace contextRef="#ctx0" brushRef="#br0" timeOffset="3455">4171 42 8,'0'0'21,"-1"16"1,1-16-1,0 11-10,1 2-6,0 7 0,-1 7 0,-3 6 1,1 8 0,-4 3-1,4 4 2,-4-4-2,5 1 1,-1-7-1,5-3-1,5-11-1,7-4-1,6-9-1,3-6-1,8-9 0,4-6-1,5-7 1,3-7-2,-1-6 1,-3-5 0,0-2 1,-4 0 0,-7 3 2,-2 4-1,-10 4 1,-4 8-1,-5 6-1,-8 12 1,0 0 0,5 19-1,-11 5 0,1 6 0,-3 3-1,3 4 1,0 3 0,3-3 1,0-5-1,3-7 0,4-7 2,0-6-1,4-6 2,3-5-1,1-11 1,4-2 0,0-9 0,5-4 1,-2-11-1,4-3-1,4-7 1,0-1-1,-3-1 0,-2 2-1,-1 6-1,-3 3-1,2 9-3,-5 1-8,0 14-15,-4 3-5,4 6-2,-6 1 1</inkml:trace>
  <inkml:trace contextRef="#ctx0" brushRef="#br0" timeOffset="4136">5028 533 5,'31'-5'13,"2"-4"2,-1-2 0,-1 1-1,-1-2-1,-3 2 0,-5-2-3,-4 3-2,-8-3-3,-4 3-1,-7 0-2,1 9-1,-20-15-1,2 11 1,-5 1 0,-4 3 0,-2 2 2,-3 5 1,-1 2 0,1 5 0,0 2 1,5 4-1,3 3 0,6 4-1,5-2 0,8 4-1,5-1 0,10-1-2,10-2-1,7-8-4,8 1-3,1-12-6,6-3-11,3-9-5,-2-10 0,6-7 2</inkml:trace>
  <inkml:trace contextRef="#ctx0" brushRef="#br0" timeOffset="4587">5570 78 9,'0'0'19,"42"19"2,-42-19 0,0 0-12,0 0 0,3 47-3,-3-47 1,-1 55-1,1-55 1,-5 78-1,-6-32 0,1-4-1,1 3 0,-9-4-2,4-2 0,14-39-1,-15 60 0,15-60 0,0 0 1,6 52-2,-6-52 0,0 0 1,52 16-1,-52-16-1,59-3 0,-59 3 0,69-7-1,-69 7 0,71-6 1,-71 6 0,63 3-1,-63-3 1,47 15-1,-47-15 1,0 0-1,43 47 1,-43-47-1,15 48 1,-15-48 0,5 55 0,-5-55 1,-8 58 1,8-58 1,-20 51 0,20-51 1,0 0 0,-59 55 2,59-55-1,-64 13-1,64-13 0,-66 0-1,66 0-2,-60-13-4,60 13-14,-70-13-18,30-2 1,-6-5-1,-9-5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0T16:50:05.43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0,'18'0'343,"17"0"-343,-17 0 0,-1 18 16,19-18-16,-19 0 16,18 0-1,1 17-15,-19 1 16,1-18-16,17 0 16,-17 0-16,17 17 15,-17-17-15,0 18 16,17-18-16,0 0 15,0 0 1,-17 18 0,17-18-1,1 0 1,-19 17 0,1-17-16,-1 0 15,1 18-15,0-18 16,-1 0-1,1 0-15,17 0 16,-17 0-16,17 0 16,-17 0-1,0 0-15,17 0 0,-35 18 16,35-18-16,-17 0 31,-1 0-31,1 0 16,-18-18-16,18 18 15,-1 0-15,1 0 16,0-18 0,-1 18-16,1 0 15,-1 0-15,1 0 16,0 0-16,-1 0 16,19 0-1,-19 0-15,1 0 16,17 0-1,-17 0 1,-1 0-16,1 0 16,0 0-1,-1 0-15,19 0 16,-19 0 0,1 0-1,0 0-15,17 0 0,-18 0 16,19 18-1,-19-18-15,1 0 16,17 0 0,-17 0-16,0 0 15,-1 0 1,1 0-16,0 0 16,-1 0-16,1 0 0,-1 0 15,1 0 1,0 0-1,-1 0-15,1 0 16,0 0-16,-1 0 16,1 0-16,0 0 15,-1 0-15,18 0 0,-17 0 16,0 0-16,-1 0 16,1 0-1,0 0-15,-18 18 16,17-18-16,1 0 15,0 17 1,17-17 0,-17 0-16,-1 0 0,1 18 15,-1-18-15,19 18 16,-19-18 0,1 0-16,17 0 15,-17 0-15,0 0 16,-1 0-16,18 0 15,-35-18 1,18 18-16,0 0 0,-1 0 16,1 0-16,0 0 15,-1-18 17,1 18-32,0 0 15,-1 0-15,1 0 16,-1 0-16,1 0 15,0 0-15,-1-17 16,19 17-16,-19-18 16,1 18-16,0 0 15,-1-18-15,1 18 16,-1-17-16,1 17 16,17 0-1,-35-18-15,18 18 0,17 0 16,-17 0-16,0-18 15,17 18-15,-17 0 16,-1 0-16,1 0 16,17 0-16,-17 0 15,-1 0-15,19 0 16,-19 0-16,1 0 16,0 0-16,-1-17 15,1 17-15,17 0 16,-17 0-1,17 0-15,-17 0 16,-1-18-16,1 1 16,0 17-16,-1 0 15,1 0-15,0 0 16,-1 0-16,1 0 16,-1 0-1,19 17-15,-1-17 16,-17 0-1,-1 0-15,19 18 0,-1-1 16,-18-17-16,1 0 16,0 18-16,17-18 15,-17 0-15,-1 0 16,19 0-16,-36 18 16,17-18-16,1 17 15,-1-17-15,19 0 16,-19 0-16,1 0 0,0 0 15,-1 18 1,1-18-16,0 0 16,-1 0-1,-17 18 1,18-18-16,-1 0 16,1 0-1,0 0-15,-1 0 16,19 0-1,-36 17-15,17-17 16,1 0 0,0 0-16,-1 0 15,1 0-15,0 0 16,-1 0-16,1 0 31,-18 18-31,17-18 16,1 0-16,17 0 15,-17 0 1,0 0 0,-1 0-16,19 0 15,-19 0-15,1 0 0,17 0 16,-17 0 0,17 0-16,-17 0 15,-1 0-15,19 0 16,-19 0-1,1 0-15,0 0 16,-1 0-16,1 0 0,17 0 16,-17 0-1,17 0 1,-17 0 0,-1 0-1,19 0 1,-19 0-1,18 0-15,1 0 16,-1 0 0,-17 0-16,-1 0 15,1 0-15,0 0 16,-1 0-16,18 0 16,1 0-16,-19 0 15,1-18-15,0 18 0,-1 0 16,1 0-16,17 0 15,-17 0-15,-1 0 16,1 0-16,0 0 16,-1 0-16,1 0 15,0 0-15,-1 0 16,1 0-16,0 0 16,-1 0-16,1 0 15,17 0-15,-17 0 16,-18 18-16,35-18 15,-17 0-15,-1 0 16,1 18-16,0-18 16,17 0-16,-35 17 15,18-17 1,-1 0-16,1 0 0,17 0 16,-35 18-1,18-18-15,17 0 16,-17 0-1,-1 18-15,19-18 16,-19 0-16,1 0 16,0 0-16,-1 0 0,1 0 15,17 0-15,-17 0 16,-1 17-16,1-17 16,17 0-16,-17 0 15,0 0-15,17 0 16,-18 0-16,1 0 15,0 0-15,-1 0 0,1 0 16,17 0-16,1 0 16,-19 0-16,1 0 15,-1 0-15,1 0 16,0 0-16,17 0 16,-17 0-16,-1 0 15,19 0-15,-19 0 16,18 0-16,1 0 15,-1 0-15,0 0 16,1 0-16,-1 0 16,0 0-16,0 0 15,1 0-15,-1 0 16,0-17-16,-17-1 16,17 18-16,0 0 15,-17 0-15,0 0 16,17-18-16,-35 1 15,35 17-15,1 0 16,-1 0-16,-17 0 16,17 0-16,0 0 15,0 0-15,1 0 16,-19 0-16,19 0 0,-1 0 16,-18 0-16,19 0 15,-1 0-15,-17 0 16,17 0-16,0 0 15,-17 0-15,17 0 16,0 17-16,-17-17 16,17 0-16,-17 0 0,17 0 15,0 0-15,1 0 16,-19 0 0,19 0-16,-1 0 15,-17 0-15,-1 0 16,19 0-16,-1-17 15,0 17-15,-17 17 16,17-17-16,0 18 16,1 0-16,-19-18 15,1 17-15,17 1 16,-17-18-16,-1 0 16,1 0-16,0 0 15,-1 17-15,19-17 16,-19 0-16,1 18 0,0-18 15,-1 0-15,1 0 16,-18 18-16,35-18 16,0 0-1,-17 17 1,17-17 0,-17 0-16,0 18 0,-1-18 15,1 0 1,17 0-1,-17 0 1,-1 0 0,1 0-16,0 0 15,-1-18-15,19 18 16,-19 0-16,18 0 16,-17-17-16,0 17 15,17 0-15,0 0 16,-17-18-1,17 18-15,-17-18 16,17 18-16,-17 0 16,17-17-16,-17 17 0,-1 0 15,1 0-15,17-18 16,-17 18-16,0-17 16,17-1-16,-18 0 15,19 18 1,-19 0-16,1-17 15,17-1-15,-17 18 16,0-18-16,-18 1 0,17 17 16,1 0-16,-1-18 15,1 0 1,0 18-16,-1 0 31,1 0-15,0 0-16,-1 0 15,1 0-15,0 0 16,-1 0 0,1 0-1,0 0-15,-1-17 16,1 17-16,-1 0 16,1 0-1,0 0 1,-1 0-16,1 0 15,0 0 1,-1 0 0,1 0-1,0 0 1,-1 0-16,1 0 16,-1 0-1,1 0 16,0 0 282</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2:44.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 1,'4'-10'16,"-4"10"0,0 0-6,0 0-4,0 0-2,0 0-2,0 0-2,0 0 1,1 13 1,-5-2 1,5 6 1,-2 7 1,2 4 0,3 7 1,4 5 0,2 6-1,7 3-2,3 2 0,2 2-2,5-2 0,1 0-1,5-1 0,3-2 0,-2-5 0,-1-6 1,-1-5 0,-1-5 2,-5-7 3,1-3-1,-10-12 3,-4-3-1,-13-2 0,18-22 1,-7-6-2,-9-6-2,6-13-2,-8-9 0,6-8-1,-6-7 0,0 0-1,0 2 1,-10 5 0,11 6-1,-9 13 0,8 7 0,-6 12 1,6 7-3,9 8-5,-9 11-4,7-9-14,-7 9-4,0 11-1,-1-1 0</inkml:trace>
  <inkml:trace contextRef="#ctx0" brushRef="#br0" timeOffset="1112">200 1784 18,'0'0'22,"0"0"-1,0 0-3,0 0-10,1 13-3,-1-13-2,0 17-2,0-4-1,10 4 0,0 8 1,1 8 0,4 5 0,4 7 1,3 2 1,1 4 1,1-2 0,-2 0 0,-3-7 1,0-5 0,-7-9-1,1-4 1,-8-9-2,2-4 1,-7-11-2,9 11 1,-9-11 0,12-11 0,-12-17 0,8-9-1,3-11 1,3-6-2,-4-8 0,8-3 0,-2-2-1,-1 8 0,8 13-1,-10 7 1,1 10 0,-6 8 1,-2 4-1,1 6 1,-2 1-1,-5 10 0,0-12-1,0 12-3,0 0-6,0 0-16,-10 3-4,-1 8-3,-8 1 2</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7.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1053 13 8,'17'-10'18,"-17"10"-3,-9-7-5,9 7-2,-17 2-2,3 2-2,-6 1-2,-3 5 0,-7 1 0,-1 6 0,-8 2 0,-7 7 1,-4 4 0,3 7-1,-7 7 0,-1 8-1,-11 9 0,2 8-1,-4 10 1,8 7-2,-6 10 1,-2 9-1,2 11 1,12 7 0,9 4 1,9 4-1,8-1 1,12 0-1,19-7 2,14-6 1,17-15 0,6-10 1,13-14-1,11-13 3,10-12 0,2-8 0,4-17-1,4-6 0,-2-9-2,2-7 0,-9-7 0,-4 0-1,-7-8-1,-5 0 0,-12-1-1,-8 1 1,-10 1-2,-9 0-8,-10-1-18,-10 9-2,-24-16 1,-6 8-1</inkml:trace>
  <inkml:trace contextRef="#ctx0" brushRef="#br0" timeOffset="601">266 2088 15,'10'8'15,"-6"3"-1,2 2-13,-4 7-2,-1 6 2,-2 7 1,-5 8 1,0 8 1,-4 6 1,-1 7 2,1 6 0,1-3 1,2 4 1,5-1-2,11 0 0,14-8-1,9-1-1,15-9-1,14-7-1,15-5 0,15-6-1,18-9 0,11-5-1,7-7 0,4-5-1,2-5 1,-1-4 1,-4-3 1,-8 1 0,-12-2 0,-9 1-1,-17-1 2,-9 4-1,-16 0-1,-11 3 0,-13 1-2,-7 0-1,-8 5-5,-9 0-15,3 2-8,-2-1-1,-10-7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9.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2 336 17,'0'0'19,"0"0"-2,0 0-3,0 0-3,0 0-3,0 0-3,-5 15-2,8 0-2,3 3 1,1 7-1,3 4 1,7 3-1,-3 7 2,3-1-2,-1 0 1,-1-2 0,-2-2 0,0-2 1,-4-7-1,-2-3 1,-4-8 1,2-1 1,-5-13 1,0 0-2,0 0 0,-2-21-1,-4-4 1,1-3-2,-2-6 0,0-2-2,-3 0 0,4 0-1,1 3 1,3 6 1,1 4-2,3 2 2,3 7-2,2-1 2,7 3-2,3 2 1,8 6 0,4 0 0,5 4 0,2 4-1,2 1-1,1 1-3,-2 4-7,-6-1-14,-4-3-2,-2 1-1,-10-6 1</inkml:trace>
  <inkml:trace contextRef="#ctx0" brushRef="#br0" timeOffset="731">502 590 5,'3'15'15,"-3"-15"-3,22 0-7,-1-4 0,5-1-1,7-3-1,2-4 0,3-1-1,-2-5 0,-2 2 1,-7-3 3,-5 4 1,-10-2 2,-3 4 1,-10 0-2,-5 3 1,-5 0-2,-2 5-1,-6 3-3,-1 5-2,-3 5 0,-3 6-1,-2 4 2,2 5-1,1 2 2,2 3-1,4 0 2,3 0-1,5-3 0,8-1-1,5-5-1,6-2-2,11-3-4,2-10-3,11 1-6,3-9-3,6-1-8,5-6 1,6-5 1,1-3 1</inkml:trace>
  <inkml:trace contextRef="#ctx0" brushRef="#br0" timeOffset="1111">1175 437 28,'-2'-9'17,"-5"0"2,-6 4-1,-2 5-1,-5-1-3,1 7-3,-2-3-3,4 7-3,1-2-1,5 7-2,5-4-1,6 3-1,6 1 0,6 1 0,4 3 0,2-1 0,3 3 1,1 1 0,-3-1-1,-2 0 2,-5-4 0,-2 2 0,-9-3 2,-1-2-1,-8-5 1,-4 2 0,-8-7 0,1-1-1,-4-4-2,-1-6-3,6-4-5,-4-11-7,15-3-13,6-9-4,12-4-1,7-8 1</inkml:trace>
  <inkml:trace contextRef="#ctx0" brushRef="#br0" timeOffset="1492">1715 0 28,'16'11'24,"-15"4"0,-4 7-4,-6 8-11,-5 5-3,1 10 1,-5 6-2,-1 8 0,-3 0-2,3 4 1,-1-1 0,6-1-2,0-5 1,5-6-2,1-8 0,3-8 0,1-9 0,0-7-1,4-18 0,-17 6 0,1-18 0,-3-5 0,-4-8 0,-3-5-1,-1-3 1,0 1 0,4 1 0,0 3 0,10 4 0,5 5-1,9 4 1,5 3-1,9 4 1,7 1-1,8 0 0,9 2 0,2 1 1,6 1 1,0 2-1,2 1-1,-2 1 1,-5 0 0,-4 2 0,-6 1 0,-5 3 0,-6 1-1,-4 2 1,-4 4 1,-2 3-1,-1 5 0,-3 1 0,0 4 0,-1 2 0,0 0 1,-1-3 0,1-2 0,-3-5 1,1-5 1,-2-3 0,-2-11 2,0 0-1,0 0 0,7-17 1,-2-4-2,1-10-1,3-4-1,1-5-2,2-5 1,4 1-2,2 3 0,4 6-2,-3 5 0,6 9-1,-2 4 0,4 5 0,-1 6 0,1 5 0,-3 2 2,2 4 1,-1 2 2,-4 7 2,-2 3 1,-4 2 1,-2 5 0,-1 0 0,-2 6 0,-4 2-1,0 3 0,-2-3-1,1 0-1,0-3-4,-1-8-4,4-5-22,5-12-1,1-14-1,3-10 0</inkml:trace>
  <inkml:trace contextRef="#ctx0" brushRef="#br0" timeOffset="2323">2499 118 42,'-6'14'17,"6"2"-14,2-3-2,-2-13-21,9 16-7</inkml:trace>
  <inkml:trace contextRef="#ctx0" brushRef="#br0" timeOffset="2463">2774 347 15,'10'12'20,"-10"-12"0,-3 12-1,3-12-8,-21 8-6,9 1 1,-7-2 2,2 7 1,-9-3 1,2 9 0,-4-1 1,5 9-3,-1-1-1,7 3-4,2 2 0,6 1-1,10-4-1,10-4-1,13-5-1,8-10-3,15-2-7,0-17-8,11-7-8,2-10-4,0-7 0,-3-12 1</inkml:trace>
  <inkml:trace contextRef="#ctx0" brushRef="#br0" timeOffset="2754">3220 31 11,'2'-13'23,"-2"13"1,0 0-2,-7 22-6,3 6-3,-8 5-1,4 13-2,-4 7-1,7 13-2,-4 1 0,5 7-1,2-4-1,8-2 0,0-6-2,9-7-2,-1-12-1,-2-12-2,3-5-2,-6-14-1,1-6-3,-11-18-2,-1-4-2,-15-16 1,0-3 0,-10-12 1,-1-1 2,-7-3 2,1 5 5,0 7 6,4 4 1,7 11 2,2 4 1,12 11 0,9 9 1,11-9-2,9 4-1,15 5-2,9-2-1,9 2-2,8-1-4,6-1-19,7-2-8,1-4-2,-9-8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3.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25 9,'10'-4'21,"-10"4"0,13-6 0,-3 6-12,-10 0-3,18 20-2,-11 4 0,0 12 0,-4 11 1,-1 13 1,-4 9 1,1 9 0,-4-4 0,3 0-1,-1-13-1,6-8-2,0-14-4,3-19-8,6-18-11,2-16-7,-3-15-2,1-11 1</inkml:trace>
  <inkml:trace contextRef="#ctx0" brushRef="#br0" timeOffset="220">112 65 19,'-19'-28'22,"1"8"-1,5 8-3,0 6-3,13 6-1,0 0-2,23 9-2,2-4-3,15 4-2,8-4-1,9 3 1,3-4-1,4 0-1,-5-3-2,-5-1-1,-8 1-3,-13-4-4,-7 6-6,-15-2-9,-11-1-7,-6 15-2,-14-4 2</inkml:trace>
  <inkml:trace contextRef="#ctx0" brushRef="#br0" timeOffset="481">12 276 42,'-13'9'28,"13"-9"2,13 2-2,14-4-16,8-6-8,8 2-1,6-2-3,4-3-3,3 4-9,0-1-12,0 0-5,-1 4 0,-3-1 0</inkml:trace>
  <inkml:trace contextRef="#ctx0" brushRef="#br0" timeOffset="681">734 408 58,'-21'9'29,"6"-9"-3,1-15-2,11-9-25,7-8-8,14 0-1,3-9 1,4 4 3,7 1 3,3 5 1,1 9 4,-5 9 3,0 11 2,-9 9 1,-3 11-4,-4 8 0,-7 9-2,-6 8 1,-1 3 0,-7-1 2,0 0-1,-5-6 1,0-3 1,-7-10-1,3-8 1,-5-11-2,2-8-2,0-8-4,-3-10-5,7-2-11,-3-9-13,5-5-1,2-4 0,9-1 1</inkml:trace>
  <inkml:trace contextRef="#ctx0" brushRef="#br0" timeOffset="1072">1400 101 46,'9'19'27,"-1"2"0,-9-5-1,-6 0-18,-3 7-8,-4 3 1,-3 8 2,-7-2 1,2 7 0,-4-3 1,9 4 1,1-4-1,13 2 0,7-7-1,17-2-3,12-6-2,10-6 1,9-7 0,9-4 0,5-6 0,2-5 1,1-4 0,-5-3 1,-5-1-2,-6-3-1,-7 6-9,-9-4-20,-12 0-2,-12-3-1,-10-1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0:4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3,'0'0'10,"0"0"0,0 0 0,0 0-3,0 0-2,0 0-1,18 0 1,-5-1-2,0 0 2,8 0 0,5 0 0,2-2 1,9 2-1,9-1 1,4 2-1,8-2 1,11 2-2,1-1 1,6 2 0,5-2-1,0 1 0,-2-2 0,3 2 0,-3-2-1,3 1 0,-4-2-1,-2 3 0,-3 0-1,6 0 0,-2 0 0,1 2 0,2-2 0,0 2 0,2 0 1,0 1-1,-1-1 0,-1 2 1,1 0 0,-1 1-1,-3 0 0,1-1 0,-2-1 1,1 0-1,0-1 0,-1 0 0,-3-2 0,0 2 0,2-1 0,0 1-1,2 0 1,2 1-1,3-1 1,5 0-1,1 0 1,2-1 1,-2 0-2,2 0 1,-3 0 0,-1 1 0,-3-2 0,-2 2 0,-3-1-1,-3-1 1,-5 0-1,-2 0 1,-4 0 0,-6-2-1,-7-2 1,-4 1 0,-7-1-1,-1 0 1,-2 0-1,-5 0 0,0 2 1,2-2-1,-3 0 0,0 1 0,0 0 0,-3 0 1,-3-1-1,-4 1 0,-2 0 0,-6 1 0,-4 0 0,-9 2 0,13-3 0,-13 3 0,0 0 0,0 0 0,0 0 1,0 0-1,0 0 0,0 0 0,0 0 1,0 0-1,0 0 0,0 0 1,0 0-1,0 0 0,0 0 0,0 0 0,0 0-1,0 0 1,0 0-1,0 0-1,0 0 1,9-2 0,-9 2-1,0 0-1,0 0 0,0 0-5,0 0-7,0 0-14,0 0-2,0 0-2,-16-12 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3.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2,'74'-28'3,"13"1"-1,-1 2 1,0 3-1,-9 6 0,-8 4 1,-8 4-1,-2 4 1,-2 4 0,-10 3 1,-1 4 0,-9 4 0,-1 2 0,-7 5 0,-1 1-1,-3 1 2,0-1 0,5 0 0,6-6-1,14-7 1,13-5 0,16-6-1,11-4 1,11-5-3,5-1 0,1-1-1,-2 3 1,-4 2-2,-8 2 1,-11 2 0,-8 3-1,-10 1 1,-6 3 0,-13 3 0,-5 4 0,-6 0 0,-9 4 0,-3 2-1,-2 4 1,-1 3-1,6 0 1,12-3 1,18 0 0,17-6 1,23-1-1,18-6 1,21-2 0,11-4-1,9 0 0,0-1-1,-5 0 0,-10 0 0,-8 3 0,-14-1 0,-14 2 0,-10 0 0,-8-1 0,-11 2 0,-8 3 0,-13 1 0,-6 1-1,-8 3 0,-2 1 1,1 0-1,2 2 1,8-1-1,7-2 1,12-2 0,6-1 0,7-3-1,4 0 1,-2-2 0,0-2 0,-6-1 0,-3 0 0,-4-5 1,4 0 0,0-3 0,5 0 0,3-4-1,3 1 1,3-1-1,-2 0 0,-4 2-1,-10 2 1,-11-1-1,-10 3 0,-13 2 0,-11-2-4,-5 5-18,-21 2-7,0-14-2,-20-3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5,'0'0'4,"14"2"2,-2-4 1,2 1 2,6 0 2,3 0 1,6 2 0,7 0 1,8 3 0,7-3-2,15 6-2,9-3-1,15 4-1,11-3-2,16 4-1,11-4 0,12 2-2,9-3 0,12 0-1,5-2 0,7 1-1,5-2 1,5 1-1,0 1 0,0-1 0,2 1 0,1 0 0,-2 0 0,-1-1 1,-5-1-1,0 3 0,-2-1 1,-3 2 0,-6 0 0,-5 4 0,-7 0 0,-4 4 1,-3-2 0,-7 2 0,-9-1-1,-2-2 0,-15-2-1,-5-1 1,-9-4-1,-8 0 1,-14-1 0,-13-1 0,-13-2 0,-53 1 1,73-4 1,-73 4 0,0 0-2,42-2 1,-42 2 0,0 0-1,0 0-1,0 0 0,0 0 0,0 0 0,0 0-2,0 0 0,0 0-4,0 0-13,0 0-13,0 0 0,0 0-1,-38-30-1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7,'0'0'15,"0"0"-1,-9 1-9,9-1-3,0 0 0,0 0 0,7 0 0,-7 0 1,22 3 2,-3-1 0,9 0 2,9 1 1,14-1 1,17-1-1,17 1 0,16-2 0,21 1-3,21-1 0,16 0-2,19-1-1,15 0-1,14 1-1,13-1-1,11 1 1,11-1 1,9 1 0,7 0 1,9-1-1,5 1 1,3-1-1,0 1 0,-3 0 0,-3-1-1,-9 1 0,-11 0 0,-16 1 1,-10-1-1,-19 0 1,-16 1 0,-19 0 1,-16-1 0,-18 1 0,-14-1 0,-21 1-1,-15 0 1,-20-1-1,-11 1-1,-16-1-1,-14 0-1,-7 1-3,-17-1-9,2-2-14,-2 2-2,-23-3 1,3 0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0T16:57:56.620"/>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0,'18'0'297,"0"0"-265,-1 0 61,1 0-46,0 0 0,-1 0 16,1 0-1,-18 17-46,18-17 31,-1 0-16,1 0 16,-1 0-16</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0 11,'70'56'8,"-70"-56"1,64 72 1,-31-30 0,0 8-1,-4 5-1,5 6-1,-4 4-1,-6 7-1,3 0 1,-7 5-1,-1 0-1,-5 4 1,-6-3 0,-3 1 0,-7-2-1,3-1 1,-11-3-1,3-1 1,-12-5-1,0-6 1,-4-1-1,-2-4 1,-2-7 0,-5 0-1,-3-6 0,-1-2-1,4-4 0,-5-1 0,3-7-1,-2-4 0,3-2-1,1-4 0,8-5-1,2-4-2,3 0-2,9-10-9,1 1-19,9-1 1,-9-16-3,8 0 2</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42:49.49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0 483 0,'-26'-26'31,"52"26"-15,0 0 0,1-26-16,-1-1 15,26 27-15,1-26 16,25 0-1,-26 26 1,53-26-16,-26 26 16,-53 0-1,26 0-15,27-79 16,-27 79-16,53 0 16,-79 0-16,105 0 15,-79 0-15,27 0 16,52-26-16,-79 26 15,27 0-15,26-26 16,-79 26-16,26 0 16,27-26-16,-27 26 15,53-53-15,-53 27 16,1 26-16,-1 0 16,53 0-16,-53 0 15,0 0-15,1 0 16,-27-26-16,0 26 15,27 0-15,-27 0 16,52 0 0,-52-26-16,53 26 15,-27 0 1,-25 0-16,-1 0 16,26 0-16,-26 0 15,27 0 1,-1 0-16,27 0 15,-27 0-15,27 0 16,-1 0-16,79 0 16,27 0-16,-27 0 15,-53 0-15,106 0 16,-132 0-16,-25 0 16,25 0-16,53 78 15,-78-78-15,-27 0 16,26 26-16,1-26 15,-27 0-15,26 0 16,-26 0-16,1 0 16,25 0-16,0 0 15,27 0-15,-53 0 16,26 0-16,27 0 16,-27 0-16,1 0 15,-1 0 1,-26 0-16,0 0 0,1 0 15,25 0-15,0 0 16,1 0 0,51 0-16,-77 0 15,25 0-15,0 0 16,-25 0-16,51 0 16,-26 0-16,27 0 15,-53 0 1,53 0-16,-53 0 15,26 0-15,1 27 16,-1-27-16,-26 0 16,0 0-1,1 0-15,-1 0 16,0 0 15,26 0 16,-25 0-16,-27 26 547,0 0-562,0 0 0,0 0-1,0 27 1,0-27 15,0 0-15,0 27-1,0-27 17,0 0-17,0 0 17,0 26-17,-27-52 16,1 27-31,0-27 16,0 0-16,-27 0 16,27 0-1,0 26-15,0-26 16,0 0-16,-27 0 16,1 0-16,26 0 15,-79 26-15,26-26 16,27 0-1,26 0-15,-79 26 16,105 0-16,-78-26 16,51 0-1,1 0-15,-52 0 16,25 0-16,1 0 16,0 0-16,25 0 15,-77 0 1,51 0-1,1 0-15,26 0 16,-27 0-16,27 0 16,0 0-16,-26 0 15,25 0 1,-25 0-16,-26 0 16,51 0-16,1 0 15,-26 0-15,26 0 16,-1 0-1,-25 0-15,26 0 16,0 0 0,-1 0-16,-25 0 15,26 0-15,0 0 16,-27 0-16,27-26 16,0 26-16,0 0 15,0 0-15,-1 0 16,1 0-16,0 0 15,-26-26-15,25 26 16,1 0-16,-26 0 16,26 0-1,0 0 1,-1 0-16,-51 0 16,52 0-16,-105-52 31,78 52-16,27 0 1,-26 0-16,-1 0 16,1-27-1,26 27-15,-27 0 16,27 0 0,0 0-1,-52-26-15,51 26 16,1 0-1,-26 0-15,26 0 16,-53-26 0,53 26-16,-26 0 15,-1 0-15,27 0 16,-26-26-16,-1 0 16,27 26-1,-53 0-15,53 0 16,0 0-16,0 0 15,-26 0-15,25 0 16,-25-26 0,0 26-1,25 0-15,1 0 16,-26 0 0,26 0-1,-79 0-15,79 0 16,0 0-16,-27 0 15,27 0-15,0 0 47,0-27 16</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9 0,-12-9 0,14 6-1,-14-6 1,21 8-2,-3-5 1,1 2-1,4-1 0,4 2 1,4-2 0,2-1 0,6 0-1,4-1 1,0 1-1,3-2 1,3 1-1,1-2 1,3 1-1,-1-2 0,3 1 0,-1-2 0,6 1 0,0 0 0,5 2-1,0 0 0,-1 1-1,1 0 0,0 0 0,4 2 0,-2-1-1,-1-1 1,2 1 0,4-1 0,1 1 1,3-1-1,0 1 0,1 0 0,0 1 1,-1-1-1,2 1 0,-2 0-1,0 0 1,0 0 0,0 1-1,-5-2 1,3 1-1,-3-3 0,-3 2 1,-5-3-1,1 2 1,-3-3-1,-3 3 1,2-2-1,-3 0 1,1 0 0,-1 0 0,2 0 0,1 0 0,-1 0-1,1 1 1,-1 4 0,4-4 0,-1 5 0,4-4 0,-5 4-1,4-6 1,3 7 0,2-6 0,0 1-1,2 5 1,5-5 0,-1 6-1,6-4 0,-2 7 0,4-6 0,0 4 0,3-3 1,-1 0-2,-2-2 1,0 0 0,-2-2 0,-1 0 0,-6-2 0,-2-1 1,-6-1-1,-5-1 0,-2 0 0,-4-1 0,0-1 0,-2 1 0,1 0 0,2 0 1,-4 2-2,0-1 2,0 1-1,-5 0 0,-2 1 0,-1-2 1,-8-1-1,-4-1 0,-1 1 0,-4-1 0,-1-1 0,-2-1-1,-1 1 1,-5 0 0,1 2 0,-1 1-1,-3-1 1,-1 1 0,-2 2 0,-4 0 0,-9 1 1,15-3 0,-15 3-1,0 0 1,0 0 0,0 0-1,0 0 1,9-6-1,-9 6 1,0 0-1,0 0 0,0 0-1,0 0 0,0 0-3,0 0-4,0 0-12,0 0-9,0 0-3,-13-5 2,8-6-2</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4,'-13'-9'15,"13"9"0,-4-18-14,9 7-3,3 1 0,1 0 0,5 0 1,5 2 2,3 2 0,2 3 1,2 4 1,-2 5-1,1 5 1,1 6-1,-7 5 0,-2 5 0,-4 2 0,-3 3 0,-5-1 2,-6-4 1,-3 0 2,-9-6 0,-1-2 1,-9-11 1,0 2 0,-4-11-1,3 0-2,1-7-1,8-3-2,5-7-1,5 0-2,7-3 1,6-1-1,7 1 0,3-3 0,3 4 0,4 3 0,-1 5 0,4 2 0,-1 5-1,-1 4 1,-1 4-1,-3 5 0,-5 4 1,-8 2 0,-6 5 0,-7 2 0,-8 0 1,-8 3 1,-7-4 0,-7 1 0,-5-3 0,4-2 0,0-4 0,5-5-2,9 0-6,5-7-17,16 0-5,7-13 0,8-3-1</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42:56.45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27 0 0,'-27'26'47,"54"0"15,-1-26-46,0 0-16,26 0 15,1 0-15,-1 0 16,27 26-16,25-26 16,-51 0-16,-27 0 15,53 0-15,-27 0 16,0 0-16,-26 0 16,27 0-16,25 0 15,-25 0-15,-1 0 16,1 0-1,51 0-15,-25 0 32,-27 26-32,-26 0 15,53-26-15,-27 0 16,27 0-16,-27 0 16,27 0-16,52 0 15,-79 0-15,27 27 16,-27-27-16,53 0 15,-79 0-15,53 0 16,-27 0-16,26 0 16,-25 0-16,-27 0 15,26 0-15,1 0 16,-27 0-16,0 0 16,0 0-16,0 0 15,27 0-15,-1 0 16,1 0-16,-1 0 15,0 0-15,-52 26 16,53-26-16,-27 0 16,0 0-16,0 0 15,27 0-15,-27 0 16,0 26 0,26-26-1,1 0-15,-27 0 16,0 0-16,0 26 15,0-26 1,53 0 0,-53 0-16,0 0 15,53 0-15,-53 0 16,0 0-16,1 0 16,-1 0-16,0 0 15,0 0-15,0 0 16,27 0-1,-27 0-15,0 0 16,26 0 0,-25 0-16,-1 0 15,0 0-15,0 0 16,0 0-16,1 0 16,-1 0-1,26 0-15,-26 0 16,0 0-16,27 0 15,-27 0-15,0 0 16,0 0-16,27 0 16,-1 0-16,53 0 15,104 0-15,-52 53 16,1-53-16,25 26 16,-78-26-1,26 26-15,-53-26 16,1 0-16,-1 52 15,1-52 1,-27 0 0,27 26-1,-53-26 17,0 0-32,26 0 31,-25 0 16,-1 0-32,26 0 1,-26 0 15,1 0-31,25 0 31,-26 0-31,0 0 32,0 0-32,53 0 15,-27 0 1,-25 0 0,-1 0-16,26 0 15,1 0-15,-27 0 16,0 0-16,0 0 15,26 0-15,1 0 16,-1 0 0,-26 0-16,1 0 15,-1 0 1,26 0 0,-26 0-1,53 0-15,-53 0 16,26 0-16,27-26 15,-53 26-15,0 0 16,53 0-16,-53 0 16,0-26-1,0 26-15,1 0 16,-1 0-16,52 0 16,-25 0-16,51 0 15,27 0 1,-52 0-16,26 0 15,-27 0-15,-25-26 16,-27 26 0,26 0 31,-26 0-47,1 0 15,-1 0-15,26 0 16,0-26-1,1 26 1,-27 0 0,0 0-16,53 0 15,-53 0-15,0 0 16,27 0-16,-27 0 16,26-26-16,0 26 15,-25 0 1,-1 0-16,0 0 15,0 0 1,0 0 0,27 0-1,-1 0-15,-26 0 16,1 0 0,51 0-16,-52 0 531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43:11.188"/>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0 221 0,'26'0'31,"27"0"1,-27 0-17,0 0 1,53 0-16,-53 0 15,52 0 1,-25 0-16,-1 0 16,27 0-16,-53 0 15,52 0-15,-25 0 16,52-26-16,-79-1 16,52 27-16,27 0 15,-53 0-15,27 0 16,-27 0-16,-25 0 15,51 0-15,-52 0 16,0 0-16,79-26 16,-79 26-1,27 0 1,-27 0-16,79 0 16,-79 0-1,0 0 1,53-26-1,-53 26 1,52 0-16,-51 0 16,25-26-16,53 26 15,-53-26 1,0-1-16,-25 27 16,-1 0-16,26 0 15,-26 0-15,53 0 16,-27 0-1,-26-26-15,53 26 16,-53 0-16,53 0 16,-53 0-16,0 0 15,26 0-15,-25 0 16,-1 0-16,0 0 16,26 0-16,1 0 15,-1 0 1,-26 0-16,0 0 31,1 0-31,25 0 16,-26 0 15,0 0 0,27 0-31,-27 26 16,0-26-1,0 0 1,1 0 0,-1 0 15,0 0-15,0 27-1,26-27 32,-25 0 16,-1 26 15,0 0-47,0 0 16,0-26-16,1 0 63,-1 26-79</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0T17:16:02.35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0 106 0,'25'0'188,"51"0"-188,1 0 15,-1 0-15,51 0 16,-26 0-16,52 0 16,-26 0-16,-26 0 15,26 0-15,-101 0 16,75 0-16,-24 0 16,-27-26-16,1 26 15,0 0-15,0 0 0,0 0 16,-1 0-16,1 0 15,-25 0-15,24 0 16,1 0-16,51 0 16,-51 26-16,25-26 15,-25 0-15,-1 0 16,1 0-16,0 0 16,0 25-16,0 0 0,-1-25 15,-24 0-15,50 0 16,-51 0-16,1-25 15,25 25-15,-26 0 16,26-25-16,0 25 16,-26 0-16,0 0 15,1 0-15,-1-26 16,1 26 0,24 0-16,1-25 15,-25 25 1,-1 0-16,26 0 15,-26 0-15,26 0 16,0 0-16,-26 0 16,1 0-16,24 0 0,-24 0 15,-1 0 1,1 0 0,-1 0-16,0 0 15,1 0-15,-1 0 16,1 0-1,-1 0-15,0 0 0,1 0 16,-1 0 0,1 0 15,-1 0-31,0 0 16,1 0-1,-1 0-15,1 0 0,-1 0 16,0-26-1,1 26-15,-1 0 16,1 0 0,-1 0-1,-25-25 1,25 25 0,1 0-1,-1 0 63,1 0-31,-1 0-31,0 0 15</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0T17:16:08.2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0 110 0,'51'0'250,"-26"0"-250,26 0 0,0 0 16,-1 0-16,1 0 16,0 0-16,0 0 15,0 0-15,-1 0 16,1 0-16,0 0 0,0 0 15,0 0 1,-1 0-16,-24 0 16,-1 0-16,1 0 0,-1 0 15,0 0 32,1 0 31,-1 0 32,1 0-95,-1 0-15,0 0 16,1 0 15,-1 0-15,1 0 31,-1 0-32,0 0 1,1 0 218,-1 0-218,1 0 15,-1 0-31,0 0 16,1 0-1,-1 0 235,1 0-234,-1 0-16,0 0 16,1 0-16,-1 0 15,1 0-15,-1 0 16,26 0-16,0 0 16,-26 0-16,0 0 0,1 0 15,-1 0 516,1-25-531,-1 0 16,0 25 0,1 0-1,-1-26-15,1 1 16,-1 25 0,0 0-16,1 0 15,-1 0-15,1 0 31,-1 0-15,0 0-16,1 0 16,-1 0-16,1 0 15</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0T17:16:15.385"/>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0 187 0,'25'0'250,"77"0"-250,0 0 16,-26 0-16,0 0 15,0 0-15,51-25 16,-25 25-16,25 0 16,-76-26-16,50 26 15,26 0-15,-25 0 16,-51 0-16,76 0 15,-77 0-15,27 0 0,-27-25 16,27 25-16,-27 0 16,1 0-16,25-51 15,26 51-15,-51 0 16,50 0-16,-50 0 16,25 0-16,-25-25 15,0 25-15,0 0 0,0 0 16,-1 0-16,1 0 15,0-26-15,0 26 16,0 0-16,-1 0 16,27 0-16,-27 0 15,1 0-15,0 0 16,0 0-16,0 0 16,25 0-16,-25 0 0,25 0 15,-25 0-15,-1 0 16,1 0-16,0 0 15,0 0-15,0 0 16,-1 0-16,1 0 16,0 0-16,0 26 15,-26-26-15,1 0 0,24 0 16,1 0-16,0 0 16,0 0-16,0 0 15,-1 25-15,1 1 16,0-26-16,0 0 15,0 0-15,-1 0 16,1 25-16,0 0 0,0-25 16,0 0-16,-1 26 15,1-26-15,-25 0 16,-26 25-16,50-25 16,1 26-16,-25-26 15,-1 0-15,26 25 16,0-25-16,-1 0 0,-24 25 15,25-25 1,-26 26-16,0-26 16,26 0-16,0 0 15,-26 0-15,1 25 16,-1 1-16,26-26 16,0 0-16,-26 25 15,1-25-15,24 25 0,1-25 16,0 0-1,-26 0-15,26 0 16,-25 26-16,-1-26 16,0 0-16,1 0 15,-1 0-15,26 0 16,0 0-16,-26 0 0,1 0 16,-1 0-1,0-26-15,1 1 16,25 25-16,-26 0 15,0 0-15,1 0 16,25 0 0,-1-25-16,-50-1 15,51 26-15,-25 0 16,-1 0-16,0 0 16,1-25-16,-1 25 15,26 0-15,-26-26 16,1 1-16,-1 25 15,1-25-15,24-1 16,-24 26-16,25 0 0,-26-25 16,0 25-16,1 0 15,25 0 1,-26 0-16,0-26 16,1 26-16,-1-25 15,1 25-15,24 0 16,-24 0-16,-1 0 15,1-25-15,-1 25 16,0 0-16,1 0 16,-1 0-16,26-26 15,-26 26-15,1 0 16,-1 0-16,26 0 16,-26 0-16,1 0 15,-1 0-15,1 0 16,-1 0-1,-25-25-15,25 25 16,1 0-16,25 0 16,-26 0-1,0 0-15,1 0 16,-1 0 0,1 0-16,-1 25 15,0-25 1,1 26-1,25-1 1,-51 0 0,25-25-16,0 0 0,26 0 15,-25 0 1,-1 0 0,-25 26-16,25-26 31,1 0-16,-1 0 1,1 0 0,-1 0-16,0 0 15,1 0 17,-1 0-17,1 0-15,-1 0 16,-25-26-1,25 26-15,1-25 32,-1 25-17,1 0 1,-1 0-16,0 0 16,1 0 15,-1 0 16,1 0 46,-1 0 1,0 0-31,1 0-16,-26 25 15,25-25-62,-25 26 94,26-26-16</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37.41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0 214 0,'80'0'79,"-53"0"-64,-1 0 1,1 0-16,0 0 15,-1 0 1,1 0 0,27 0-16,-28 0 15,1 0 1,27 0-16,-28 0 16,1 0-16,0 0 15,0 0-15,26 0 16,-26 0-16,26 0 15,1 0-15,-28 0 16,28-27-16,-1 27 16,28 0-1,-55 0-15,1-27 16,0 27-16,0 0 31,-1 0-31,1 0 16,27 0-1,-28 0-15,1 0 16,53 0-16,-53 0 16,26-26-1,1 26-15,-27 0 16,-1 0 0,28 0-1,-27 0-15,-1 0 16,28 0-1,-27 0-15,-1 0 16,1 0 0,0 0-1,-1 0-15,1 0 16,0 0-16,26 0 16,-26 0-1,0 0 1,26 0-1,1 0 1,-27 0-16,26 0 16,-26 0-16,0 0 15,26 0 1,0 0-16,-26 0 16,53 0-16,-53-27 15,0 27-15,26 0 16,1-27-1,-1 27 1,-26 0-16,27 0 16,-1 0-1,-26 0-15,-1 0 16,1-53-16,0 53 16,26 0-1,-26 0-15,27 0 16,-28 0-16,1 0 15,53 0 1,-53 0-16,0 0 16,26 0-16,-26 0 15,0 0 1,26 0-16,-26 0 16,0 0-16,-1 0 15,1 0 1,0 0-16,0 0 31,-1 0-15,28 0-16,-27 0 15,-1 0 1,28 0 0,-27 26-1,-1-26 16,1 0 1,26 0 15,-26 0 31,53 0 203,-53 0-265,0 0 30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44.19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30 0,'27'-27'125,"53"27"-109,-27 0-16,81 0 15,-81 0 1,1 0 0,-27 0-16,53 0 15,-53 0-15,-1 0 16,1 0-16,0 0 16,26 0-1,1 0 1,-27 0-16,26 0 15,0 0-15,-26 0 16,0 0 0,26 0-1,-26 0 1,0 0 0,0 0 15,26 0-16,-26 0 1,0 0 0,26 0-1,-26 0 17,0 0-17,26 0 48,-26 0-32</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52.78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72 0,'27'-27'15,"53"27"48,-27 0-48,28 0 1,-28 0-16,1 0 16,-1 0-16,27 0 15,-53 0 1,26 0-16,1 0 16,-1 0-16,-26 0 15,53 0-15,-53 0 16,27 0-1,-28 0-15,1 0 16,0 0 0,-1 0-16,1 0 15,0 0-15,0 0 16,26 0-16,-26 0 16,0 0-16,-1 0 31,1 0-31,0 0 15,0 0 1,-1 0 15,1 0 188,0 0-203,0 0-16,-1 27 78</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9:00.30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0,'54'0'172,"-1"0"-157,1 0 1,-1 0-16,27 0 15,-53 0-15,26 0 16,28 27-16,-55-27 16,55 0-1,-55 0-15,28 54 0,-1-54 32,-26 0-32,26 26 31,-26-26-31,0 0 15,0 0-15,-1 0 16,1 0 0,0 0-16,0 0 15,-1 0 1,28 0 0,-27 27-1,-1-27 1,28 0 15,-27 0-15,26 27 15,0-27-15,-26 0-1,27 53 16,-1-53 79,-26 0 452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4:1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1967 1827 5,'-13'-10'6,"13"10"0,-20-10-2,6 6-1,-2-1 0,-2 1 0,-2-1-1,-3 2 0,0 0 0,-2 1 0,-1 0 0,-2 0 2,-1 0-1,-2 1 1,-1 0 0,-3 1 0,-5 0 0,-2 0-1,-4 1 0,-4 0-1,-2 2-1,-4 2 0,-3-1 0,1 3 0,-1 0 0,1 2 1,2 4 0,-2 1-1,1 1 1,1 4 1,2 3-2,1 2 0,2 0 0,0 2-1,1 2 1,3-1 0,3 2 1,-1-1-1,-1 1 0,-2-1 1,4 1-1,-1-6 1,3 4-1,2 3 1,0 2-1,4-2 1,5 2-1,4 1 0,6 0-1,1 4 1,5 0 0,4-7-1,6 2 2,3 1-2,4 1 2,4 1-1,6 3 1,5 0 0,7 2 1,5 4-1,6 0 0,9 0 1,9 2-1,7 0 0,6 1 0,7 2-1,7 1 0,4-1 0,9 1 0,3-1-1,5 0 1,8-3 0,7-2 0,8-3-1,4 0 1,5-3-1,7-3 0,8-4 0,4-1 0,6-4 1,5-4-2,5-5 1,2-4-1,1-6 1,1-4 0,-4-8 0,-4-7 0,-8-7 0,-5-4 0,-7-5 1,-5-6-1,-8-3 0,-9-6-1,-11-2 1,-9-6-1,-11-4 1,-11-5-1,-17-3 1,-11-5 0,-16-5 0,-9-5 1,-16-4-1,-14-4 0,-16-4 0,-16-6-1,-18-2 0,-22-2 0,-18-1 0,-19-2 0,-18 1 0,-16 3 1,-15 6-1,-13 8 1,-11 4 0,-8 9 0,-4 8 0,-4 10 0,-5 9 0,0 7 0,4 8 0,7 8 0,9 6 0,16 6 1,16 8-3,17 3-4,28 7-14,24 8-8,25-5 2,31 2-1</inkml:trace>
  <inkml:trace contextRef="#ctx0" brushRef="#br0" timeOffset="2423">4258 2201 3,'16'-22'5,"7"3"1,9-9-2,14-6-3,16-10-1,15-9-1,12-6 0,7-6-1,8-4 1,0-2 1,-2-1 2,-5 2 0,-8 2 2,-11 6 1,-8 3 0,-8 6 0,-10 7 0,-6 7-2,-8 6-1,-9 7 0,-5 6-1,-8 6-2,-6 3-1,-10 11-3,4-11-7,-4 11-5</inkml:trace>
  <inkml:trace contextRef="#ctx0" brushRef="#br0" timeOffset="3355">6198 421 4,'0'0'10,"-13"-1"-1,2 3-2,-3 3-1,-4 1-2,-3 3 0,-6 2 0,-1 4 2,-4 1-1,2 2 1,-1 1 0,6 0-1,2-1 0,7 0 1,2-2-2,10 2 0,6-3 0,8 2 0,9-4-1,7 0 0,4-1 0,5-2 0,1-3-2,-2-2 0,-3-1 0,-6-3-1,-5-1 0,-7-1-1,-2 0-3,-11 1-6,7-12-12,-7 12-3,10-19-1,2 3 1</inkml:trace>
  <inkml:trace contextRef="#ctx0" brushRef="#br0" timeOffset="3785">6459 220 6,'0'0'18,"0"0"-4,0 0-5,0 0-1,0 0-1,10 4-1,-10-4-1,5 13-1,2-3 0,-6 4 2,1 5-1,-2 3 0,-1 4-1,-3 2-1,2 3 0,-3 2 0,-1 2-2,3-6-1,1-1-2,4 0-4,0-8-4,4-6-12,5-2-1,-2-12-1,8-4 0</inkml:trace>
  <inkml:trace contextRef="#ctx0" brushRef="#br0" timeOffset="4126">6640 532 0,'-13'-10'13,"14"-2"-7,4 0 1,5-4 1,5 1 0,4-3 1,2 3 0,1 0 1,0 5-1,-3 0 0,0 5-4,-4 0-1,-2 4-1,-13 1-2,14 1 0,-14-1-1,6 11 0,-6-2 0,-2 2 1,-5 4 0,2 1 0,-4 3 0,-2-1 0,1 0 0,-1-1 0,0-2 1,0-2-1,1-3 1,1-2 0,-3-3 1,0 0-1,-2-3 1,2-2-1,1-2 0,11 2-2,-15-13-3,8 0-4,7-1-6,2-1-7,5-5-7,6 0 1,3-3 0</inkml:trace>
  <inkml:trace contextRef="#ctx0" brushRef="#br0" timeOffset="4646">7149 292 20,'0'0'18,"0"0"-1,0 0-4,-8-9-3,8 9-3,0 0-2,-13 0-2,13 0-1,-17 5-2,17-5 1,-20 8-1,20-8 0,-17 12 0,17-12 0,-13 13 0,12-3 1,1-10-1,5 16 0,1-6 0,3 4 0,3-2 1,2 7-1,-1-3 0,-2 3 0,1 1-1,-5-1 1,-2 2 0,-4-3 0,-4 1 0,-4-2 0,-3-2 0,-2 0 1,-1-5 0,-1 0 1,-2-4-1,0-1 2,0-3-1,1-2 0,3-4 0,1-4-2,5-1-4,1-5-5,10-2-8,4 1-6,8-5-1,5 1 0</inkml:trace>
  <inkml:trace contextRef="#ctx0" brushRef="#br0" timeOffset="5197">7472 417 3,'28'-7'4,"-1"0"0,-2-1 1,-3-1 1,-3-1-1,-7 1 1,-3-2 0,-9 11-1,0-18 0,0 18 0,-14-17-1,3 8-2,-4 5 0,-1 1 1,-1 2-1,-3 2 1,-1 2 1,-2 2-1,-1 6 0,-1 5 0,3 0 1,-2 1-1,1 1-1,5 3 0,6 2 0,6-1-1,8-2-2,14 0-2,8-4-4,14-1-3,4-7-1,4-3-1,4-5-2,-2-5-4,-1-1 0</inkml:trace>
  <inkml:trace contextRef="#ctx0" brushRef="#br0" timeOffset="5588">7721 553 8,'11'6'6,"3"-1"0,6-5 0,2-3 0,5-2-1,0-5-1,3 0 0,-6-4 2,0 0 0,-9-1 1,-1 1 0,-8 0-1,-4 2 0,-6 1 0,-5 3-2,-6 1-3,-5 2 0,0 4-2,-6 1 0,5 3-2,-3 0-2,4 1-3,-1-2-2,8-2-5,3 0-4,10 0-2</inkml:trace>
  <inkml:trace contextRef="#ctx0" brushRef="#br0" timeOffset="5928">8106 30 6,'8'-14'17,"3"7"-5,-11 7-1,13-10 0,-13 10-4,0 0-1,0 0 0,7 11-1,-8 4-1,-2 3-3,2 7 0,0 3 1,3 9 0,-2 2 2,4 7-1,-1 1 1,4 3-1,-2 0 1,1 1-1,1-1-2,2-2-3,4-2-8,0-4-15,-2-11 1,1-7 0,-5-15-2</inkml:trace>
  <inkml:trace contextRef="#ctx0" brushRef="#br0" timeOffset="6689">6317 1175 10,'11'5'17,"-11"-5"-10,0 0 1,0 0 0,-13-4 1,13 4 1,-22 5-2,7 5 1,-6 1-3,-3 9-1,-1 4 0,0 7-1,-1 1 0,4 5-1,1-2-1,9 1 1,4-2-1,8-4 0,5-6 0,6-2-1,10-6-1,5-6 0,6-4-4,2-8-4,7-5-8,1-8-9,-1-8-1,4-8 0</inkml:trace>
  <inkml:trace contextRef="#ctx0" brushRef="#br0" timeOffset="7040">6697 937 2,'0'0'16,"-5"18"2,4-3-10,-2 5-2,3 6 1,-2 5 0,-1 5 0,0 4-1,1 3 0,-2 3-1,1 1-2,-2 1-1,0-4 0,0-3-2,0-5-1,4-5-5,0-5-5,2-10-7,7-3-4,-8-13 0</inkml:trace>
  <inkml:trace contextRef="#ctx0" brushRef="#br0" timeOffset="7581">6905 1168 10,'11'-3'12,"2"-2"0,1 5-1,3 0-1,0 2-2,2 3-1,-2 3-3,2 2-1,-1 2 0,-4 5-2,-3 3 0,-3 1 0,0 4 1,-5 3-2,-4 0 1,-1 0 0,-7-2-1,1-3 1,-3-1 0,-2-3 1,-6-5-1,0-3 1,-2-4 1,1-2-1,-1-4 2,3-1-1,1-6 0,4-3 0,3-3-1,7-3-1,5-4 0,4-2-1,2 3-1,3-2-1,4 3-1,1 2 1,5 4-1,0 1-2,6 7-3,-2 1-10,6 0-5,6 1 1,-3-2-1</inkml:trace>
  <inkml:trace contextRef="#ctx0" brushRef="#br0" timeOffset="8021">7466 1255 16,'-10'5'19,"10"-5"0,-16-6-12,-1 2 0,-1 2 2,-7-1 0,1 4-1,-3 0-1,3 4-1,-1 0-1,7 6-3,0-3 0,7 1-1,3 3-1,5-1 0,6 1 0,4 2-1,6 0 1,4 1-1,5 0 0,0 2-1,4-1 0,-8-1 0,3-1 0,-5-2 1,-6-2 0,-6 0 0,-4-10 1,-12 16 1,-2-11 0,-1 2 1,-10-4-1,3 1 0,-5-2 0,3-1-1,3-1-4,7-4-6,4-3-10,10 7-3,16-24 0,10 9-1</inkml:trace>
  <inkml:trace contextRef="#ctx0" brushRef="#br0" timeOffset="8452">7915 1251 11,'0'0'15,"-18"-4"-7,6 0-1,-3 2 2,0-3 1,-2 3 0,3-4 0,0 5 1,4-2-3,0 3-3,10 0-2,-11 1-1,11-1-1,0 0-1,-10 13 0,10-13 0,-3 15 0,0-2 0,-1 1-1,1 3 2,1 2-1,-1 4 0,-2 3 0,0 0 0,-1-1 0,0-2 0,-1-1-1,1-2 2,-2-4-1,-2-1 0,3-4 1,-1-1-1,8-10 1,-15 15 0,15-15 0,-15 10 1,15-10-1,-15 3 1,5-5 0,1-2 0,-6-3-1,0-2-1,1-2-2,-1-4-4,5 0-7,0-2-10,7-3-2,7 2-1,8-3 1</inkml:trace>
  <inkml:trace contextRef="#ctx0" brushRef="#br0" timeOffset="9063">7968 1355 6,'25'2'6,"3"-4"-1,1 0-1,1 0 0,-2-2 1,-1-1 1,-7-1 0,-5 1 1,-7-5-1,-8 10 0,8-15-3,-8 15 0,-9-17-1,-1 10-1,-3 1 0,-7 1-1,3 3 2,-6 2 0,-3 3 1,0 5 0,0 2 2,-1 7 0,4 0-1,2 6 1,2 1-1,7 4 0,4-3-2,9 2-1,9-2-2,9-4-3,10 0-6,8-6-11,5-7-3,4-2-1,2-10 1</inkml:trace>
  <inkml:trace contextRef="#ctx0" brushRef="#br0" timeOffset="9674">8600 1205 16,'-43'4'11,"19"0"-1,-2 1 0,7-1-1,-5 3-1,6 0-3,0 0-3,6 2-1,12-9 0,-4 19 0,3-9-1,2 1 0,-1-11 1,0 0 0,43 41 0,-43-41 1,0 0-2,56 45 1,-56-45-1,46 31 1,-46-31-1,0 0 0,47 43 0,-47-43 0,0 0 0,0 0 0,22 43 2,-22-43 0,0 0 1,0 0 0,-22 41 1,22-41 2,0 0 0,-45 44 1,20-31-2,6 1 1,-6-2-1,-4 1-1,5-4-1,2-1-2,2-1-3,5-5-9,3-2-15,3-2-3,1-10 1,7-4-1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44.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1481 4,'0'0'10,"-11"3"-1,11-3-1,0 0 0,0 0-2,-10 9 1,10-9 1,0 0 2,0 0 1,0 0 0,0 0-2,-4-14 0,4-2-2,4-1-1,-2-7-1,1-4-2,-1-8-1,1-1-1,-3-2 0,0 0 0,-1 2 0,-1 2-1,0 3 0,0 4 0,0 5 0,0 3 1,2 3-1,1 1 1,1 1 0,1 2 0,1 1 0,2 0-1,2 1 1,-1 1 0,3 2-1,2 0 0,4 1 0,6 2 0,6-1 0,6 4 0,10-2 1,11 3-1,9 0 0,9 0 1,7 1 0,9 1 0,10 1 0,7 0 0,4-1 0,2 1 0,0-1-1,0 2 1,-4 0-1,-6 1 1,-9 0-1,-8 1 0,-8 1 0,-10 0 0,-6 3-1,-8-3 1,-7 0 0,-5 0 0,-9-2 0,-5 1 0,-8-3 0,-2 0 0,-6-2 0,-1 1 0,-10-1 0,16 0 0,-16 0 0,18 1 0,-7 1 0,0-1 0,3 2 0,0-1 0,2 1 0,-1 0 0,4 1 0,2 1 0,1-1 0,2-1 0,-2 0 0,1 0 0,-4 0 0,-1-1 0,-3 0 0,-4-1 0,-11-1 0,11 2 0,-11-2 0,0 0 0,0 0 0,0 0 0,6 12 0,-6-12 0,7 10-1,-7-10 1,10 13 0,-10-13 0,14 13 1,-14-13-1,14 16-1,-9-7 2,0 0-2,-1 3 1,0-1 0,-2-1 0,0 4 0,1 5 0,-1 3 1,0 5-2,1 2 2,2 5-1,-1 2 1,2 2-1,-1 0 1,2-5-1,-1-4-1,-2-8-1,1-2-2,-7-10-11,2-9-14,-11-2-2,-1-16 2,-3-10-1</inkml:trace>
  <inkml:trace contextRef="#ctx0" brushRef="#br0" timeOffset="1372">712 312 17,'0'0'15,"0"0"0,0 0-1,0 0-3,0 0-2,0 0-2,0 0-3,0 0-2,0 0-1,0 0 0,1 9 0,-1 2 1,-1 6-1,-1 3 1,0 5 0,-4 3 1,2 5 1,-5-1 0,4 0-1,-2-4 1,2-2-2,0-7 0,3-2-1,1-6 0,1-11-1,0 0-2,0 0 1,11-23-1,-7-1 1,-1-6-1,0-9 0,0-5 1,-2-6 0,1 1 2,-1 6-1,-1 2 1,3 6 1,2 6-1,0 8 0,2 8 1,2 7-1,-9 6-1,17-2 1,-17 2-1,14 10 0,-6 1 0,-1 5 1,-3 5-1,1 2 1,1 5-1,1 5 1,-1 0 0,2 1 0,0 0 0,5 0 0,-1-3 0,4-3 1,-1-4-1,1-3 0,0-5 0,1-5 1,-1-5-2,0-4 2,-2-8-1,0-3-1,-1-9 1,1-6 0,-4-7-1,-2-6 1,-4-7 0,1 0-1,-3-2 1,-1 0-1,-2 4 1,3 4-2,-1 6 1,1 5-1,3 6-3,-1 0-2,5 9-5,-1-2-9,0 4-9,2 3 1,0-2 0</inkml:trace>
  <inkml:trace contextRef="#ctx0" brushRef="#br0" timeOffset="2163">1275 173 23,'1'18'14,"-1"-3"0,-1 4 0,2 8-2,-2 2 0,3 7-3,-1-3-3,1 3 0,-1-4-1,2 0-1,-2-7-1,2-3 0,-2-6-1,1-5 0,-2-11-2,-1 12 1,1-12-1,0 0 0,-6-14 0,3-3 0,1-7 0,2-9-1,1-7 1,2-6 0,5-1 0,0-2-1,6 3 0,-1 4 1,5 3 0,0 10-1,2 5 2,1 5-1,1 4 0,2 4 0,1 3 1,3 4-1,1 1 0,1 5 0,0 3 1,0 2-1,0 3 0,-4 4 0,-3 2 0,-5 3 0,-5 4 1,-5 1-1,-6 1 1,-4 0 0,-5 0 1,-6 0 0,-6-3 1,-4-1 0,-8-6 1,-3-1 0,-7-7 0,-1 0-1,-5-6 0,7-1 0,3-2-3,5-3-2,10 1-5,6-8-17,15 0-6,12-5-2,10-8 1</inkml:trace>
  <inkml:trace contextRef="#ctx0" brushRef="#br0" timeOffset="3495">2666 1396 11,'0'0'12,"0"0"-7,0 0-3,0 0 1,0 0 2,0 0 2,0 0 1,-7-16 2,7 5 1,-2-7 1,3-5-3,-1-8-3,1-3-2,3-7-1,1-6-1,3-3 0,-1-2-1,1 2-1,-1 5 0,3 5 0,-2 3 0,-3 8 1,1 5-1,-1 8 1,0 3-1,-1 4 0,-4 9 0,14-14 0,-4 8 0,1 2 0,2 0 0,5 1 1,4 0-1,7 1 0,4 1 1,6-1-1,9 1 1,7-1-1,9-1 0,11 0 1,8-1-1,9 1 0,7-2 0,8 1 0,5 0 0,5-1 1,9 2-1,1 0 0,1 2 1,-1 0-1,-3 2 0,-5 0 1,-6 1 0,-6 0 0,-10 3 0,-10-1 0,-5 1 0,-9-1 1,-8 1-1,-7-2 1,-5 1 0,-10 0 0,-5-1 0,-10-1 0,-5 0 0,-9-2 0,-2 2 0,-12-2-1,11 0 0,-11 0 0,0 0-1,0 0 1,0 0-1,16 11 0,-16-11 0,18 22 0,-5-4-1,3 7 1,3 7 0,4 7 0,2 6 0,-3 2 0,1 3 0,0 0 1,-4 0-1,-1-8 2,-3-4-2,-5-6 1,-2-6 0,0-4 0,-2-4-3,-3-5-3,-3-13-7,5 15-16,-5-15-2,0 0 1,0-17 0</inkml:trace>
  <inkml:trace contextRef="#ctx0" brushRef="#br0" timeOffset="4566">3747 125 11,'0'0'19,"-11"-6"-1,11 6-5,0 0-8,0 0-1,0 0-1,0 0-2,0 0 1,0 0 1,0 0 0,-6 13 2,7 3-2,-5 6 0,3 5 0,-5 9 0,-1 6-1,-2 4 1,2 2 0,-2-1-1,-2-2 1,0-5 0,2-4-1,0-9-1,3-6-2,3-6-3,3-15-4,0 0-7,0 0-2,-8-25 3,4-4 2,1-5 2,-3-12 4,-3-5 3,-1-5 4,1 1 7,-4 0 2,1 3-1,0 6-2,2 5-1,2 11 1,1 4-1,4 9-1,3 3-1,4 5 0,6 2-2,3 4 0,6 0-1,5 2-2,6 1 1,5 2 0,2 2 0,4 3 0,-4 2 0,0 2 1,-3 1-1,-4 1 0,-5 2 0,-7 1 0,-4 0 0,-5 1 0,-5 0 1,-3 2 1,-5-2 1,-2 2 0,-6-4 1,-3 0 1,-7-5 0,-1 0 1,-6-5-2,-4 2 1,-4-7-2,1 1 0,-2-5-1,3 3 0,6-1-2,4 1-1,8 0-1,5-6-5,12 7-14,0 0-7,21-17-1,1 5 1</inkml:trace>
  <inkml:trace contextRef="#ctx0" brushRef="#br0" timeOffset="5468">4247 121 17,'2'14'19,"-2"-14"-1,1 14-2,0 0-13,-1 6-1,0 7 1,-4 6 0,1 9 3,-2 1-1,-2 6 0,-3-3 1,2 4-1,-1-6 0,2-6-2,1-8 0,2-5-1,1-8 0,2-5-1,1-12 1,0 0 0,-2-18-2,2-3 1,-1-9-1,0-10 0,0-9 0,1-8 0,0-3-1,1 1 0,1 2 1,0 5 0,2 7 0,3 9 0,-3 8 0,3 8 0,3 7 0,3 7 0,5 5 0,4 3 0,6 5-1,3 1 1,6 4 0,0 2 0,2 1 0,-4 1 0,-6 0 0,-3 0 0,-8 1 0,-5-2 0,-7 0 1,-5 0 0,-7 0 1,-5 0 0,-4 1 1,-6 0 0,-7-3 0,-4 2 1,-7-2-1,-3 0 1,-4-2-1,3-1 0,1-3-1,6 0-1,8 0-1,6-4-1,8 1-3,5-7-14,9 3-12,8-15-1,-2-8 0,3-8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3.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25 5,'0'0'9,"0"0"-2,0 0-1,0 0 0,0 0 1,0 0 1,0 0 0,0 0 2,0 0-2,0 0 0,0 0-1,0 0-1,0 0-2,0 0-1,0 0 0,0-9-1,0 9-1,0 0 1,0 0-1,0 0 0,0 0 0,0 0-1,0 0 1,0 0-1,0 0 1,0 0 0,0 0 1,0 0 0,0 0 0,0 0 0,0 0 0,0 0 0,0 0-1,0 0 0,0 0-1,0 0 0,0 0 0,0 0-1,0 0 1,0 0-1,-9 9 1,9-9 0,-9 20 0,2-5 0,0 6 0,-2 7 0,-3 5 1,1 5-1,-2 3 1,-1 3-1,2 2 1,-1-3 0,1 1-1,1-6 0,0-4 1,2-5-1,2-5 0,2-4 1,1-6-1,0-2 1,4-12 0,-2 12-1,2-12 1,0 0 0,0 0 0,0 0 0,0 0 0,0 0-1,0 0 1,0 0-1,0 0 0,0 0 1,0 0-1,0 0 0,0 0 0,0 0 0,0 0 0,0 0 1,0 0-1,0 0 0,0 0 0,0 0 0,0 0 1,11 3-1,-11-3 0,0 0 0,15 4 0,-15-4 1,17 4-1,-8-4 1,3 2-1,4-2 1,2 1-1,4-1 1,3 0-1,3-1 1,3 1-1,4-2 0,4 0 0,3-2 0,5 1 0,3-2 1,6 1-1,7 0 1,7-2-1,7 0 0,4-1 0,6 0 1,3-1-1,4 0 0,2-2 0,0 1 0,-1 1 0,-1 0 0,-1 0 0,-5 1 0,-2 0 0,-4 2 0,-3 0 0,-8-1 0,-4 1 0,-10 1 0,-4-1 0,-7 1 0,-8 0 1,-9 1-1,-4 0 0,-7-1 1,-3 2-1,-4 0 1,-11 2 0,12-2 1,-12 2 0,0 0 0,0 0 1,0 0-1,0 0 1,0 0-1,0 0 0,0 0-2,0 0 0,0 0 0,0 0 0,0 0 0,0 0 0,0 0 1,0 0-1,0 0 1,0 0-1,0 0 1,8-14 0,-7 2-1,2-2 0,-1-6 1,1-4-2,1-5 1,0-3 0,2 0-1,-1 0 1,1 2-1,-1 2 1,2 4-2,-1 4 1,1 6-1,-3 3-2,-4 11 0,6-15-6,-6 15-10,0 0-9,10 11-3,-10-11 1,4 15 1</inkml:trace>
  <inkml:trace contextRef="#ctx0" brushRef="#br0" timeOffset="1903">2499 220 11,'0'0'12,"0"0"-1,0 0-3,0 0-1,0 0-3,0 0-1,0 0-1,-4 13 0,1 0 0,1 3 0,-1 4 1,1 5 1,-2-1 1,2 3 0,-3-1 2,3 1-2,-1-4 1,4 2-1,-1-7 0,3 3 0,2-6-2,2 1 0,-1-2-1,4-2 1,-1-2-2,2-2 1,-11-8 0,16 11 1,-16-11-1,11 8 1,-11-8-1,0 0 0,0 0 0,10 3-1,-10-3 0,0 0 0,0 0 0,10 5-1,-10-5 1,14 4-1,-5-2 1,3 0 0,4 0 0,0 1-1,5-2 1,5 0 0,3-2-1,6 1 1,5-2-1,8 1 0,6-1 0,9-2 0,7 3 0,8-1 0,7 2 0,4 0 0,8 0 1,3 2-1,6-2 0,1 0 0,6-1 0,0-2 0,3-1 0,-5 0-1,-2-2 1,-3-2 0,-10 1-1,-10 1 1,-8 0 0,-9 1 0,-9 0 0,-7 2 0,-10 0-1,-9 1 2,-5 0-1,-4 1 1,-8 0 0,-5 1 1,-12 0-1,0 0 1,0 0 0,0 0-1,0 0 0,0 0 0,0 0-1,0 0 0,0 0 1,8-9-1,-8 9 0,9-14 0,-1 3 0,0-2 1,-1-6-1,7-4 0,-3-4 2,0-4-1,-2-4 0,1-1 0,-4-3 0,0 0 0,-1 1 0,-7 2-1,3 4 0,-1 8 0,-1 2 1,1 4-2,-4 6 0,-1 0-3,5 12-5,-23-13-18,-1 6-5,-9-3-1,-10-7 1</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4">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09">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9">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5">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5">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2">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54 25,'0'0'22,"-2"9"0,2-9-2,0 0-16,0 0-2,0 0 0,0 0 0,0 0 1,0 0 0,3 19 0,-8-4 0,1 4 0,-5 8 0,1 4 1,-7 8 0,2 5 1,-4 1-2,4 4 0,-1-4 0,5-3-1,9-42-1,-10 69-1,10-69-1,0 0-1,0 0 0,0 0 0,46 10 1,-28-35 0,2-9 0,1-3 1,0-6 1,0-4 1,-5-1-1,-1 6 1,-5 3-1,-2 5 1,0 6 0,-1 1-1,0 4 0,0 6 0,1 6 0,0 1-1,-8 10 1,16-11-1,-16 11 0,16 4 0,-16-4 0,11 17 0,-7-2 0,0 6 0,2 5 0,-1 3 0,1 4 0,1 7 0,-7-40 1,22 78-2,-22-78 1,31 72 0,-31-72 0,39 53-1,-39-53 1,44 28 0,-44-28 0,44 6 1,-24-15 1,1-7 1,-7-8-1,2-5 2,-5-8-1,1-1 0,-2-7 0,-2 4 0,-2-2-1,0 7-2,0 3 1,1 4-2,-2 5 0,0 4-1,1 6-3,-3 1-1,7 9-10,-10 4-13,15-4-4,-4 5 2,-1 3-1</inkml:trace>
  <inkml:trace contextRef="#ctx0" brushRef="#br0" timeOffset="781">982 189 28,'-3'26'22,"3"3"1,-6-1 2,6-28-20,-11 66-1,11-66 1,-19 76 0,19-76 1,-20 77 0,20-77-1,-12 61-3,12-61 0,-1 44-4,1-44 2,0 0-1,0 0 1,0 0 1,36-62 0,-27 22 3,2-11-1,0-7 1,0-1-2,0 6 1,1 1-2,1 9 1,-1 6-1,3 3 0,-1 7-1,1 8 1,2 3-1,3 3 0,2 1 0,1 4 0,4 0 0,1 5 0,0 3-1,1 1 1,2 4 0,-5 6-1,1 3 1,-3-1-1,-5 2 0,-4 2 1,-5-1 0,-4 0 1,-9 0 0,-2-1 2,-11-3 0,1 1 1,-7-4 1,4 0-1,-3-4-1,2-1-1,2-2-1,0-1-2,6-2-2,-2 0-1,13 1-5,-19-2-5,19 2-13,-16 1-6,16-1 0,-14-2 1</inkml:trace>
  <inkml:trace contextRef="#ctx0" brushRef="#br0" timeOffset="2183">1300 612 14,'0'0'18,"0"0"4,0 0-14,0 0-4,0 0-1,0 0 2,31-48 2,-31 48 2,0 0-1,61-46-3,-61 46-3,49-31 0,-49 31-2,49-25 0,-49 25 0,43-21-1,-43 21 2,0 0-1,0 0 1,41-19 0,-41 19-1,0 0 0,0 0 1,-3 45-1,3-45-2,-6 46 0,6-46 0,-8 63 1,8-63 0,-5 64 0,5-64 1,-7 54 0,7-54 1,0 0 1,-13 55-1,13-55 0,0 0 1,0 0-1,0 0 0,0 0 0,-42 27 0,42-27 1,0 0 0,0 0 0,-43-11-1,43 11 1,0 0-1,0 0 1,0 0 0,-44-11 0,44 11 0,0 0 0,0 0 0,0 0 0,0 0 0,0 0 0,0 0-1,0 0-1,44-10 0,-44 10-1,72-1-3,-26 0-8,12-3-16,5 0-3,4-5 1,0-4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9:00.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142 176 8,'0'0'20,"0"0"0,0 0 2,0 0-13,0 0-3,0 0-2,11 13 1,-14-2 0,1 6 0,-8 9 0,2 9 0,8-35 0,-32 84-2,10-34 1,3 1-3,-3-4 0,3-2-2,19-45 0,-28 60-3,28-60-1,0 0-2,0 0-2,17-17 2,2-15 1,-2-11 3,10-7 3,-5-4 3,-4-1 3,1 7 2,-11 2 3,5 10 1,-11 4-2,5 10-1,-12 6-2,5 16-2,3-14-2,-3 14-1,0 0-1,0 0-1,11 7-1,-11-7 0,11 23 0,-5-4 0,1 3 0,1 6 0,2 4 1,-10-32 0,20 73 0,-20-73-1,20 65 2,-20-65-1,23 53 1,-23-53 0,0 0 0,0 0 0,52 33-1,-37-42 1,4-5 0,-3-8 0,4-10 0,-1-6 0,-2-3 0,1-3 1,-4-3 1,1 3-2,-4 0 1,-1 4-1,0 7 0,-2 5-2,2 5 0,-3 5-2,6 8-5,-4 1-7,8 7-17,1 2 1,0 4-2,0 1 2</inkml:trace>
  <inkml:trace contextRef="#ctx0" brushRef="#br0" timeOffset="981">723 79 1,'7'11'15,"-7"-11"-4,10 15-5,-7-3 1,2 7 2,-4 4 1,0 9 0,-4 5 0,1 5 0,-7 2-4,2 0-1,-2-1 0,0 0-1,9-43 0,-18 68-1,18-68 0,0 0-1,-18 51 1,18-51 0,0 0-1,0 0 0,-1-22 1,6-4 1,-1-8-1,2-6 0,4-9 0,2 0-1,-2-5-1,2 3 1,3 3-1,0 7-2,4 4 1,3 5 0,-3 7 0,6 4-1,3 4-1,4 7 0,0 5 0,-1 2 0,1 4 0,-4 1 1,-2 1-1,-6 3 1,-6 2 1,-7 4 0,-10 1 1,-6 3 1,-9-1 1,-4 5 1,-6-3 0,0 0 0,-3-1-1,6-5 0,1-2-2,5-3-3,6-1-4,-1-5-10,14 0-14,-12-5-2,12 5 0,2-18 2</inkml:trace>
  <inkml:trace contextRef="#ctx0" brushRef="#br0" timeOffset="1722">1197 457 28,'0'0'17,"-5"-16"1,7 5 1,4-4-1,3 5-4,6-3-6,2 3-4,4 3-3,3-2-2,1 4 0,3 6 0,-5 2 1,2 5 0,-25-8 0,34 19 0,-34-19 0,0 0 0,19 43 0,-19-43 0,0 0 1,-31 56 0,31-56 0,-46 43 2,46-43-1,-63 47-1,63-47 1,-72 49 0,72-49 1,-63 36-2,63-36 1,-48 30-1,48-30 1,0 0 0,0 0-1,0 0-1,12 52 0,-12-52 0,68 28-1,-24-11 0,10 4 0,1-3-1,3-2-5,-7-1-19,-5-6-5,-2-5 1,-44-4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20:24:12.692"/>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D515ABE3-01FF-4915-97E1-F1BACFB48B05}" emma:medium="tactile" emma:mode="ink">
          <msink:context xmlns:msink="http://schemas.microsoft.com/ink/2010/main" type="inkDrawing"/>
        </emma:interpretation>
      </emma:emma>
    </inkml:annotationXML>
    <inkml:trace contextRef="#ctx0" brushRef="#br0">162 303 36,'0'0'16,"0"0"0,0 0 2,0 0-13,0 0-3,0 0-1,0 0 1,0 0-1,0 0-2,0 0-3,0 0-6,0 0-5,0 0-1,-9-16 1,4 0-2</inkml:trace>
    <inkml:trace contextRef="#ctx0" brushRef="#br0" timeOffset="230">0 0 20,'0'0'12,"4"9"0,-4-9 0,0 0-9,0 0-1,5 10-1,-5-10 0,0 0 1,0 0-3,3 11-3,-3-11-4,0 0-4,8 9 0,-8-9 0</inkml:trace>
  </inkml:traceGroup>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5.8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39ADA5B-B6A9-485D-BD71-7C87185C1C30}" emma:medium="tactile" emma:mode="ink">
          <msink:context xmlns:msink="http://schemas.microsoft.com/ink/2010/main" type="inkDrawing"/>
        </emma:interpretation>
      </emma:emma>
    </inkml:annotationXML>
    <inkml:trace contextRef="#ctx0" brushRef="#br0">0 1001 7,'0'0'14,"6"-10"-1,1-4 0,2-7-1,1-12-1,7-9-2,6-14 1,8-9-3,3-10-1,5-2 0,0-6-2,3 1 0,-4 3-1,2 7 0,-6 7-1,-3 10 0,-6 7 0,-3 9-1,-5 8-1,-2 8 0,-3 6 0,-2 7-1,-10 10 0,10-4 0,-10 4 0,10 21 1,-5-1-1,3 9 1,1 13 0,0 7 0,2 14 1,-2 7-1,1 10 1,-3 8 0,3 6 0,-3-2 1,-1-3-1,-1-6 0,0-9 1,-1-10-1,-2-12 0,2-14 0,-4-12-1,-1-10-1,1-16-4,-12 3-2,1-16-3,-9-14-7,-1-11-8,-9-8 0,-7-7-1</inkml:trace>
    <inkml:trace contextRef="#ctx0" brushRef="#br0" timeOffset="460">88 688 4,'-12'2'18,"12"-2"1,12 2-3,9-8-1,14 3-4,4-5 0,11 1-1,7-4-5,7 1-3,2 1-4,0-1-6,0 2-7,-2 3-9,-4-2 0,1 3 1</inkml:trace>
    <inkml:trace contextRef="#ctx0" brushRef="#br0" timeOffset="701">1085 521 2,'3'18'17,"3"8"1,-5 4-8,-1 6-1,1 1-1,-1-2-1,6-2-2,3-10 1,12-12-1,10-14-2,14-11-2,13-14 1,3-11 0,2-2 0,2-2 1,-7-1-1,-5 8 0,-13 6 0,-9 9-1,-11 7 1,-6 14 1,-14 0 1,6 25-2,-12 0 2,-2 7 0,-1 3 0,2 4 0,1 3-1,2-1-2,9-7-5,3-9-4,14-8-13,7-10-7,6-13 1,6-8-1</inkml:trace>
    <inkml:trace contextRef="#ctx0" brushRef="#br0" timeOffset="1101">2442 464 28,'13'13'24,"-13"-13"0,-18 1-1,0 2-16,-8-1-1,-1 2-1,-4 1-1,2 2-2,2-1 0,7 4 0,5-3 0,9 4-1,8 0-1,5 5-1,8-1 1,2 2 0,5 7 0,2 2 0,2 4 1,1 1-1,-5 0 0,-1-1 0,-5-1 1,-5-1 0,-11-6 0,-5-2 1,-12-6 0,-7-4 0,-9-2 0,-6-4-1,-5-4-2,-5-4-1,7-3-4,-4-5-3,10 1-6,4-5-9,9-4-5,12 0 2,9-5 1</inkml:trace>
    <inkml:trace contextRef="#ctx0" brushRef="#br0" timeOffset="1622">2765 511 1,'9'10'18,"-8"-1"0,5 8-1,-4 9-11,-1 7 1,2 8 1,-3 4 2,3 2-2,-2-2 0,5-1-2,0-7 0,8-8-2,5-18 0,9-13-2,5-16-1,4-12 0,4-10 0,1-7 0,0-4 0,-3-1-1,-7 5 0,-6 7 1,-8 11 0,-1 6-1,-10 13 1,-7 10 0,4 12 0,-6 10 0,-1 7 1,1 10 0,2-1 0,3 9 0,4-4 0,7-4 0,7-7-1,7-8 1,9-14 0,5-10-1,6-11 0,2-10 0,1-9 1,0-8-1,-6-6 0,-4-3-1,-10-1 1,-5 2-1,-9 6 0,-4 6-1,-6 7-1,-6 2-4,6 12-11,-8 3-12,1 10-1,9-10 1,-9 10 0</inkml:trace>
    <inkml:trace contextRef="#ctx0" brushRef="#br0" timeOffset="2143">4034 549 19,'43'17'21,"-2"-9"1,3-3-6,2-4-4,-5-7-4,3-5-1,-9-6-2,-6-3 2,-7-5-2,-6 0 0,-7-2-3,-5 1 0,-9 2-1,-8 4 0,-8 4 0,-1 8-1,-9 8 1,-3 9-1,-5 13 2,2 10-1,1 9 1,3 5-1,5 4 1,7 0-1,10-4 1,11-3-1,15-13 0,12-11 0,14-11-1,12-12 0,7-9 0,4-8-1,3-4 1,1-6 0,-5 1-1,-7 4 0,-4 7 0,-10 7 0,-7 10 0,-6 10 0,-6 10 1,-6 8-1,-6 6 1,-5 4 1,-2 1 1,-1-2-1,-3-3 0,0-4 1,-1-9 0,0-4 0,1-15-1,0 14 1,0-14 0,-2-17-1,2-4 0,3-8-1,2-7 1,4-7-2,6-7 0,3-1 0,7 2 0,5 4 0,5 6 0,4 7 1,4 8-1,-1 6-1,6 10-2,-1-3-3,12 9-8,2-2-11,6 1-3,6-1 0,6-2 1</inkml:trace>
  </inkml:traceGroup>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8.7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781B4EC-1974-49EA-8F74-B2B59C2875B2}" emma:medium="tactile" emma:mode="ink">
          <msink:context xmlns:msink="http://schemas.microsoft.com/ink/2010/main" type="inkDrawing"/>
        </emma:interpretation>
      </emma:emma>
    </inkml:annotationXML>
    <inkml:trace contextRef="#ctx0" brushRef="#br0">25 491 17,'-13'46'20,"2"-7"0,11-5-5,8-3-12,14-7-2,11-13 1,9-12 0,7-10 0,6-13 2,3-7-1,-2-6 0,-4-3 1,-9-4 0,-9 6-1,-13 0 0,-9 4 0,-12 4 0,-9 6 0,-12 3-1,-3 9 1,-7 4-1,1 6-1,0 5 1,2 6 0,3 4-2,6 6 1,4 9-1,5 4-1,5 9 1,2 8 0,2 11 0,3 10 1,-1 11-1,-1 13 2,-4 5 1,1 9-1,-6-1 1,1-1 0,-4-12 0,-5-9 0,3-14 0,0-15-1,5-18-1,-2-12 0,4-13 0,7-13 0,0 0-1,10-31 0,4-2-1,6-11 0,4-13 0,7-13-2,5-8 1,2-9-1,4-4 1,-1-2 0,0 1 0,-4 3 1,0 7-1,-2 11 0,-8 12 2,-3 10-1,-5 14 0,-4 11 0,-3 10 0,-12 14 1,11 6 1,-9 12 0,-4 8 0,-1 8 0,-1 3 1,2 5 0,0 1-1,5-3 1,6-8 0,9-9-1,12-14-1,9-14 0,9-8 0,5-11 0,4-8 1,4-3-2,-1-2 1,-3 3 0,-11 7 0,-8 6 1,-9 4 0,-6 12 0,-7 11 1,-8 12-1,-9 7 2,-3 10 0,-3 3 0,4 6-1,1 3 0,5 0 0,3-7-1,7-4 0,10-7-3,4-10-7,13-7-19,3-9-3,1-12-1,1-10 0</inkml:trace>
    <inkml:trace contextRef="#ctx0" brushRef="#br0" timeOffset="931">1855 772 24,'13'10'20,"9"-3"1,-2-12 0,8-2-21,5-5 0,5-3 2,3-4 0,0-6 0,2 2 2,-4-4-1,-3 3 1,-8-1-1,-4 5 0,-12 1-2,-10 4-1,-11 4 1,-12 6 0,-9 4 1,-8 8 1,-8 7 1,-3 8 1,-5 7 0,3 11 1,-1 2-1,11 4 0,3 0-1,13-1-2,9-3-1,13-7-1,15-5-1,13-11-1,15-5-2,8-10-1,14-3-5,3-11-6,14-5-9,4-4-4,4-8 0,3-4 2</inkml:trace>
    <inkml:trace contextRef="#ctx0" brushRef="#br0" timeOffset="1292">2978 620 6,'-9'-6'19,"-21"5"0,-7 6 1,-8 0-13,-5 0-1,-1 5 3,-2-1-1,9 4 0,4-3-1,11 7-1,9-2-2,12 4-1,12 3-3,9 1 0,12 3-1,8 1 1,7 4-1,5 0 0,4 1 1,-4-1-1,-3-2 1,-4-2 1,-10-3 2,-9-1 0,-13-5 0,-8-3 0,-14-6 0,-9-3-1,-8-6 0,-4-4-2,-3-5-2,-1-10-1,6-5-6,0-14-5,10-9-9,13-12-5,10-15 2,13-6-1</inkml:trace>
    <inkml:trace contextRef="#ctx0" brushRef="#br0" timeOffset="1692">3486 0 18,'19'27'24,"-10"11"2,-11 10-11,1 20-1,-10 7 0,1 21-1,-10 2 0,4 11-3,-4-4-3,6-3-1,-1-11-2,6-9-1,1-17-2,3-14-1,3-16 0,0-14-2,2-21 0,-11-10-1,-2-13 0,-9-15 0,-5-6-1,-8-11 1,-1-3 0,-6-3 0,2 7 3,3 10 0,7 7 0,5 10-1,11 10 2,14 17 0,2-10 0,17 11-1,13-1 0,11-2 0,11-1 0,9-4 1,8-3-1,5-2 0,2-4 0,-2 1 0,-4 1 0,-6 2 0,-8 4 0,-9 7 0,-7 9 1,-8 14 0,-9 10 1,-6 13 1,-7 8 0,-3 8 0,-5 4 0,1 3-1,-3-8 0,0-6-1,2-9 0,0-13-2,5-10-2,-9-22-6,29-3-8,-11-19-9,3-12-6,3-13 2,1-13-1</inkml:trace>
    <inkml:trace contextRef="#ctx0" brushRef="#br0" timeOffset="2253">4163 297 23,'-13'4'17,"13"-4"-6,-2 12-8,2-12-26,15 8-2</inkml:trace>
    <inkml:trace contextRef="#ctx0" brushRef="#br0" timeOffset="2443">4634 871 30,'-16'9'22,"-8"-11"0,5-7 0,-4-6-24,1-4 1,2-6 1,5-4 0,7-3-1,9 0 0,8 1 0,9 3 1,8 6-1,9 8 1,3 7-1,4 12 1,2 9 2,-4 10 0,-2 8 1,-5 7 0,-3 7 3,-12-1 1,-2 5 2,-14-8 0,-2 5 0,-12-12-1,0-2 0,-12-10-1,0-6-2,-6-8-1,1-8-3,-2-9-1,2-8-1,1-5-2,0-9-1,7-1-3,-2-12-6,12 0-12,0-2-6,10-1-1,5-1 1</inkml:trace>
    <inkml:trace contextRef="#ctx0" brushRef="#br0" timeOffset="2864">5090 571 13,'14'23'24,"-12"1"0,-2 8 3,-6 5-11,-5 1-10,3 7 1,-3-4 0,5 1 0,1-9-1,12-5 0,9-11-3,12-11-2,5-10 1,10-6-1,0-8 0,7-7 0,0-2-1,-1 0 0,-7 4 1,-3 3-1,-5 5 1,-6 9 0,-2 5 1,-6 11 0,-6 4 1,-2 11-1,-6 3 1,0 7 2,-4 4-2,1 4-1,-2-2 0,-1-2-1,1-5-2,-1-7-1,7-6-5,-7-21-10,18 0-14,-2-16-2,7-6 0,3-8 0</inkml:trace>
    <inkml:trace contextRef="#ctx0" brushRef="#br0" timeOffset="3405">6663 578 32,'-23'1'23,"-6"3"-2,-10 2-1,-2 6-5,-9-2-4,-1 7-3,-4-1-2,5 4-3,1-3 0,8 0-1,7-1-1,9-1 1,11 0-1,11-1 0,13 0-1,9 0 1,12 3 0,8 0-1,8 2 1,7 0-1,4 1 0,0 1 0,-2 1 1,0 2-1,-4 4 1,-5 1-1,-10-1 2,-5 1 0,-11-1 1,-7 4 0,-14-2 0,-12 3 2,-17-5-2,-12 3 1,-15-1-1,-11 0-1,-10-2-1,-7-7-2,-3-4-2,-6-12-13,5-2-17,-3-9 0,3-6-2,-2-9 1</inkml:trace>
  </inkml:traceGroup>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53.0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7A60D54-A10F-4E0F-B9E3-DD89382EE048}" emma:medium="tactile" emma:mode="ink">
          <msink:context xmlns:msink="http://schemas.microsoft.com/ink/2010/main" type="inkDrawing"/>
        </emma:interpretation>
      </emma:emma>
    </inkml:annotationXML>
    <inkml:trace contextRef="#ctx0" brushRef="#br0">0 154 6,'-2'18'7,"1"1"1,2 6-1,3 1 1,2 2 0,4 1-1,5-2 0,6-2-1,7-1 0,9-4-2,6-8-1,9-2-1,8-9 0,6-6-1,4-5-1,0-7 0,-5-6 0,-3-4-1,-7-2 0,-5-1 1,-10 3-1,-6 0 0,-7 4 0,-5 4 1,-6 6-1,-5 3 1,-11 10 0,14-10 1,-14 10-1,0 0 1,0 0 1,0 0-1,-11 6 1,2 0 0,-4 4-1,-2 2 0,-6 4 0,-4 4 0,-4 6-1,-8 8 1,-5 5 1,-5 9 0,-5 7 1,-3 8 0,-3 4 1,-2 4 0,-1-3 1,5 1 0,0-2 0,9-5-1,3-11 0,8-4 0,7-10-1,10-4-2,5-7 1,6-4-2,5-9 0,2-3 0,1-10 1,1 11-1,-1-11-1,0 0-4,0 0-10,2-15-12,-1 1-2,3-5 1,-1-6 0</inkml:trace>
    <inkml:trace contextRef="#ctx0" brushRef="#br0" timeOffset="931">803 1469 16,'14'-27'19,"13"-13"-8,10-13-1,9-12 0,12-15-2,11-16-3,10-11-1,5-8 1,7 2-3,-2 3 0,-2 9 1,-5 7-1,-7 15 0,-9 14-1,-8 15 0,-12 14 0,-8 9-1,-9 7-3,-9 7-2,-4 6-3,-7 2-10,-9 5-3,0 0-3,-1 10 2</inkml:trace>
    <inkml:trace contextRef="#ctx0" brushRef="#br0" timeOffset="1372">2122 750 0,'4'10'17,"-2"8"0,-7 6-9,-4 11-2,-5 11 2,-4 8 1,-7 10 0,-5 2 0,0 3 1,-1-11-3,4-5 0,2-14-1,7-8-1,6-16-1,12-15-1,11-19-2,9-10-1,4-12 1,4-9-1,2-7-1,2-5 0,0 2 0,-5 4 1,-5 7 0,-6 9 1,-4 9-1,-3 10 1,-4 9-1,-5 12 0,0 0-1,0 0 2,5 28-2,-4 5 1,4 11 0,3 11 0,6 9 1,7 7 0,7 4 0,7-2-1,9-4 1,6-8 0,5-11 0,1-11 0,0-11 1,-1-10 0,-4-16 0,-2-11 1,-9-15-1,-2-10 1,-10-15 0,-6-7-1,-5-8 0,-5-5 0,-5-3-2,-3 2-1,-3 5-1,-4-1-3,4 10-8,-3 1-15,2-2-3,2 4 1,0 1 0</inkml:trace>
    <inkml:trace contextRef="#ctx0" brushRef="#br0" timeOffset="2343">6 0 9,'0'0'10,"0"0"-1,16 20-2,-1-4 1,3 6-1,7 6 0,4 4-1,6 5-1,2 4-1,4 5-2,1-4 0,2 2 0,-1-5-1,-1-3 0,-5-5 0,-4-5-1,-4-6 1,-6-7-1,-5-2 0,-4-3-2,-5-1-3,-9-7-4,0 0-11,5 10 0,-5-10-1</inkml:trace>
    <inkml:trace contextRef="#ctx0" brushRef="#br0" timeOffset="3074">790 100 0,'0'0'0,"-11"17"0,2-2 1,-5 8 0,-4 8 0,-4 10 1,-7 10 1,-5 9 0,-7 6 0,-2 7 2,-4 2 0,-3-1 0,-1-1 0,-2-6-1,4-6 1,0-9-1,6-3-1,3-11-1,4-6-1,6-5-1,4-6-1,8-8-4,4 0-7,4-8-5,10-5 0</inkml:trace>
  </inkml:traceGroup>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4.87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98F58C9-8D23-424B-B833-2F5CF2F73B30}" emma:medium="tactile" emma:mode="ink">
          <msink:context xmlns:msink="http://schemas.microsoft.com/ink/2010/main" type="inkDrawing"/>
        </emma:interpretation>
      </emma:emma>
    </inkml:annotationXML>
    <inkml:trace contextRef="#ctx0" brushRef="#br0">673 0 17,'9'12'22,"-9"-12"-1,9 23 0,-8-6-15,-5 9-2,0 8 0,-3 9 2,-3 8 0,-3 7-2,0 11 1,-3 8 1,2 10 0,0-2-1,4 4 0,-2-4-1,3-1-1,1-9-1,3-10-1,1-10-6,-3-15-9,5-9-13,1-8-2,-4-14 1,5-9 0</inkml:trace>
    <inkml:trace contextRef="#ctx0" brushRef="#br0" timeOffset="291">0 1107 49,'-4'21'27,"9"-6"3,10-4-3,16-1-20,7-5-2,14 2 0,7-7-1,14-2-1,9-3-1,5 0 0,4-3 0,-1-2 1,-4 1-1,-5 1 1,-6 1-2,-11-1 1,-11 1-1,-8 0-3,-10 1-4,-14-8-15,-7-1-10,-13-7-1,-14-7 0,-12-4 0</inkml:trace>
    <inkml:trace contextRef="#ctx0" brushRef="#br0" timeOffset="581">174 295 57,'-25'-4'31,"7"2"-1,8-3 0,10 5-21,21-14-5,7 7-2,8-2-1,12-4 0,12-2-1,11-1 0,12-3 0,4-1 0,4-1 0,4 0-1,3 3-2,-4-1-5,0 6-13,-8 7-9,-10 7-1,-11 9 1</inkml:trace>
    <inkml:trace contextRef="#ctx0" brushRef="#br0" timeOffset="911">1274 1011 54,'19'-3'27,"1"-10"0,4-5-3,2-5-23,7-2-4,2-2 0,1 1 2,-3 0 0,-2 4 1,-3 6 3,-5 2 0,-4 8 2,-8 2 0,-2 13 0,-5 4-1,-4 8-1,-3 2-2,-1 2 1,1 1-2,4 1 1,7-8 0,12-7-1,12-9 0,12-11 0,12-6 0,7-4 1,6-1 0,-1 0 0,-3 1 0,-7 5-1,-14 4 2,-7 10-1,-12 10 0,-6 9 0,-8 6 0,-2 5-1,-4 5-1,1 2-2,6 2-6,-5-7-8,9-5-13,8-9-2,5-13 1,6-11 0</inkml:trace>
    <inkml:trace contextRef="#ctx0" brushRef="#br0" timeOffset="1372">3038 269 58,'6'18'30,"-2"8"-1,-4 5 0,-4 9-25,5 10-3,-2 9-1,-2 15 0,-3 10 0,-4 7 0,-4 9-1,1 2 1,-2-5 0,1-5 0,0-8-1,1-13 0,2-14-1,-1-21-3,2-15-5,-9-21-5,0-12 0,-12-19 3,-2-5 4,-5-10 4,-1-3 3,2 3 5,-1 2 8,13 12 2,3 4 0,13 15-2,9 13-5,13-6-2,12 10-3,12 3-1,12 0-1,12-1 0,12-1 0,12-5 0,7-5 0,5-3-1,1-5 1,2-5 0,-3-3 0,-5-1 0,-9-4 0,-10 0 0,-12 1 1,-11 4 0,-15-1 0,-13 2 0,-17 5 0,-15 5-1,-16 6 1,-12 7 0,-8 5-1,-10 7 0,-5 9 0,-1 7 0,4 2 0,7 1 0,11 1 0,10-3 0,14-4-1,16-7 0,21-8-2,15-9-2,19-4 0,7-8-1,14-1 1,2-7 1,6 1 1,-3 0 1,-6 4 1,-6 7 3,-12 4 0,-8 9 1,-10 8-2,-7 4-1,-10 10 0,-7 6-1,-9 1 1,-5 2 1,-5-2 1,-1 1 0,-5-8 0,-1-2 1,-2-8 1,1-5 0,-1-10 0,2-9-2,1-11 0,4-13 0,3-9 0,5-7-1,1-9-1,4-4 1,3 0-1,2 2 1,0 7-1,0 10 1,-2 6-1,-2 8 0,1 9 0,-9 14 0,15-9-1,-15 9 1,19 9 0,-5 2-1,5 3 1,2 1-1,7 4 0,8-2 1,7-1-1,8-3 0,9-2 0,7-7-1,6-2 2,5-5-1,3-3 1,-3-3-1,-5-1 2,-9 0 0,-10-3 1,-11 3 0,-14-2 0,-13-2-1,-15-1 0,-8 1 0,-11 0-1,-8 1 0,-6 0 0,-6 3-1,-4 1 1,-2 7 0,-3 3-1,1 8 1,-3 5 0,1 8 0,2 9 0,1 6 0,5 3 0,7 8 0,8 2 0,10-1 0,11-5 0,14-5 0,12-9 0,15-11-1,13-7 0,8-15 0,11-10 0,4-10 1,5-5-1,-1-6 0,-2 0 2,-7 0 0,-10 1 1,-9 6 0,-10 8 1,-9 5-1,-13 6 0,-7 10 1,-15 7 1,-4 8-2,-5 3 1,0 9-2,3 1 0,5 3-1,7-1 1,11-5-1,15-6 0,12-7-1,11-5 1,9-8 1,6-4-1,4-3 1,1-2-1,-6 3 1,-5 1-1,-8 3 1,-7 5-1,-8 6 0,-6 3-1,-6 3-1,1 8-4,-8-6-9,8 3-13,-1-3-4,3-7-2,2-9 2</inkml:trace>
    <inkml:trace contextRef="#ctx0" brushRef="#br0" timeOffset="2934">6655 1083 64,'0'0'30,"-17"10"-1,17-10 0,-15 6-27,15-6-2,-24 19 0,6-6 1,-6 8 0,-2 2 1,-2 4 0,2 5 0,-1 1 1,8 3-1,4 1 2,10 1-3,9-5 0,12-1 0,10-2 0,10-3-1,9-7-1,9-4 1,9-8-1,6-6 0,8-8 0,2-8 1,2-9-1,-1-7-2,-4-4 3,-6-6-1,-6-4 0,-9 2 2,-13 4-1,-10 4 0,-9 7 1,-11 3 0,-10 5-1,-8 6 2,-13 7-2,-7 0-2,-10 4 2,-7 3 0,-11 2 0,-4 4 0,-1 8 0,2 6 0,7 4 2,7 6-2,12 5 1,15 3-1,17 4 1,16 5 0,18-3 0,15 3 0,14 0 0,15-4 0,9-3 0,10-3-1,7-3 1,1-8-2,1-1-4,-11-12-13,-3-3-14,-12-8 0,-14-10-2,-17-7 1</inkml:trace>
  </inkml:traceGroup>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09.27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F67DE07-77AE-494D-8C72-3B9EB01A5D82}" emma:medium="tactile" emma:mode="ink">
          <msink:context xmlns:msink="http://schemas.microsoft.com/ink/2010/main" type="inkDrawing"/>
        </emma:interpretation>
      </emma:emma>
    </inkml:annotationXML>
    <inkml:trace contextRef="#ctx0" brushRef="#br0">251 158 9,'1'53'17,"-9"5"0,1 17-11,-3 13 0,-3 8 2,-1 8 0,-6 2 1,3 0 1,-7-8 0,4-6-1,-3-17 0,7-11-3,-2-17-4,3-18-7,1-20-16,4-14-5,0-22 0,3-14-1</inkml:trace>
    <inkml:trace contextRef="#ctx0" brushRef="#br0" timeOffset="180">0 579 6,'5'-64'22,"-5"5"-1,3 6-4,3 10-3,1 1-2,5 8-2,2-1-3,11 4-2,4-3 0,8 5 0,6-2-1,9 2-1,5 0 0,6 4-1,2 5 0,-2 6-1,-3 8-1,-4 5 1,-6 7-1,-7 8 1,-7 5 0,-9 8 0,-6 1 2,-7 4-1,-10 2 2,-7 2-1,-12-1 1,-9 1 0,-16-2 1,-7 2-1,-13-5 1,-2-1-2,-4-7 0,3-4-1,5-5 0,9-5-2,12-6-1,10-9-2,18-1-5,7-11-15,16 1-11,11-6-1,8-1 2,6-4 0</inkml:trace>
    <inkml:trace contextRef="#ctx0" brushRef="#br0" timeOffset="671">1000 483 69,'-1'11'30,"2"1"-2,-2 5-6,5 4-27,-3 5 0,2 12 1,-4 6 0,1 10 2,-1 5 1,-2 1 3,-2 2 1,-2-7 2,2-2 0,-4-11 0,5-4 0,-4-13-1,4-4-2,0-8 0,4-13-1,0 0-1,0 0 0,-2-19 0,6-6 0,2-7 0,4-7 0,1-8 0,2-4 0,6-2 0,2 5 1,1 1 0,7 4 0,2 9 0,5 7-1,2 7 1,3 6 0,4 4-1,4 6 0,3 4 0,0 2 0,0 1-1,0-1-2,4 4-11,-2-7-16,-4-4-1,-7-4-1,-5-6 0</inkml:trace>
    <inkml:trace contextRef="#ctx0" brushRef="#br0" timeOffset="1111">1896 676 49,'12'29'28,"2"-9"0,8-7-1,6-8-24,7-7-2,4-7-1,1-8-1,-1-6 0,-2-3 2,-2-1-1,-7-1 2,-2 4 1,-10 1 1,-6 4 0,-8 1-1,-5 6 0,-9 2 0,-6 5-2,-9 5 0,-5 9-2,-7 7 1,-6 13 0,-6 13-1,-1 10 2,-3 7 0,5 6 1,4 3 0,8 0 0,12-4 0,13-8-1,19-12 1,17-11-2,17-13-2,14-10 0,12-11 1,8-10-1,8-3 0,1-3 0,0 2 0,-5 2 1,-7 7 1,-6 6 1,-8 5 0,-4 10 1,-11 1 0,0 3-1,-6-2 1,1 0-1,0-7 0,1-5-1,1-10 0,0-9-1,0-9 0,-4-9-1,-4-5 1,-8-6-1,-4-1 1,-10 0 2,-10 4-1,-7 6 1,-11 7 0,-7 10 1,-15 13 0,-5 12 0,-10 11 0,-2 8-1,-1 6 0,3 1-1,7 0-1,10-6-2,16-7 0,13-15 1,20-13-1,15-18-1,17-13 1,10-17 0,11-10 2,11-12 0,7-9 0,1-5 1,2-1 0,-3 5 0,-7 8 1,-5 11 2,-15 13 0,-8 13 0,-16 11 1,-13 12 0,-17 19 1,0 0-2,-9 24 0,-11 7-1,-5 10-2,-5 13 0,-6 14 1,1 15-1,-3 11 1,2 5-1,7 5-1,7-3-7,17-3-25,13-12 1,13-18-1,12-22 0</inkml:trace>
  </inkml:traceGroup>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1.66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C9DC235-6D7A-4587-A835-A80270F7D62E}" emma:medium="tactile" emma:mode="ink">
          <msink:context xmlns:msink="http://schemas.microsoft.com/ink/2010/main" type="inkDrawing"/>
        </emma:interpretation>
      </emma:emma>
    </inkml:annotationXML>
    <inkml:trace contextRef="#ctx0" brushRef="#br0">7 1088 26,'-6'14'26,"6"-14"-1,-1-13 1,7-20-11,6-8-14,7-16 0,6-11-1,7-14 1,7-10 0,7-6 0,3 1-1,3 2 1,-2 4 1,1 9-2,-4 10 0,-7 11 1,-5 15 0,-9 11 0,-4 12 2,-8 9-2,-1 12 1,-5 12 0,-3 14 1,-3 12-1,0 18 0,-2 15 0,2 14 0,-2 11-1,0 7 1,1 0-1,1-1 1,0-9-1,0-14 0,0-15 0,0-13-1,-4-14-1,-5-16-2,-9-10-1,-9-15 1,-9-8 0,-11-10 0,-9-4 1,-8-3 1,-5-3 2,1 4 2,3 2 1,9 8-1,7 1 0,13 8 0,12 1-1,16 1-1,17-2 0,19-3-1,19-3-1,14-6 0,17-2-2,10-5-1,12 2 0,1 1-1,5 7 1,-8 2 0,-6 11 0,-11 8 1,-12 10 1,-9 10 2,-12 10 2,-10 9-1,-12 5 2,-6 3 0,-12 1 2,-2 2-1,-7-5 1,0 0-1,-6-10 0,1-4 0,-3-9-2,2-3 1,-1-7-2,6-13 0,0 0 0,-10-6-1,9-16 1,1-9-1,2-11 1,2-6 1,3-6-2,3-2 1,6 2 0,8 5-1,7 6 0,6 8 0,10 11 0,2 6-2,8 9-2,1 1 1,5 9-5,-4-2-10,2 7-13,0-1-1,-6-1 1,-2-1 1</inkml:trace>
    <inkml:trace contextRef="#ctx0" brushRef="#br0" timeOffset="851">2054 809 62,'-1'46'31,"6"-6"-2,4-11 0,9-11-26,8-9-5,8-12 1,4-13-1,1-10 1,2-10 2,-2-7 0,-4-2 1,-8-1 1,-5 5 1,-13 5-1,-6 6 0,-12 7-1,-9 11-1,-10 8 1,-6 7-2,-5 6 0,-3 7 0,1 8 0,2 7 0,4 7 1,8 9-1,7 14 1,10 12-1,9 9-1,8 13 0,11 8-1,5 9 1,6 7 0,4 0 0,4-6 0,-3-5 0,-8-9 1,-8-8 1,-11-12 0,-12-10 0,-11-12 0,-13-6 3,-14-10-1,-2-6 0,-8-13 0,3-7 0,-4-16 0,7-16 0,9-19-1,12-19-1,13-18-1,15-18-1,19-10-2,14-15-3,25 1-10,12-6-18,15 2 0,4-1-1,6 6 2</inkml:trace>
    <inkml:trace contextRef="#ctx0" brushRef="#br0" timeOffset="2704">2834 643 8,'0'0'18,"0"0"-3,0 0-7,0 0-1,-11 1 0,11-1 2,-14 19-1,5 2 3,-4 1-2,2 9-1,-4 2 1,4 6 0,-5-1-2,8 2-2,-1-7 0,7-3-2,2-6 0,10-7-2,5-9-1,7-10-1,8-7 0,0-7-1,4-3 0,0-6 1,0-3 0,-5-1 0,-4 2 1,-5 2 1,-6 4 1,-3 0-1,-1 3 0,-4 4 0,-2 3 0,-2 1 0,-2 10-2,2-11 1,-2 11 0,0 0-1,-3 10 1,-2 5-1,0 6 1,1 7 0,0 7 1,1 6 0,1 1 0,3 4 1,2-5 0,4-3 0,1-6-1,6-7 0,4-8-1,4-12-2,5-7-1,0-11 0,5-5 0,0-12 0,2-4 0,-3-8 1,0-1 2,-3-2 0,-5 5 1,0 3 1,-5 5 0,-3 7-1,-3 5 1,-5 8 0,-7 12-1,0 0 0,0 0 0,3 19 0,-7-1 1,1 3-1,0 0 1,3 1-1,1 0 1,7-5 0,8-9-1,7-7-1,9-6 0,4-6-2,5-2 1,0-3-1,-1 1 1,-3 1 1,-9 4 0,-5 7 1,-8 5 1,-5 8 1,-5 4-1,0 3 1,2 3 0,3 1-2,8-2 0,5-2 0,7-7-1,8-4 0,6-2 0,6-6 0,1-3 0,4-1 0,-3-1 1,-3 3 1,-5 1 0,-5 4 1,-7 2-1,-4 5 1,-6 3-1,-3 6 0,-3 2 0,-1 1-2,2 1-2,-1-3-2,6 0-3,-4-12-7,10 1-12,-3-14-8,1-4 0,1-7 1</inkml:trace>
    <inkml:trace contextRef="#ctx0" brushRef="#br0" timeOffset="3655">4772 868 28,'9'-2'18,"8"5"0,1-4-8,6-4-9,3-1-1,3-7 0,3-3 3,-2-9 1,-1-1 4,-5-5 1,-2 3 0,-8-1 0,-2 5 0,-10 2-2,-2 7-2,-10 7-1,-4 8-1,-10 6 0,-2 9 0,-5 3 0,0 8 1,-1 1-1,5 3 0,4-1 0,7-1 0,11-5-2,11-2-2,14-5-2,7-7-1,11-1 1,4-5 0,11 2 0,3-3 2,-1 0 1,1 0 2,-9-1 2,0 6 2,-9-2 0,1 8-1,-8-2 1,0 4-2,-5 1-1,1 4-1,0-2-1,0-1-1,1-3-2,-1-7 0,2-5-3,-5-12-3,6-4-4,-9-19-3,9-3-2,-10-15 0,8-5 1,-8-12 0,5-4 5,-3-6 3,-2 1 7,0 5 5,-4 4 4,0 9 0,-7 8 2,2 14-2,-6 8 0,-1 13-2,-3 6-1,-2 10-3,0 0 1,0 0 0,0 0 2,-5 23 0,-1 3 1,3 13 1,-4 11-1,4 14 2,-3 7-2,7 13-1,1 2-2,6 1-1,2-2-1,3-5 0,3-9-3,0-11-1,3-6-3,-9-17-7,5-7-13,-12-13-6,-3-17-1,-19-10 1</inkml:trace>
    <inkml:trace contextRef="#ctx0" brushRef="#br0" timeOffset="4427">5507 427 45,'26'-8'32,"21"11"0,18 8-1,18-4-10,19 8-14,14 2-4,7 0-1,1-2-3,-5-5-3,-1 2-4,-14-7-18,-9-6-5,-15-6-1,-20-11 0</inkml:trace>
    <inkml:trace contextRef="#ctx0" brushRef="#br0" timeOffset="5268">7053 728 26,'16'11'26,"-16"-11"1,0 0-2,0 0-11,0 0-4,-15-1-2,-5-1-2,-2 3 0,-9-1-2,-3 5-1,-9-2 1,1 6-1,0-3 0,4 5-1,5-3 1,6 3-3,9-1 1,7 1-1,10 3 0,8-1 0,6 4-1,5-1-1,6 5 1,4 0 1,7 3-1,3-1 0,2-1 0,0-1 1,2 3-2,-2-2 1,-2 0 0,-6-4 0,-5 1 0,-8-3 1,-10 3 0,-8 0 2,-13-4 0,-10 4 2,-13-3 1,-4 4 1,-12-4-1,-3 3-1,-4-6 0,1 0-1,3-4-4,-3-8-10,6-3-23,-2-8 0,4-10-2,-4-8 1</inkml:trace>
  </inkml:traceGroup>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03.64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7FA5381-DA21-4057-B9C9-557C4534DEC5}" emma:medium="tactile" emma:mode="ink">
          <msink:context xmlns:msink="http://schemas.microsoft.com/ink/2010/main" type="inkDrawing"/>
        </emma:interpretation>
      </emma:emma>
    </inkml:annotationXML>
    <inkml:trace contextRef="#ctx0" brushRef="#br0">0 64 3,'42'15'5,"14"0"1,9-2 0,15 2 0,8-5 1,14-3 0,17-3-1,12-6 1,12-2-1,13-7-2,12 0 0,13-3-1,12-1-1,11 1 0,8 1-1,7 2 0,8 3-1,-1 4 0,2 1 1,0 1 0,-1 2 0,-1-2 1,2 1 0,-4-2 2,0-1-1,2-2 0,0 1 0,3 1 0,5 3 0,-2 0 0,0 5-1,0-1 0,0 2 0,-1 2 0,2 0 0,-2-2 0,1 1 0,-1-1 0,2 1 0,-2 0 0,2 3-1,-3 1 0,0 2 0,-1 2 0,-2 3 0,-4 1 0,0 3 0,-6-1 0,2 1 1,-1-3 0,-3 0 1,-4-5 0,-1 2-1,-6-4 1,-2 0-1,-4-2 0,-9 2-1,-6 1 0,-3 1 0,-8 3-1,-4 0 0,-8 0 1,-7-1-1,-9-1 1,-5-2 0,-11-3 0,-9-1-1,-11-3 1,-9-2 0,-12 0-1,-8 0 0,-10-1 0,-8 0 1,-9-1-1,-9 1 1,-9-2-1,-7 0 1,-8 0 0,-5 0 0,-14 0-1,13-1 1,-13 1-1,0 0 0,0 0 0,0 0 0,0 0-1,0 0-2,-12-1-5,0-4-8,-2 4-14,-3 0-1,-6-3 0,-1-6 0</inkml:trace>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4">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6">4186 2963 3612,'11'0'3612,"-11"0"0,0 22-516,0-1-2580,0 8-516,0 10 129,0 5 129,3 7 387,-2 7-387,5 6 258,-1-5 0,5 10 0,-5-8-129,8 0 129,-4-10-129,6-2-258,-2-13-129,2-6 0,-2-12-129,-1-6 129,0-7-645,-12-5-258,8-6-645,-8-11-1161,-10-2-258,-7-3-516,-6-4 129</inkml:trace>
  <inkml:trace contextRef="#ctx0" brushRef="#br0" timeOffset="1960.112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5">4703 2908 10191,'-14'-8'4644,"9"20"-387,4-2-516,-1 5-4386,2-15-1935,0 21-1548,7-9-387,-7-12-387,20 15 0</inkml:trace>
  <inkml:trace contextRef="#ctx0" brushRef="#br0" timeOffset="2712.1552">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4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5">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3">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10303.5894">3433 5022 2451,'-10'16'2838,"-1"-15"258,11-1-2322,-3 11-645,3-11-129,-7 20 258,1-8 258,3 4-258,0 2 129,3 5 0,-1 4-129,1 8 129,0 3-129,0 9-129,1 1 129,2 1-258,-1 2 387,1-1-387,2-6 0,-4-4-258,4-8 129,-3-12-129,3-5-1419,-5-15-1548,0 0-516,21-18 387</inkml:trace>
  <inkml:trace contextRef="#ctx0" brushRef="#br0" timeOffset="10583.6054">3395 4995 2322,'-5'-17'3483,"5"17"0,0 0-258,0 0-2451,0 0-516,0 0 129,12 0-129,4-2 129,4-3 129,10 1 0,2-4-129,11 0 129,4-1-258,2 0-258,4 1 0,-4 1-129,-2 7-516,-10-4-1161,-7 3-1935,-3 4-258,-27-3-129</inkml:trace>
  <inkml:trace contextRef="#ctx0" brushRef="#br0" timeOffset="10852.6208">3441 5214 6063,'66'11'4386,"-26"-11"-129,6 0-387,-1 0-3612,4 2-258,1-2 129,-3 2-258,-1-2 0,-4 1-645,-5-2-903,-2-3-2193,5 2-258,-6-10-258</inkml:trace>
  <inkml:trace contextRef="#ctx0" brushRef="#br0" timeOffset="11791.6745">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7">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5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9368.1078">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1">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8">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5">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02">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02">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09">9134 5372 258,'21'25'1290,"-3"-23"-129,-1-2 0,6-3-129,1-6 0,2-10 258,3 1-258,-2-10-129,7-2 0,-4-3-258,1-4 0,1-1-258,0-1-387,-2 9-1032,2 5-2322,-8-7-387,10 13 130</inkml:trace>
  <inkml:trace contextRef="#ctx0" brushRef="#br0" timeOffset="34151.9534">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5">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5">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3">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1" timeOffset="160663.1893">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9">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38">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803">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5">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9">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9">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7">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3">19935 4028 6063,'-7'22'4257,"7"-22"-387,-6 28-258,4-15-3741,2 5-129,0 0 258,0 3 0,0 3 258,0 4-129,3 3 129,2 5 129,3 3-129,-1 4-129,4 4 129,-3-2-129,1 2 129,-1-2-129,-2 1-129,0-7 0,-2 0-129,-2-4-129,-2-5-387,5 4-258,-5-15-516,1 4-774,0-9-1935,-1-14-516,0 0 516</inkml:trace>
  <inkml:trace contextRef="#ctx0" brushRef="#br1" timeOffset="168270.624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20697 4076 7224,'8'24'4128,"-8"-8"-129,0 7-258,4-3-4128,0 13-129,-2 3 258,2 7 0,-2 3 129,3 4 129,-2 0-129,-1 3 258,0-2-258,0-5 258,-2 0-129,0-7 0,0-3-129,0-4 0,0-10-387,1-1-645,-1-6-2193,0-15-774,0 0 0,-17-4 130</inkml:trace>
  <inkml:trace contextRef="#ctx0" brushRef="#br1" timeOffset="168990.6657">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8">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9">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3">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0" timeOffset="37584.1495">6698 6442 1032,'0'15'2838,"0"-15"-1548,-5 19 0,3-4 258,-4 2-387,1 7 129,-4 1-258,3 10 0,-6 2-258,3 11 0,-5-1-387,-1 6 258,-1-1-258,0 0-258,4-6-129,-2-9-387,8-6-774,3-12-2709,3-19 0,9-8-258</inkml:trace>
  <inkml:trace contextRef="#ctx0" brushRef="#br0" timeOffset="38048.1763">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8">7362 6428 1806,'13'39'3483,"-5"-15"258,-8 0-2322,0 5-774,1 8 0,-1 2-129,3 9 0,-3-3-129,0 4 0,0-7 129,0 3-129,0-11-129,2-7-387,3-5-516,-5-22-2064,0 0-903,16 0-516</inkml:trace>
  <inkml:trace contextRef="#ctx0" brushRef="#br0" timeOffset="38861.2219">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9">8085 6949 2967,'6'35'4257,"-6"-13"-258,-1-4 0,-8 7-3354,1 5-387,-4 4 129,2 10-129,-7-1 0,3 1-258,-1-1-516,0-12-1548,0-9-1935,13-6-129,2-16-258</inkml:trace>
  <inkml:trace contextRef="#ctx0" brushRef="#br0" timeOffset="40068.290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2">9162 6488 1935,'-3'86'3741,"-3"-45"-129,6 9-129,-2-2-3354,-3 0 0,5-6 129,-5-4 0,4-6 258,-5-10 129,5-5-129,-2-2-387,3-15-1677,0 0-2193,2-7-516,0-18 258</inkml:trace>
  <inkml:trace contextRef="#ctx0" brushRef="#br0" timeOffset="40767.3318">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9581 7071 129,'11'41'3870,"-11"-26"129,0 12 0,-7-2-2580,-5 3-516,3 6 0,-9 0-129,4 9 0,-6-5-516,2-1-1032,2-5-2967,5 6-258,-2-19-387</inkml:trace>
  <inkml:trace contextRef="#ctx0" brushRef="#br0" timeOffset="42351.4223">10266 6423 1032,'0'0'4128,"-2"-12"129,2 12-516,0 0-2580,0 0-387,0 0-129,0 0-387,0 0 0,0 10-258,0 1 0,0 7-129,0 7 0,1 11 0,-1 2-129,0 8-129,0 0-258,0 8-129,-9-4-774,3 5-774,0-6-1806,-8-17 258</inkml:trace>
  <inkml:trace contextRef="#ctx0" brushRef="#br0" timeOffset="42771.4464">10263 6381 5676,'19'-31'4644,"-11"16"-258,9 1-258,1-3-3999,2 2-258,2-1 258,2 3-258,1-1 0,0 4 0,1-1 0,-3 9-129,1 2 0,-3 5 129,-3 9-129,-2 7 129,-4 3 0,-4 3 129,-3 4 0,-5-5 258,-1 7 129,-14-9 258,-2 2 0,-7-6 0,-2-1-129,-6-9 0,3 0-129,0-6-516,-1-4-387,12 0-1161,-7 0-2709,11-7-258,14 7-387,-14-16 130</inkml:trace>
  <inkml:trace contextRef="#ctx0" brushRef="#br0" timeOffset="43695.4992">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8">11189 6849 1032,'17'-3'4515,"-17"3"258,13-6-387,-13 6-1806,0 0-1677,15 0 0,-15 0-258,0 0-258,0 0 0,10 0-258,-10 0-129,0 0-387,0 0-1161,0 0-2838,0 0-387,0 0-129,0 0 259</inkml:trace>
  <inkml:trace contextRef="#ctx0" brushRef="#br0" timeOffset="44369.5378">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5">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6">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3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68">9213 7669 2580,'-19'12'4386,"13"0"-258,-7-9 0,13-3-2580,-12 7-1677,12-7 0,-3 15 258,3-15 0,0 13 0,0-13 0,1 14 129,-1-14 0,9 23 0,-8-10 129,4 8 0,-5 2 0,4 8-129,-4 7 129,0 8-129,-6 4 0,-2 7 0,-2-1 0,4 1-129,-2-6 129,1-5 0,0-8-258,5-9-129,2-4-516,0-25-1290,0 17-2580,0-17-258,13 0-258</inkml:trace>
  <inkml:trace contextRef="#ctx0" brushRef="#br0" timeOffset="49467.8293">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111883.3994">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2">8377 9515 3096,'3'-11'3612,"-3"11"-1032,0 0-774,0-15-387,0 15 0,0 0-516,0 0-129,0 0-258,0 0 0,0 0-258,0 0 0,0 0 0,0 0 0,6 14 0,-4-2 0,-2 6 0,1 1 0,0 5-258,0 4 129,-1 5-129,0 7 129,0-3-129,0 4 129,0-7-129,0-4-129,-1 1-129,-1-12-387,2-2-774,0-17-1419,0 0-1419,5-18-387,-1-6 258</inkml:trace>
  <inkml:trace contextRef="#ctx0" brushRef="#br0" timeOffset="112708.4459">8353 9661 129,'-5'21'3741,"2"-9"387,3-12-387,0 0-2709,17 2-387,-2-2 258,11 0 0,2-2-387,7 0-129,-1-3 129,6 4-387,-6 0 129,3 1-258,-6 0 0,-4-3-387,-3 3-258,-10-5-645,2 3-1419,-16 2-1290,11-18-516</inkml:trace>
  <inkml:trace contextRef="#ctx0" brushRef="#br0" timeOffset="112999.4631">8690 9436 1032,'0'0'3870,"0"0"-645,0 0-1032,13 3-516,-13-3-387,9 17-387,-7-6-258,2 8 0,-1 5-258,0 3-129,-1 4 129,1 5-258,-3 4 0,0 6 129,0 1-258,-2 2 129,-3-8-129,0-2-258,3-2-1548,1-4-2322,1-33-129,0 13-258</inkml:trace>
  <inkml:trace contextRef="#ctx0" brushRef="#br0" timeOffset="113527.4934">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6">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10283 9569 3225,'25'41'4257,"-14"-29"-516,13 14-516,-12-12-3483,11 6-645,-2-5 0,5 7 0,-6-8 387,-2 8 0,0-8 516,-5 2 387,4 2 129,-7-3 0,2 4-645,0-9-2193,3 12-1290,-15-22 0</inkml:trace>
  <inkml:trace contextRef="#ctx0" brushRef="#br0" timeOffset="119379.8282">10824 9392 1419,'15'5'3612,"-15"-5"387,1 13-516,-1-13-3096,1 18-387,-1-6 258,0 5-129,0 5 0,-1 5 0,-5 5-129,1 5 258,-2 5-258,0 2 0,1 4-516,-2-4-387,6-3-1032,2 0-1806,-7-20-387</inkml:trace>
  <inkml:trace contextRef="#ctx0" brushRef="#br0" timeOffset="119715.8474">11084 9476 1419,'6'39'2967,"-6"-28"-645,2 10-645,-2-4-2451,0 5-2580,0-1 903,0 8 1161,-4 0 775,-5 0 772,2 2 1291,-4 0 774,-2-6 387,1 0-387,0-4-774,3-8-1806,4 2-2580,-2-23-645,11-7-387</inkml:trace>
  <inkml:trace contextRef="#ctx0" brushRef="#br0" timeOffset="120122.870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77">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9.19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D80E0EA-2AFF-42A2-89E5-0F600226C21B}" emma:medium="tactile" emma:mode="ink">
          <msink:context xmlns:msink="http://schemas.microsoft.com/ink/2010/main" type="inkDrawing"/>
        </emma:interpretation>
      </emma:emma>
    </inkml:annotationXML>
    <inkml:trace contextRef="#ctx0" brushRef="#br0">0 0 6,'0'0'8,"0"0"-1,0 0 0,0 0 0,0 0 0,0 0 1,0 0 0,0 0 0,12 7-1,2-4-1,4-1-2,5 3 1,4-1-2,9 1 1,3 0-1,7 2 0,4 0 1,11 1 0,7-3 0,13 2 2,10-3 0,14 2-2,10-4 1,18 0-1,11-3 0,14 1-1,12-2-1,13 1-1,13-1-1,12 2 1,13 0 0,6 1 0,12-1 0,7 1 0,7-2 1,4 1-1,4-2 1,7 0-1,-3-1 1,4 1-1,-6 0-1,-4 3 1,-3 1-1,-6 2 1,-7 1-1,-13 4 0,-6 3 1,-13 0-2,-14 1 2,-8 1-2,-19 0 1,-13 0-1,-22-1 1,-15-3-1,-20 0 1,-15-3-1,-18-1 1,-15-1-1,-15-1 1,-11-1 0,-7-1 0,-10-1-1,-9-1 0,0 0 0,0 0-2,0 0 0,0 0-2,-13-1-6,0-3-17,-9-1-3,-8-5 2,-6-6-1</inkml:trace>
  </inkml:traceGroup>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7.78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ACEB4E9-F9D0-4608-B14F-D4561FC6B562}" emma:medium="tactile" emma:mode="ink">
          <msink:context xmlns:msink="http://schemas.microsoft.com/ink/2010/main" type="inkDrawing"/>
        </emma:interpretation>
      </emma:emma>
    </inkml:annotationXML>
    <inkml:trace contextRef="#ctx0" brushRef="#br0">3 7 6,'0'0'9,"-10"-6"-6,10 6 0,0 0 2,-10-10-1,10 10 0,0 0 1,0 0-1,0 0 0,0 0 0,0 0-1,10 5 0,1 0 0,8 2 2,10 0-1,9 1 1,12 2 1,12-1 0,16 0-2,15-1 0,19 1 0,16-3-1,16 3 0,18-3 0,16 2-1,18-2 0,16 1-1,13-2 0,10 0-1,10-3 1,9-2-1,7 1 1,6-2 0,6-1 0,3-2-1,3 1 1,0-1-1,-1-1 1,0 0-2,-8 0 2,-5-1-1,-14-1 2,-12 2 0,-19 0-1,-16 4 1,-20 1-1,-19 4 0,-21-1 0,-21 4-1,-23 0-1,-18 1 0,-18-1-1,-20-3-4,-16-4-17,-14 3-3,-14-3 0,-27-18 0</inkml:trace>
  </inkml:traceGroup>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8.94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6E8E979-0E84-49E4-BE79-F9983A9B7D30}" emma:medium="tactile" emma:mode="ink">
          <msink:context xmlns:msink="http://schemas.microsoft.com/ink/2010/main" type="inkDrawing"/>
        </emma:interpretation>
      </emma:emma>
    </inkml:annotationXML>
    <inkml:trace contextRef="#ctx0" brushRef="#br0">0 162 8,'11'-5'11,"10"2"1,0-4-3,8 1-1,6 0 0,9-2-1,9 1 0,5 0-1,12 2-2,12 0 1,11 1-2,16-1-1,13 2 0,14-3 1,13 0 0,16-4 1,11-1 0,5-2 0,5 3-1,-3-3 1,-2 4-2,-11 1 1,-9 4-2,-15 4 0,-13 5-1,-18 3 0,-9 2 1,-13 4-1,-13 0-2,-9 8-7,-11 1-11,-13-1-7,-11 2 2,-22-9-1</inkml:trace>
  </inkml:traceGroup>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4.986"/>
    </inkml:context>
    <inkml:brush xml:id="br0">
      <inkml:brushProperty name="width" value="0.07" units="cm"/>
      <inkml:brushProperty name="height" value="0.07" units="cm"/>
      <inkml:brushProperty name="color" value="#3165BB"/>
      <inkml:brushProperty name="fitToCurve" value="1"/>
    </inkml:brush>
  </inkml:definitions>
  <inkml:trace contextRef="#ctx0" brushRef="#br0">1035-1 56 0,'5'4'24'0,"-5"-4"-12"0,0-4 3 0,0 8 13 16,-5-4-7-16,0 0-1 16,-5 4-1-16,-5 1 0 0,-1-1-4 0,-9 0 1 15,-5 0-3-15,-6 9 2 31,-5 0-8-31,-4 8-2 0,-6 0 1 0,0 0 3 16,-5 9 2-16,56-30 17 31,-96 76-9-15,9-4-3-16,6 0-5 16,5 0-2-1,10-13-1-15,5-4 2 0,10-8-5 16,5 8 4-16,11-4 1 0,4-5-5 15,16-8-1-15,5 1 2 16,10-10 3-16,10 5 0 16,20-9 2-16,1 5-6 15,10-9-1-15,-41-21 2 32,86 21-3-17,-15-4-2-15,-5 0 2 16,-10-8 2-16,-5-1-2 0,-6 1-2 15,-9-1 0 1,-5-4-1-16,-11 1 2 0,-5-1-1 16,0 0-1-16,-5-4-2 0,-10 0 1 15,0 0-10-15,0 0-3 0,0 0-22 16,0 0-9-16,0 0-34 16,0 0-14-1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5.571"/>
    </inkml:context>
    <inkml:brush xml:id="br0">
      <inkml:brushProperty name="width" value="0.07" units="cm"/>
      <inkml:brushProperty name="height" value="0.07" units="cm"/>
      <inkml:brushProperty name="color" value="#3165BB"/>
      <inkml:brushProperty name="fitToCurve" value="1"/>
    </inkml:brush>
  </inkml:definitions>
  <inkml:trace contextRef="#ctx0" brushRef="#br0">30 373 60 0,'-16'-8'24'0,"16"4"-12"0,-5-5-3 15,0 5 11-15,5-4-2 16,-5-5 1-16,5 0-1 16,0-4 0-16,0 0-7 15,0-8-2-15,5-1-3 16,5 5-1-16,11-13-3 16,-1 9-2-16,0-9 1 0,6 13 3 0,9-4 2 15,1 3-2-15,4 5-3 16,-4 1 2-16,0 7 0 15,-1 5-1-15,-4 4 1 16,-6 4-2-16,-5 5 2 16,-4-1 2-16,-11 9 2 0,-5 4 5 15,-5 5 5 1,-6-1 0-16,-9 5-1 16,0-5 0-16,-11 5 3 15,-9 3-7-15,4-3 1 0,0 0-6 16,6-9 1-16,5-8-5 0,-1 4-2 15,6-13-5-15,5-4-2 16,-1 0-4 0,6-13 1-16,5 0-11 15,0-4-2-15,5 0-23 16,5-8-9-16,10 0-27 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345"/>
    </inkml:context>
    <inkml:brush xml:id="br0">
      <inkml:brushProperty name="width" value="0.07" units="cm"/>
      <inkml:brushProperty name="height" value="0.07" units="cm"/>
      <inkml:brushProperty name="color" value="#3165BB"/>
      <inkml:brushProperty name="fitToCurve" value="1"/>
    </inkml:brush>
  </inkml:definitions>
  <inkml:trace contextRef="#ctx0" brushRef="#br0">5 9 104 0,'5'-9'38'0,"0"18"-20"0,0-5-6 16,-5-4 13-16,0 0-2 16,0 9 0-16,0 3-3 15,0-3-1-15,0 3-10 0,-5 5 1 0,0-4 3 16,0 4 2-16,5 0 0 16,-5 0-1-16,5-9 1 15,5 1-6 1,0-5-1-16,10 0-4 15,6-8-1-15,4-4-1 0,6-5-2 16,9-4-2 0,1 4-1-16,-6 0 2 15,1 1 2-15,-5-1 6 0,-1 0 6 16,0 9-3-16,-4-4 2 16,-6 3-7-16,1 1-1 15,-6 4-2-15,0 0 1 0,-5 13-2 16,0 4 10-1,0 4-3 1,-4-13 0-16,4 5-2 16,5-9-1-16,10-4-3 0,6 0 1 15,-1-4-4-15,11-4-2 32,-11-1 2-32,1 1 2 15,-1 4 0-15,-4-1 2 0,-6 1 2 0,-5 0 4 16,1 12 2-1,-6 5-5-15,0-5-2 16,-5 1-2-16,0 8-2 0,0 0-2 16,0 0-1-16,0 0-14 31,0-5-6-31,0-3-35 16,6 4-96-1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697"/>
    </inkml:context>
    <inkml:brush xml:id="br0">
      <inkml:brushProperty name="width" value="0.07" units="cm"/>
      <inkml:brushProperty name="height" value="0.07" units="cm"/>
      <inkml:brushProperty name="color" value="#3165BB"/>
      <inkml:brushProperty name="fitToCurve" value="1"/>
    </inkml:brush>
  </inkml:definitions>
  <inkml:trace contextRef="#ctx0" brushRef="#br0">130 0 180 0,'0'4'68'0,"0"26"-36"0,5-30-26 0,0 13 17 15,-5 4-12-15,0-1-3 0,-5 1-1 16,0 9 0 0,0 3-3-16,-6 18 2 0,-4 16 3 15,0 5 1-15,-5-4 2 16,4 3-4-16,1-16-3 15,5-4 0-15,0-5 1 0,5-8-8 0,0-4-3 16,0-9-15-16,5-4-5 16,0-9-27-16,0-8-9 15,0 0-21 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054"/>
    </inkml:context>
    <inkml:brush xml:id="br0">
      <inkml:brushProperty name="width" value="0.07" units="cm"/>
      <inkml:brushProperty name="height" value="0.07" units="cm"/>
      <inkml:brushProperty name="color" value="#3165BB"/>
      <inkml:brushProperty name="fitToCurve" value="1"/>
    </inkml:brush>
  </inkml:definitions>
  <inkml:trace contextRef="#ctx0" brushRef="#br0">9 237 120 0,'10'-38'46'0,"5"9"-24"0,11-14-19 0,-11 35 10 15,10-13-6-15,1 4 1 16,4 0 1-16,11 0 5 16,-6-4-8-16,1 8 8 0,-5 5 5 15,-6 3 1-15,0 5 0 16,-4 5-2-16,-6 3 1 15,0 9-6-15,-5 4 0 16,-10 9-4-16,0 4 2 16,-5-5 0-16,-5 1 3 15,0 8 2-15,-10 0-1 0,-11-4 1 16,-4 4 0-16,-1-8-2 16,-5-5-1-16,1 0-5 0,4-8-3 31,1-8-2-31,4-5-3 15,6-8-13-15,4-5-4 0,1-8-15 0,10-8-6 32,5 4-21-32,10 0-10 0,5-5-34 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537"/>
    </inkml:context>
    <inkml:brush xml:id="br0">
      <inkml:brushProperty name="width" value="0.07" units="cm"/>
      <inkml:brushProperty name="height" value="0.07" units="cm"/>
      <inkml:brushProperty name="color" value="#3165BB"/>
      <inkml:brushProperty name="fitToCurve" value="1"/>
    </inkml:brush>
  </inkml:definitions>
  <inkml:trace contextRef="#ctx0" brushRef="#br0">4 199 132 0,'-5'8'49'0,"10"-3"-26"0,0-5-18 0,-5 0 11 15,0-5-7-15,0 1-3 16,0-4-6-16,0-5-2 16,15-8 1-16,5 8 2 0,6-12 2 15,4-1 5-15,6 1 3 0,4 4 7 16,1 0 3-16,5 8 3 16,-6 0 0-16,6 9-9 15,-10 4-2-15,4 4-7 16,-9 5-2-16,-6 8 0 15,-15 0 0-15,0 4-2 16,-15 4-2-16,-5 5 7 0,-5-5 3 16,-5 1 6-16,-1 3 2 15,-4-3-1 1,-6-1 0-16,1-8-7 16,-1-4-4-16,1-5-3 15,0-8-3-15,4-4-4 16,6-5-2-16,-6-3-15 15,6-5-4-15,15-4-27 16,5 4-9-16,5 0-45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123"/>
    </inkml:context>
    <inkml:brush xml:id="br0">
      <inkml:brushProperty name="width" value="0.07" units="cm"/>
      <inkml:brushProperty name="height" value="0.07" units="cm"/>
      <inkml:brushProperty name="color" value="#3165BB"/>
      <inkml:brushProperty name="fitToCurve" value="1"/>
    </inkml:brush>
  </inkml:definitions>
  <inkml:trace contextRef="#ctx0" brushRef="#br0">163 18 164 0,'25'0'63'0,"-14"-4"-34"0,-1 0-10 0,-10 4 23 0,0 0-6 16,-5 0-1-16,-6 0-15 16,1 0-5-16,-5-9-9 15,0 9-2-15,-5 0 0 0,4 9 0 16,-4-5 0-16,0 5-5 16,4-1 1-16,1 0 0 0,5 1 2 0,5 4-1 15,10 12-3 1,0-8-1 15,0 0-1-31,0 0 3 16,0 4 2-16,-5 0 0 15,-5 0 2-15,0 5 0 16,-10-5 1-16,5-4-2 0,0 0 1 16,5-9-9-16,-1-8-1 15,17-4-14-15,4-13-6 16,5 0-8-16,11 0-2 0,9-12 10 15,1-1 6 1,10 9 12-16,0-5 5 16,-6 9 15-16,-4 5 7 0,-6 3 6 15,-4 5 5-15,-6 4-6 16,1-4-4-16,-6 12-9 16,-5 1-2-16,-5 3-2 15,1 1 1-15,-6 8 0 16,5-4 1-1,-5 0 2-15,-5 4 4 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4">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36">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2">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7">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8">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8">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0" timeOffset="5016.2869">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1">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8">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8">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8">21555 5128 9030,'-8'30'4515,"2"-13"0,6-17-645,-2 27-4128,2-4 129,0 3 129,0 8-129,0 2 0,-1 6 129,-2-3-129,0 3 258,-2 0-129,-2 3 0,1-2 0,-2-3 0,3-6 0,1-3-387,-3-10-387,7 7-1419,0-28-1032,-8 18-1419,8-18-387,0 0 258</inkml:trace>
  <inkml:trace contextRef="#ctx0" brushRef="#br0" timeOffset="7535.4306">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0" timeOffset="27208.5563">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4">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9">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4">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1">22369 6914 1548,'-11'6'3483,"11"-6"516,0 0-645,-3 12-2451,3-12-1032,0 0 0,10 11-129,-10-11 258,15 10 129,-15-10 0,16 17 129,-7-6-129,-3 1 387,0 5-258,-3-2 129,2 5 129,-4-2-258,5 3 0,-6-2 0,6-1-258,-3-3-129,-3-15-258,9 19-516,-9-19-1161,0 0-1419,11-5-645,-11-13 0</inkml:trace>
  <inkml:trace contextRef="#ctx0" brushRef="#br0" timeOffset="29896.7098">22432 6665 3483,'15'16'4515,"-2"-1"-516,-13-15-258,0 0-3741,12 12-1677,-12-12-1419,18 19-1161,-18-19 0</inkml:trace>
  <inkml:trace contextRef="#ctx0" brushRef="#br0" timeOffset="30656.7535">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3">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0" timeOffset="20508.1728">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1">20739 8370 3870,'14'36'4515,"5"-18"-129,-4-6-258,5 3-3483,10 2-258,2-2 129,6-1-258,-3-3 129,8 3-258,-6-3 129,5 1-258,-4-3 0,-7-2-903,3-1-2967,-8 6-516,-12-8-258,0 3-129</inkml:trace>
  <inkml:trace contextRef="#ctx0" brushRef="#br0" timeOffset="25555.4617">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4">22719 8013 129,'-16'5'129</inkml:trace>
  <inkml:trace contextRef="#ctx0" brushRef="#br0" timeOffset="26267.5024">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5">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8">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9">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16">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3">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31">23055 7553 645,'-9'14'3354,"9"-2"0,0-12-516,0 0-2709,0 0-1032,0 0 387,0 0 258,0 0 129,0 0 516,0 0 0,0 0 387,0 0 129,0 0 0,4 12-387,-4-12 0,2 16-129,-1-5-258,-1 3 258,1 3-129,-1 3-129,2 0 0,-2-3 0,1 4-129,1-5-129,-2-2-645,3-3-1290,2 3-1677,-5-14-129,0 0 1</inkml:trace>
  <inkml:trace contextRef="#ctx0" brushRef="#br0" timeOffset="38760.2169">23387 7340 4644,'-3'28'3999,"3"-28"-129,-6 24-387,2-9-3870,4 5 0,0 2 0,0 0 258,0 2 129,2 1-129,2 5 258,0 2 0,1 4-129,-2 0 258,0 7-258,1-2 0,-2 0 0,-2 1 0,0-4-258,0-5 258,0-5-129,0-3-129,0-8-129,0-1-903,0-16-516,0 0-774,-14 5-774,1-14-645</inkml:trace>
  <inkml:trace contextRef="#ctx0" brushRef="#br0" timeOffset="39167.2403">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08">23853 7347 5160,'11'5'4773,"1"12"-516,-12-17-258,0 0-3999,12 11-1032,1-11-2064,0 2-1161,-13-2-516,20-3 258</inkml:trace>
  <inkml:trace contextRef="#ctx0" brushRef="#br0" timeOffset="39923.2835">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8">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3">16969 8115 903,'13'0'3225,"-13"0"-129,9-11-2322,6 9 258,-1-5 0,10 5 129,-3-9 387,14 5-258,-2-4 0,14 8-516,1-6 0,14 3-387,-1-3 129,6 2-258,2 1-129,-1 0-129,-4-2 258,-2 2-516,-8-3 516,-8 3-258,-8-1 0,-4 3 0,-8-1-258,-7 1-129,-3 3-516,-16 0-1419,0 0-1806,0 0-387,0 0 129</inkml:trace>
  <inkml:trace contextRef="#ctx0" brushRef="#br0" timeOffset="14935.8543">17344 7993 1935,'0'0'2967,"0"0"-1935,0 0 0,-3 6-258,3-6-258,0 0 129,0 0-129,-3 11 387,3-11 0,0 0-129,0 0 0,0 17-258,0-17 0,4 22-129,-3-5 0,4 5-129,1 8-258,1 6 258,0 6-258,-2 4 0,0 2-258,-5 6 258,0 0 0,0 2 0,-1-5 0,-5-4-258,1-5 0,-3-8-1548,1-10-1806,7-1-387,0-23 0</inkml:trace>
  <inkml:trace contextRef="#ctx0" brushRef="#br0" timeOffset="16407.9385">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9">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8">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04">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7">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355498.3334">21419 10086 1806,'5'34'3354,"-5"-12"0,0-4-387,0 6-387,0-8-774,0 6-516,0-7-774,2 1-258,0-2-387,-2-14-387,9 15-1419,-9-15-2322,0 0-129,12-14-129</inkml:trace>
  <inkml:trace contextRef="#ctx0" brushRef="#br1" timeOffset="355689.3443">21454 9873 8256,'18'34'4515,"-18"-34"-645,19 26-1677,-12-15-6708,-7-11-387,20 15-387</inkml:trace>
  <inkml:trace contextRef="#ctx0" brushRef="#br1" timeOffset="356373.3834">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357081.4239">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359342.5532">23315 10376 7224,'23'18'4902,"-9"-4"0,-14-14-516,0 0-3741,0 0-645,0 0 0,0 0 0,0 0 0,0 0 0,0 0 0,0 0-129,0 0-129,0 0 129,0 0-516,-11-1-1548,11 1-2322,-11-9-258,1-3-258,3-2 646</inkml:trace>
  <inkml:trace contextRef="#ctx0" brushRef="#br1" timeOffset="359574.5665">23321 9962 7224,'0'0'4773,"0"0"129,12 3-645,-12-3-3096,1 10-1548,-1-10-258,6 17-387,-6-17-1935,0 12-1419,0-2-516,0-10-129</inkml:trace>
  <inkml:trace contextRef="#ctx0" brushRef="#br1" timeOffset="351513.1054">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350930.0721">19519 9852 258,'-3'12'903,"3"-12"129,0 0-258,0 17 129,0-17-387,0 24 0,5-7-258,-4 9 129,-1 1-258,1 9 129,-1 6-129,0 6 129,0 0 129,-2 5-129,-3-1 258,2-7-258,0-4 258,-1-9-387,4-6-516,0-26-2451,5 20 0</inkml:trace>
  <inkml:trace contextRef="#ctx0" brushRef="#br1" timeOffset="354081.2523">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354685.2869">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355285.3206">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2" timeOffset="49059.8061">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9">14703 11279 7353,'10'13'4515,"-4"16"-258,-6-15-129,0 5-3999,-2 6-516,0 3 258,-1 8 129,-4 1 0,0 5 258,-1-3-258,0 1 129,-2-6 0,0 0 0,3-3-516,-4-12-1032,9-5-2838,2-14-129,0 0-516,0 0 387</inkml:trace>
  <inkml:trace contextRef="#ctx0" brushRef="#br2" timeOffset="49760.8462">14785 10868 9288,'11'29'4902,"-7"-15"-387,0-3-516,-4 0-5031,0-11-1548,13 10-2193,0 2-129,-3-5-258</inkml:trace>
  <inkml:trace contextRef="#ctx0" brushRef="#br2" timeOffset="50495.8882">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6">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3">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52">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0" timeOffset="369646.1423">21900 11308 6450,'0'42'4773,"-1"-28"-129,1 10-516,-6-7-3354,6 6-1161,-3 3 129,3-1-129,-5-2 129,5 3 0,-1-11-258,1 6-516,0-21-1419,0 16-1806,0-16-387,9 0 258</inkml:trace>
  <inkml:trace contextRef="#ctx0" brushRef="#br0" timeOffset="369862.1546">22005 10909 11094,'-4'38'5160,"4"-21"-516,2 0-258,-2-17-5805,14 20-3096,-7-8-645,4-1-129,1-5-387</inkml:trace>
  <inkml:trace contextRef="#ctx0" brushRef="#br0" timeOffset="370297.1798">22432 11001 6063,'-24'28'4644,"9"-20"-774,13 11 129,-5-5-4128,4 9-258,-1 1 387,-3 3 516,3 7-129,-2-1 0,6 9 129,-4-1 0,4 7-129,-3 2-258,3 3-129,0 4-258,0-1 0,0 1-387,0-4-129,3 4-387,-3-11 0,4-1-129,-4-13 129,2 1 258,-2-13 129,0-3 258,0-17 0,0 0-516,-15 0-903,-3-25-1419,7 11 129</inkml:trace>
  <inkml:trace contextRef="#ctx0" brushRef="#br0" timeOffset="370665.2004">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370842.2104">23026 11117 7482,'12'23'5031,"-12"-7"-258,5 1-774,-5-17-2709,11 21-4386,-11-21-1677,13 16-387,-13-16-129</inkml:trace>
  <inkml:trace contextRef="#ctx0" brushRef="#br0" timeOffset="371657.2576">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366924.9869">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367333.0103">20062 10807 4128,'0'11'4257,"-5"3"-516,5-14 0,-1 11-3354,-3 5-903,4 1 129,0 4 258,2 1 129,-1 2 0,1 1 129,-1 3 129,-1 1 0,4 3 129,-4 4 0,0 7 0,0 3-258,0 6 258,-1-2-387,1-1 129,0-3-258,0-3-258,1-1-516,1-16-774,7-7-2064,4 3-774,-13-22 387</inkml:trace>
  <inkml:trace contextRef="#ctx0" brushRef="#br0" timeOffset="368113.0549">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368833.0961">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369361.1263">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0" timeOffset="6.00088E8">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6.00089E8">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6.0009E8">20951 12480 5547,'-1'36'5160,"1"-36"-774,11 29-1032,-11-14-4386,0-15-3612,11 18-129,-11-18-516</inkml:trace>
  <inkml:trace contextRef="#ctx0" brushRef="#br0" timeOffset="6.0009E8">21173 12528 4902,'0'0'4257,"0"0"-258,0 0-258,0 12-3354,0-12-645,-4 25 0,1-7 0,2 12 258,1 5 129,0 7 129,3 7 0,2 3-129,4 5 258,-3-4-258,2 5 129,-4-8 129,-1-1-258,-3-10 0,0-3-129,-4-7-258,-7-8-387,5-1 0,-7-13-645,13-7-516,-21 2-516,21-2-387,-21-19-387,12-5 387,-1-2 0</inkml:trace>
  <inkml:trace contextRef="#ctx0" brushRef="#br0" timeOffset="6.0009E8">21011 12870 516,'0'0'1935,"15"0"258,0 0 387,10 9-258,1-4 129,14 7-258,-4-8-645,14 8-258,-6-7-645,8 3 129,-6-5-516,-2 3 0,-6-3-258,-6-1 0,-6-1-387,-13-1-1032,1 0-2709,-14 0-258,0 0-258</inkml:trace>
  <inkml:trace contextRef="#ctx0" brushRef="#br0" timeOffset="6.00092E8">21706 13005 1548,'22'1'2451,"-22"-1"-645,23-1-2709,-3-2-129,0 1 387,1 0 0,1 1 387,-5 1 129,1 0 516,-2 0 258,-2 0-258,-1 0-516,-13 0-2193</inkml:trace>
  <inkml:trace contextRef="#ctx0" brushRef="#br0" timeOffset="6.00093E8">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6.00094E8">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6.00094E8">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6.00094E8">23250 12554 1548,'14'0'2451,"0"8"0,-14-8-2967,18 18 387,-13-5 258,0 5 645,0 5 258,-5 1 387,0 5-129,0 2 258,-2 5-258,-6-1-516,4 6-258,-3-4-516,2 1-129,0-4-516,1-7-645,4-3-387,0-2-1419,0-22-645,7 21-257</inkml:trace>
  <inkml:trace contextRef="#ctx0" brushRef="#br0" timeOffset="6.00095E8">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6.00096E8">23927 12807 2580,'-15'2'2967,"15"-2"-774,-16 4-774,5-4-387,11 0-387,-21 3-258,21-3 129,-20 7-129,20-7 258,-21 13 0,15-1 258,-5-1-129,7 9 0,-5-3-129,9 9 0,-3-8-129,3 11 0,0-6 0,3 4 0,5-5-258,4 0 0,2-5-129,4-4-516,9 5-516,-5-15-1548,10-3-1548,3-2-645,-5-14-129</inkml:trace>
  <inkml:trace contextRef="#ctx0" brushRef="#br0" timeOffset="6.00096E8">24170 12884 1806,'14'12'2193,"-14"-12"-903,16 2-903,2 3-3741</inkml:trace>
  <inkml:trace contextRef="#ctx0" brushRef="#br0" timeOffset="6.00096E8">24302 12866 1,'19'-28'3224,"-8"20"-515,-11-8-516,0 2-1032,-3-2-903,-5 4-258,-8 0-387,2 6 129,-6 0-129,-1 4 516,-2 2 387,0 0 129,2 12 258,-3 2-129,8 6 645,-4-5-129,12 11 0,-6-7-129,12 8 0,-1-6-129,5 6-129,5-10-258,11 5 0,1-4-387,4 0 0,4-3-129,4-3-387,4 0-645,-8-2-3483,6-10 129,2 0-645,-13-10 129</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208"/>
    </inkml:context>
    <inkml:brush xml:id="br0">
      <inkml:brushProperty name="width" value="0.07" units="cm"/>
      <inkml:brushProperty name="height" value="0.07" units="cm"/>
      <inkml:brushProperty name="color" value="#3165BB"/>
      <inkml:brushProperty name="fitToCurve" value="1"/>
    </inkml:brush>
  </inkml:definitions>
  <inkml:trace contextRef="#ctx0" brushRef="#br0">-2 38 292 0,'0'4'110'0,"5"-8"-60"0,5-5-96 16,-5 5 0-16,5-9-67 16,0 1-26-16</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855"/>
    </inkml:context>
    <inkml:brush xml:id="br0">
      <inkml:brushProperty name="width" value="0.07" units="cm"/>
      <inkml:brushProperty name="height" value="0.07" units="cm"/>
      <inkml:brushProperty name="color" value="#3165BB"/>
      <inkml:brushProperty name="fitToCurve" value="1"/>
    </inkml:brush>
  </inkml:definitions>
  <inkml:trace contextRef="#ctx0" brushRef="#br0">305 0 192 0,'5'13'71'0,"5"0"-38"0,-4 4-32 16,-1-1 14-16,-5 6-8 16,0 7-2-1,0 22 0-15,0 17-1 16,0 4-2-16,-5-5 1 0,-1 1 2 16,-4 4 7-16,0-4 4 15,0-5-4-15,-5 1-2 0,0-9-1 16,4-8 1-16,-4-14-5 15,5-3-3-15,-5-9-6 16,-1-12-2 0,-4-9-6-16,0-5 0 0,0-3 6 0,-1-5 3 15,-4-8 0-15,4 8 2 16,-4 1 3 0,5-1 3-16,5 0 2 15,9 1-8 1,6 3-1-16,16 1-2 15,9-5 2-15,11 0-4 0,9-12 2 16,16 8-7-16,5 0-1 0,5-4 0 16,-4-5 2-16,-7 5 6 31,7 0 2-31,-1 0 2 16,-5 12 2-16,-6 1 10 15,-9 4 4-15,-10 4 4 16,-6 8 0-16,-4 5-5 0,-11 8 1 15,-5 4-5-15,0 1 1 16,-5 4-3-16,0-1 2 16,0 5-2-16,0-4 0 0,1-1-5 15,-1-8-3-15,0-4-7 16,0-4-1-16,5-9-35 16,0-8-12-16,5-9-62 15</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037"/>
    </inkml:context>
    <inkml:brush xml:id="br0">
      <inkml:brushProperty name="width" value="0.07" units="cm"/>
      <inkml:brushProperty name="height" value="0.07" units="cm"/>
      <inkml:brushProperty name="color" value="#3165BB"/>
      <inkml:brushProperty name="fitToCurve" value="1"/>
    </inkml:brush>
  </inkml:definitions>
  <inkml:trace contextRef="#ctx0" brushRef="#br0">-5 0 244 0,'0'9'93'0,"21"4"-50"0,-6 8-57 15,0-9 11-15,-5 5-45 16,0-12-19-16,1 7-18 16,-1-3-8-16</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439"/>
    </inkml:context>
    <inkml:brush xml:id="br0">
      <inkml:brushProperty name="width" value="0.07" units="cm"/>
      <inkml:brushProperty name="height" value="0.07" units="cm"/>
      <inkml:brushProperty name="color" value="#3165BB"/>
      <inkml:brushProperty name="fitToCurve" value="1"/>
    </inkml:brush>
  </inkml:definitions>
  <inkml:trace contextRef="#ctx0" brushRef="#br0">17 221 208 0,'-15'4'79'0,"15"1"-42"0,-6-10-39 15,6 5 14-15,0-8-15 16,6-9-5-16,4-8-18 16,5-1-7-1,0-3 18-15,11-1 1 0,4 5 2 16,11-1 21-16,-1 9 10 15,1 5 13-15,-5 3 5 16,-1 9-6-16,-4 4-2 16,-6 9-7-16,-5-5-4 0,-4 22 3 15,-16-5-8 1,-6 1 0-16,-9 4 6 16,-5-5 5-16,-11 5 0 0,-4-9 1 15,-1 0-8-15,1 0-2 16,-1-8-9-16,6-9-2 0,4-4-11 15,6-4-3-15,5-9-19 16,5-8-9-16,10-13-24 16,5 4-11-16,5 5-52 31</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876"/>
    </inkml:context>
    <inkml:brush xml:id="br0">
      <inkml:brushProperty name="width" value="0.07" units="cm"/>
      <inkml:brushProperty name="height" value="0.07" units="cm"/>
      <inkml:brushProperty name="color" value="#3165BB"/>
      <inkml:brushProperty name="fitToCurve" value="1"/>
    </inkml:brush>
  </inkml:definitions>
  <inkml:trace contextRef="#ctx0" brushRef="#br0">-3-2 192 0,'0'8'71'0,"10"-3"-38"0,0-1-30 0,0 0 17 31,5-4-8-31,1 0-2 0,4 0-3 0,0 0-2 16,-5 0-3 0,1 4 1-16,-1-4 2 0,0 0 7 15,0 4 4-15,1-4 1 16,4 0 1-16,5 0-9 16,1 0-3-16,-1-8-4 15,11 4 1-15,4 0 2 16,1-1 4-16,-5 5 5 15,-6-4 1-15,-5 4-2 0,-4 4 0 16,-1 5-3-16,-5 3 1 16,1 14-2-16,-6-5 0 15,0 4 3-15,0 1 3 16,0-9-8-16,0 0-2 16,6-5-12-16,-1-3-5 0,5 4-38 15,1-18-15-15,4-12-79 31</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286"/>
    </inkml:context>
    <inkml:brush xml:id="br0">
      <inkml:brushProperty name="width" value="0.07" units="cm"/>
      <inkml:brushProperty name="height" value="0.07" units="cm"/>
      <inkml:brushProperty name="color" value="#3165BB"/>
      <inkml:brushProperty name="fitToCurve" value="1"/>
    </inkml:brush>
  </inkml:definitions>
  <inkml:trace contextRef="#ctx0" brushRef="#br0">0 11 152 0,'20'0'57'0,"-4"-9"-30"0,4 5-12 16,-10 8 20-16,5-4-8 16,11 5-1-16,-6-1-6 15,11 0-3-15,-1 0-9 16,-5 9-3-16,1-4 1 0,-1 3 3 16,1 1 2-16,-6 4-5 15,-5 8-2-15,0 1 0 16,-4-1 2-16,-6 5-1 15,-5-9 0-15,-5 4 1 16,-6 1 3-16,-4-5 0 16,-10 4 2-16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421"/>
    </inkml:context>
    <inkml:brush xml:id="br0">
      <inkml:brushProperty name="width" value="0.07" units="cm"/>
      <inkml:brushProperty name="height" value="0.07" units="cm"/>
      <inkml:brushProperty name="color" value="#3165BB"/>
      <inkml:brushProperty name="fitToCurve" value="1"/>
    </inkml:brush>
  </inkml:definitions>
  <inkml:trace contextRef="#ctx0" brushRef="#br0">20 271 316 0,'-15'-9'121'0,"15"5"-66"0,-5-13-66 0,5 9 16 15,0-5-13-15,5 0-2 16,5-3-4-16,0-10-1 15,16 1 8-15,9 4-10 0,6-5-1 16,5 5-10-16,5 4-3 16,-6-4-5-16,1 4-3 15,0 0-38 1</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789"/>
    </inkml:context>
    <inkml:brush xml:id="br0">
      <inkml:brushProperty name="width" value="0.07" units="cm"/>
      <inkml:brushProperty name="height" value="0.07" units="cm"/>
      <inkml:brushProperty name="color" value="#3165BB"/>
      <inkml:brushProperty name="fitToCurve" value="1"/>
    </inkml:brush>
  </inkml:definitions>
  <inkml:trace contextRef="#ctx0" brushRef="#br0">28 0 220 0,'16'8'85'0,"4"-12"-46"0,-35 42-32 16,25-21 20-16,-5 9-12 15,-10 16-3-15,0 13 1 0,0 21 2 16,0 0-8-16,-6 9 7 0,6-13 5 0,-5 8-4 16,5-12 2-16,0-9-10 15,0-4-2 1,5-8-14-16,0-13-4 0,5-5-27 15,10-16-9-15,6-9-39 16,9-8-54 0,6-9 41-16</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974"/>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0 196 0,'15'8'74'0,"0"9"-40"0,-4-4-11 0,-6-9 37 16,-5 22-18-1,5 8-12-15,-5-5-7 16,0 9-14 0,0-4-3-16,0 4-2 0,0-8-7 15,0-1-2-15,0-12-27 16,0-8-11-16,0-9-77 16,15-13-41-16,0-4 79 15</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313"/>
    </inkml:context>
    <inkml:brush xml:id="br0">
      <inkml:brushProperty name="width" value="0.07" units="cm"/>
      <inkml:brushProperty name="height" value="0.07" units="cm"/>
      <inkml:brushProperty name="color" value="#3165BB"/>
      <inkml:brushProperty name="fitToCurve" value="1"/>
    </inkml:brush>
  </inkml:definitions>
  <inkml:trace contextRef="#ctx0" brushRef="#br0">0 0 208 0,'15'13'79'0,"0"-1"-42"0,6 18-32 0,-11-13 17 15,0 8-6-15,0 9 1 16,0 21-1-16,0 17 0 0,1 13-8 16,-1 12 4-16,0-8 3 0,-5-4-1 0,0 0 0 31,0-5-6-31,-5-8-3 0,0-9-2 0,0-12 0 15,-5-13-22-15,0-8-7 16,-5-17-29-16,0-13-12 16,-6-13-34-1,1-8-22-15,-5-5 59 16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 contextRef="#ctx0" brushRef="#br0">2683 8690 1548,'-53'74'774,"27"-39"-1161,1 1-516,3-7 0</inkml:trace>
  <inkml:trace contextRef="#ctx0" brushRef="#br0" timeOffset="1383.0791">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4">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2067.1182">1617 9494 4257,'0'0'4128,"0"0"-258,0 15 0,0-15-2451,-2 22-1290,2-6 129,-3 3 0,2 7 129,-4 4-129,4 8 129,-3 3 0,3 8-129,-2 2 0,3 5-129,-1 5 129,1 3-258,0-2 0,-1 0 0,0-7 0,-3-6-387,4 0-516,-5-14-1419,4-13-1677,1-5-258,0-17-129,0 0 130</inkml:trace>
  <inkml:trace contextRef="#ctx0" brushRef="#br0" timeOffset="2555.1461">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3">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8">2855 9823 6708,'35'12'4128,"-1"-7"-903,-8-10-645,13 1-3999,-2-12-258,14 8 129,-9-9-258,7 11 129,-11-9 516,3 7 129,-4 3 0,-8-11-1548,8 16 0</inkml:trace>
  <inkml:trace contextRef="#ctx0" brushRef="#br0" timeOffset="6579.3763">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37251.1305">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16798.9608">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4">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4">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9">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94">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4">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8">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6">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3">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4">8697 11117 4257,'45'39'4386,"-17"-21"-258,-7-7-258,2 2-3483,3 4-387,1 2 129,-1 0 0,-2 0 0,0 3 129,-5-2 0,-1 4 387,-3-4-258,3 5-129,-4-4 129,1 1-129,-1-4-387,-4-2-387,7 0-2064,-5-1-1935,-12-15 0,0 0-129</inkml:trace>
  <inkml:trace contextRef="#ctx0" brushRef="#br0" timeOffset="39015.2311">2291 11879 3612,'8'15'3999,"-8"-15"-387,0 0-129,-6 4-2838,6-4-516,0 0 0,-6 12-129,6-12 0,-3 12 0,-1 1 0,1 0 129,0 6-129,0 3 129,0 6-258,0 5 129,0 2 0,0 9 129,1-3-129,-1 7 129,-1-2 0,-1 4 0,-1-5 258,1-2-258,-2-6-129,3-5 0,-3-7-129,2-9-903,5-16-1032,0 12-1548,-2-20-645,2-8 258</inkml:trace>
  <inkml:trace contextRef="#ctx0" brushRef="#br0" timeOffset="39535.261">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1">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2">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58">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46594.6648">2715 12588 645,'-1'-12'3612,"1"12"-258,0 0-129,0 0-2322,0 0-774,-10 10 129,6 6-129,2 4 387,-2 5-129,4 8 516,-6 6-258,6 10 258,-5-1-258,3 8 0,-4-6-258,4 1 0,-5-7-129,2-3 0,0-12 0,0-5-258,2-5-774,3-19-903,0 0-2193,0 0-516,-11-6 0</inkml:trace>
  <inkml:trace contextRef="#ctx0" brushRef="#br0" timeOffset="46887.6818">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09">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256481.6699">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257045.7022">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257933.753">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258557.7886">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259277.8293">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259594.848">3699 13987 6837,'13'19'4515,"4"5"-387,-17-24-387,16 0-3483,-16 0-903,12 12 258,-3-2 0,-1 6 258,-2 1 258,-2 3 258,2 4-129,-2-2 0,2-1-516,5 7-1677,2-13-2064,-13-15-387,25 0-129</inkml:trace>
  <inkml:trace contextRef="#ctx0" brushRef="#br0" timeOffset="259826.8612">3966 13734 9288,'9'30'3870,"-9"-30"-516,0 0-1677,0 0-4773,11 0-1032,-11 0-1032,0 0 387</inkml:trace>
  <inkml:trace contextRef="#ctx0" brushRef="#br0" timeOffset="260229.884">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260892.9222">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261245.9423">5066 13934 903,'8'50'3483,"-8"-21"-516,0 2-903,6 8-258,-1 0-129,5 7-258,-2 3-258,8 9-129,0 3-387,3 6 129,-3-2-129,1 4 129,-7-9-129,2 10 129,-11-17 0,1 0 129,-7-14-129,-1-3 0,-15-14 0,6-5-516,-9-14 0,-2-6-258,-2-14-129,-6-19-258,7-6-774,-12-25-1806,7-5-1677,5-6-258,5-5-387,6-2 258</inkml:trace>
  <inkml:trace contextRef="#ctx0" brushRef="#br0" timeOffset="261884.979">4030 13697 2322,'9'-10'4386,"-9"10"0,0 0-258,0 0-1935,0 0-1161,0 0-516,0 0-129,0 7-129,0-7 0,0 0 0,0 14 129,0-1 0,0 0-129,-3 8 0,1 3-129,-1 2-258,3 16-645,-6 6-3225,5-3-516,1 5-258,-1-7-258</inkml:trace>
  <inkml:trace contextRef="#ctx0" brushRef="#br0" timeOffset="428344.4999">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453047.9128">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453373.9315">6721 13987 4128,'32'-27'4128,"0"4"-258,-5-18-258,8-1-3483,8-4-258,8-3 0,0-2 0,-2 6 0,-3 1 0,-9 10 0,-5 3 129,-10 9 0,-6 5 0,-3 7-387,-13 10-258,0 0-1548,11 16-1548,-11-16-129,-6 25 129</inkml:trace>
  <inkml:trace contextRef="#ctx0" brushRef="#br0" timeOffset="453691.9497">6864 13808 2322,'-8'31'3741,"8"-31"387,0 23-516,-3-11-2193,3 1-1161,9 0-258,2 3 129,2 4 0,3-1 0,2 3-129,2 1 258,3 2-129,-1-5-129,0 7 0,-1-6 258,2 0-258,-6 2 0,-1-5 0,-4 5-645,-3-9-1161,-3-2-1935,7 3-129,-13-15-129</inkml:trace>
  <inkml:trace contextRef="#ctx0" brushRef="#br0" timeOffset="454280.9834">7398 13598 1806,'12'16'3225,"-1"2"129,-11-18-1935,8 20-1032,0-4 387,2-3 129,1 10 129,-2-4-129,3 10 0,-5-6 129,4 5-129,-4-5-258,4 2-129,-7-2-129,3-2 129,-1-7-258,-1-2-258,-5-12 0,7 16-129,-7-16-258,0 0-516,21-4-645,-16-13-387,10-1-903,3-1-1032,-4-14-387</inkml:trace>
  <inkml:trace contextRef="#ctx0" brushRef="#br0" timeOffset="455016.0254">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457312.156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458332.2151">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890"/>
    </inkml:context>
    <inkml:brush xml:id="br0">
      <inkml:brushProperty name="width" value="0.07" units="cm"/>
      <inkml:brushProperty name="height" value="0.07" units="cm"/>
      <inkml:brushProperty name="color" value="#3165BB"/>
      <inkml:brushProperty name="fitToCurve" value="1"/>
    </inkml:brush>
  </inkml:definitions>
  <inkml:trace contextRef="#ctx0" brushRef="#br0">-3 123 112 0,'-5'-13'44'0,"36"13"-24"0,-11 4-10 0,-10 0 16 16,21 1-7 0,4-1-8-16,11-4-5 15,5 0-3-15,10-4-5 0,0-1 1 16,0 1-1-16,-5-4-2 0,0-5 3 16,-1-12 2-16,-9 8 2 15,5 4 1-15,-10-4 15 16,-11 9 10-16,1-1-2 15,-11 5-1 1,-5 21 5 0,-5 4-12-16,-15 4-4 15,0 5 0-15,-5-5 0 0,5 14 0 0,0-14 4 32,5 13 9-32,15-4-13 0,10 0-4 15,1-13-6-15,4-4-2 16,11-9-8-16,5-8-4 31,4-4-13-31,6-13-6 0,-5 0-3 16,0-8 1-16,-5-1 12 0,-6 5 8 15,-4-4 11-15,-6 4 5 16,-4 4 3-16,-1-4 5 16,-5 8-4-16,1 0 2 15,-6 1-1-15,-5 7 1 16,0 1 2-16,-5 21 10 31,-5 4-2-31,-5 9 0 0,0 8-1 16,-5 8 3-16,0 18 2 15,-5 16-2-15,-6 9-1 16,6-4-12-16,0-9-4 16,5-4-5-1,5-13-2-15,-6-16-15 0,1-5-5 16,0-13-41-16,0 1-17 15,-15-14-84 1</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3.127"/>
    </inkml:context>
    <inkml:brush xml:id="br0">
      <inkml:brushProperty name="width" value="0.07" units="cm"/>
      <inkml:brushProperty name="height" value="0.07" units="cm"/>
      <inkml:brushProperty name="color" value="#3165BB"/>
      <inkml:brushProperty name="fitToCurve" value="1"/>
    </inkml:brush>
  </inkml:definitions>
  <inkml:trace contextRef="#ctx0" brushRef="#br0">-1 146 80 0,'0'-4'30'0,"0"4"-16"0,5 0-10 0,-5 0 10 15,0 0-2-15,0 0 3 16,10 4 3-16,-10-4 3 0,10 4 0 16,1 4 2-1,-1-3-2-15,0-5-1 0,5 8-10 16,5 1 5-16,11-5 2 0,10 4-3 16,9 1 2-16,11-5 0 15,21 0-1-15,9 0-1 16,6 1-1-16,9 3-3 0,21-4-1 15,26 1-5-15,4-1-1 16,6 0 1 0,14 0 0-16,22 1-2 15,-6-1 1-15,15 0 2 16,26-4 4-16,-6 4 0 16,16-12 2-16,20-1-4 15,-15 1 1-15,5-1-3 16,15-3 0-16,-20 3-1 15,0 1 0-15,15-5-5 16,-15 5-1-16,15-5 3 16,11-12 1-16,-21 8-3 15,15-9 1-15,5 9-2 16,-10-4-2-16,1 4 0 0,-6 4 0 0,-21 9 0 16,11 0 3-16,16 12-2 15,-27 1 1 1,11-1-5-16,56 14 0 15,-36-10 3-15,-10-16 2 16,-15 0 2-16,-15 0 2 16,-21-13-3-16,-15 0-2 15,-193 17-7 17,315-26-13-32,-66 18-3 15,-25 4-24-15,-26 4-8 0,-26 12-37 0,-19 5-15 16,-21 13 51-16,-25 4 25 31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54.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853-9 6,'0'0'5,"0"0"-1,9-3-1,-9 3 1,0 0 3,0 0-1,0 0 2,0 0 0,0 0 0,0 0-1,0 0-1,0 0-1,0 0-3,0 0 0,0 0 0,0 0 1,0 0-1,0 0-1,-13 11 2,-1 0-1,-6 1 1,-5 5 0,-9 5 0,-5 3-1,-10 3 1,-6 4 0,-3 0-1,0 1 1,2-2-1,4-1-1,5-4 0,7-3 0,9-4-1,9-3-1,8-6-1,14-10-1,-13 11-2,13-11-7,3-12-9,4 2-3,0-11 0,4-1 0</inkml:trace>
  <inkml:trace contextRef="#ctx0" brushRef="#br0" timeOffset="420">197 80 10,'0'0'11,"-3"17"0,1-6 0,-2 3 0,-4 0-1,-2 7 0,-5 4 1,-1 5-1,-5 2-2,0 7-1,-2 0-1,3 5-1,-1 1-1,7 0-1,2-4-1,6 0 0,6-5 0,9-3-1,4-3 1,10-5-1,8-6 1,8-5-1,8-4 1,4-4-1,5-4 0,3-3 0,-2-4 1,-4-1-1,-5-4 0,-6 2 0,-10-1 0,-3 2 0,-9 1-1,-5 2-1,-5 4-3,-10 0-5,0 0-18,10-3-2,-10 3 0,-10-4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56.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874 35 8,'19'-11'14,"1"3"-2,-5 5-1,-5-4-2,-1 6-2,-9 1-2,0 0 1,0 0-1,10-6 0,-10 6 0,0 0 0,0 0 0,-13 11-2,13-11 1,-21 13-1,5 0 0,-6 1 0,-6 7-1,-5 1 0,-6-1 1,-5 8-1,-7-3 1,-3 3 0,-3 0-1,0 0 1,1-1-1,4-3 0,4-2-2,6-3 1,8-3-2,6-5-1,11 0-1,2-9-2,15-3-4,0 0-3,-3-15-4,5-1-6,2-4-3,4-3 0</inkml:trace>
  <inkml:trace contextRef="#ctx0" brushRef="#br0" timeOffset="391">218 89 8,'0'0'15,"0"0"-2,0 0-4,-9-2-1,9 2-3,0 0 0,-5 12 0,5-12 1,-8 16 0,-2-3 1,3 4-1,-6 5-1,0 6 0,-7 4 0,3 4 0,-5 0-1,2 4-1,0-3 0,3-1-1,2-3-1,4-4 1,4-4-1,3-2 0,7-4-1,6-2 1,2-2 0,8-1 1,4-4-1,7-2 1,3-5 0,9-2 0,0-5 1,6-1 0,-1-4-1,2-1 0,-3 0 0,-4 1 0,-7 2-1,-7 1-1,-5 3 0,-8 1 0,-3 2-2,-12 0-1,9 4-5,-9-4-18,0 0-3,0 0-2,0 0 2</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2.7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790 146 6,'10'-3'10,"1"-4"-2,1 3-2,2-2-2,2 1-2,-1 0 1,0 0 0,-4 1 0,0-1 0,-11 5 1,15-3 0,-15 3 2,0 0 1,0 0 1,0 0 0,0 0-1,0 0-1,-18 14-1,-5-3 0,-3 7-2,-13 5-1,-8 7 0,-12 5 0,-2 8 0,-5 1 1,6 1-1,3 0 0,9-3-1,10-4-2,14-7-1,14-7-3,13-12-8,15-12-11,13-11-3,5-15 1,9-9 0</inkml:trace>
  <inkml:trace contextRef="#ctx0" brushRef="#br0" timeOffset="361">689 1 7,'-20'-8'16,"-1"13"-4,-5 4-5,-3 6-4,-7 7-1,-6 4-1,-5 5 0,-8 7 2,-2 3 2,-2 1 2,1 5 2,-2-2 0,8 1 2,5-5-2,10-4 1,10-7-3,12-1-1,14-8-2,17-3-1,16-5-1,17-3 0,11-1-1,12 1 1,8-1-2,5 0 1,-3 1-1,-6-1 0,-8-1 0,-12 1 0,-8 0 0,-9-2 0,-7 3-3,-8-5-9,0-1-15,0-1-2,-5-10 2,2-4-2</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23.5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796 0 3,'0'0'14,"0"0"-2,0 0 0,6 9-1,-6-9 0,0 0-1,0 0 0,0 0-2,-1 12-1,1-12-2,0 0-1,-12 13-1,3-3-1,-8 6 1,0 6 0,-6 2 0,-5 9-1,-6 5 2,-4 7-2,-8 2 2,0 5-2,2-4 1,-2-2-1,3-5-1,1-2 0,5-9 0,7-8-2,7-5-1,4-9-4,10-3-5,-1-10-9,8-4-8,3-5 1,1-3-1</inkml:trace>
  <inkml:trace contextRef="#ctx0" brushRef="#br0" timeOffset="410">157 260 13,'0'15'21,"0"-15"0,-4 9-1,4-9-13,-3 13-4,-3-1-2,0 3 0,-3 6 1,-3 3 0,-1 8 1,-5 3 1,1 6 0,-3 2-1,5 6 1,1-3 0,4 3-1,2-4 0,6-3-1,4-6 1,3-4 0,6-7 0,0-4-1,4-6 1,2-3 0,0-4 0,5-1-1,0-7 1,7-1 0,1-6 0,6-1 0,1-4-1,7-1 1,-2-2-1,3-1 0,-2 2-2,-3-1 1,-3 2-1,-4 2 1,-5 1-1,-8 2 0,1 1-1,-6 3 0,-4-1 2,-1 4-2,-10 1 1,0 0-1,0 0 0,0 0-1,0 0 0,0 0-1,2 10-2,-2-10-3,-9 10-8,9-10-12,-9 15-2,9-15 2,-16 7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4.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1171 0 6,'-3'17'7,"3"-17"1,-5 17 1,-2-8 0,0 2 0,-4 4 1,-5 1-2,-3 6 0,-7 4 0,-3 6 0,-8 4-1,-3 4-1,-8 3 0,-1 3 0,-3-2 0,2 1-1,0-5-1,2-1-1,3-6-3,3-7-5,11-5-15,12-7-8,2-14 1,17 0-1</inkml:trace>
  <inkml:trace contextRef="#ctx0" brushRef="#br0" timeOffset="321">281 307 2,'-31'30'19,"-5"-3"-2,6 11 1,-1-1-12,0 7-4,1 4 1,2 1 2,4 3 1,4-6 2,7-1 1,5-6 0,10 1-1,7-11 1,15 0-2,7-10-1,14-4-2,5-4 0,9-4-2,4-7 1,4-4 0,-1-2-2,-2-3 2,-4 0-2,-4 1 1,-8-1-2,-4 3 1,-8 1-1,-9 2-1,-7 2 1,-6 0 0,-14 1-1,9-2-3,-9 2-9,0 0-16,0 0-1,-10-12 0,-6-7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1.8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1071-6 16,'0'0'18,"0"0"-2,0 0-2,5-9-3,-5 9-1,0 0-4,0 0-2,0 0-3,0 0 0,-13 9 0,4 2 0,-7 4 1,-6 7 1,-8 5 0,-9 8 2,-11 2 0,-8 8 0,-8-5 0,-4 3 0,-4-5-1,5-2-1,5-8-2,9-9-9,9-7-19,17-8-2,12-13 2,18-9-2</inkml:trace>
  <inkml:trace contextRef="#ctx0" brushRef="#br0" timeOffset="320">844-2 17,'-6'20'23,"-5"7"0,-11-3 0,-6 2-11,-6 6-10,-10 2 0,-8 4 1,-8 2-1,-8 3 2,-8-5 0,-1 5 1,-2-7 1,7 0 0,7-6 0,8-4-1,10-7-2,12-3-2,18-2-5,17-14-3,2 18-13,16-10-9,2-4-1,9-1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305111.4512">19181 11952 516,'-3'14'1419,"3"-14"129,0 0 0,13 7-129,-2-4-129,5-3 0,3 0-387,5 3-387,5-1-129,6 3-258,6 0 129,9 0 258,10 2 129,8-2 129,20 6 258,10-8-129,27 6 0,10-6 129,24 6-258,18 2 0,20 3-516,15-2 0,18 5 0,16-4-258,12 3 0,16-1-387,2-7-1290,9-6-2580,8 2-258,-12-5-129</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0 11,'70'57'8,"-70"-57"1,64 71 1,-31-29 0,0 9-1,-4 3-1,5 7-1,-3 4-1,-7 7-1,2 0 1,-5 4-1,-1 2-1,-7 2 1,-5-1 0,-3 0 0,-7-2-1,3-1 1,-11-2-1,3-2 1,-12-6-1,0-4 1,-4-3-1,-3-3 1,-1-7 0,-4 0-1,-5-6 0,-1-2-1,6-5 0,-6 1 0,3-9-1,-2-2 0,2-3-1,2-4 0,9-5-1,0-4-2,4 0-2,9-10-9,1 1-19,9-1 1,-9-16-3,8 0 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4,'-13'-10'15,"13"10"0,-4-18-14,9 8-3,3 0 0,1 0 0,5 0 1,5 2 2,3 2 0,2 3 1,2 4 1,-2 5-1,1 5 1,1 6-1,-7 4 0,-2 7 0,-4 1 0,-3 3 0,-5-2 2,-6-2 1,-3-1 2,-9-7 0,-1-1 1,-9-11 1,0 2 0,-4-11-1,3 0-2,1-7-1,8-3-2,5-6-1,5-1-2,7-3 1,6-1-1,7 0 0,3-1 0,3 3 0,4 3 0,-1 4 0,4 4 0,-1 3-1,-1 5 1,-1 5-1,-3 4 0,-5 4 1,-8 2 0,-6 5 0,-7 1 0,-8 1 1,-8 3 1,-7-4 0,-7 1 0,-5-3 0,4-2 0,0-4 0,5-5-2,9 0-6,5-7-17,16 0-5,7-13 0,8-3-1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08:28.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30 8,'-6'-9'7,"6"9"-2,-3-11-3,3 11-4,1-10-5,-1 10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4.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3,'11'4'11,"7"1"1,2 2-1,4 2-1,5 0-1,5-1 1,5 6 0,1-5-1,6 5-1,0-2-2,1 4-2,0-2 0,-2 4-2,-5 0 0,-4-1-1,-5 1 0,-6-2-1,-7-1 1,-2 1-1,-7-1 1,-3 0 0,-4 0 0,-2 2 1,-3 1 0,-1 3 0,-4 0 0,-2 0 1,-6 1 0,-1 1 0,-7-3 0,-1 2 0,-5-3-1,-1-1 1,-4-1 0,-2 1-1,-1-3-1,3 0 1,0-2-1,2 0 0,3-1 1,3 1-1,5-4 1,4 0-1,5-1 0,1-3 0,12-5-1,-12 5 0,12-5-2,0 0-3,0 0-12,11-1-14,4-8 0,8-6-1,4-10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0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1465 1151 3,'0'0'9,"-16"-1"-1,6 0-3,0 0 0,-4 1-2,2 0-1,-3 0 0,0 1 0,-3 1 1,0 0 1,-3 1-1,-3 1 2,-5 0-1,-2 1 0,-3 0 1,-4 0 0,-5-1-1,-1 0 1,-2-1 0,2 1-1,-1-3 0,2 0-1,-4-1 0,3 1-1,-1-1-1,-2 1 0,0-1 1,3 1-1,-1-1 1,1 1 0,2 2 0,5-1 0,4-2 1,4 2-1,3-2 0,1 0 0,3 0 0,2 1 0,4-3 0,1 2-1,1 0 1,2 0-1,0 0 1,1 0-1,1 0 0,1 0 0,-2 0 0,0 1 0,1-1 0,1 0 0,9 0-1,-16 1 1,16-1 0,-13 0 0,13 0 1,0 0-1,-11 0 0,11 0 0,0 0 1,0 0-1,0 0 0,0 0 0,-10-1 0,10 1 0,0 0 0,0 0-1,0 0 1,0 0-1,0 0 0,0 0 0,-10-3 1,10 3-1,-9-4 1,9 4-1,-12-2 0,12 2 1,-13 0-1,13 0 0,-14 2 0,14-2-1,-15 1 1,15-1 0,-16 4 0,7-3 0,9-1 0,-13 0 0,13 0 0,-9 1 0,9-1 0,0 0 0,0 0 0,0 0-1,0 0-2,0 0-1,0 0-8,0 0-19,0 0 0,0 0 0,-1-15 0</inkml:trace>
  <inkml:trace contextRef="#ctx0" brushRef="#br0" timeOffset="12338">2051 1095 13,'0'0'11,"16"-8"-1,-7 5 1,2-1-1,0 2-2,1 0-2,2 2-1,-2-1-2,2 3-1,-5 1 0,2 1 0,-11-4 0,13 13 0,-9-4 0,-2 2 0,-2 0 0,0 1 1,-2 0 0,1 0 0,1-12 1,-7 18 1,7-18 0,-13 11 0,13-11 0,-13 3 1,2-6-1,11 3-1,-17-9 0,17 9-2,-18-17 0,12 8-1,-2-3 0,2 0 0,2 0-1,1-2 0,3 1 0,2-2 0,6 2-1,2 0 0,1 1 1,4 2-1,1 3 0,0 0 1,1 6-1,-2 2 1,-1 5-1,-4 1 1,1 3-1,-3 3 1,-1 0-1,-3 2 1,-1 1 0,-1 1 0,-2-2 0,-3 1 0,-2-3 1,-2 1 0,-4-4 1,0 0 0,-3-4 0,-2 1 0,-3-5 0,4 0 1,-1-4-1,3 0 0,1-3 0,3-1 0,2-3-1,5-1 1,1-4-2,2 1 0,2-3 0,1 0-2,3 0 2,1 3 0,2 0-1,-2 4 1,-8 9 0,15-12 0,-15 12-1,13-1 1,-13 1-1,0 0 1,13 16-1,-9-6 0,-1 4 1,1 0 0,-1 2-1,-2-2 1,-2 2 1,-2-2-1,-7-2 1,-2-1-1,0-3 1,-3 0 1,0-4-1,0-1 2,1-2-2,1-2 1,13 1-1,-12-14 0,10 4-1,2-3 0,4-1-1,2-2 0,3 0 0,4 0 0,0 2 0,2 2 0,-1 3-2,-1 2 3,-4 2-1,0 3 0,-9 2 0,0 0 1,7 14-1,-15-2 1,5 2-1,-5 2 1,0 0 1,-3 2-1,0-4 2,2 0-1,-4-5 1,13-9 1,-21 12 0,21-12 0,-18-1-1,18 1 0,-12-10 0,12 10-2,-4-15-1,5 4-2,-1 11-4,8-16-25,-1 6-2,-3-1-1,-2 0 1</inkml:trace>
  <inkml:trace contextRef="#ctx0" brushRef="#br0" timeOffset="13970">222 1180 9,'0'0'5,"0"0"0,0 0 1,0 0 2,0 0 1,0 0 0,0 0 1,0 0-1,0 0 0,0 0 1,0 0-3,0 0-2,12-3-2,-12 3-1,14 1-1,-2 0-1,0 0 0,4 1 0,2-2 1,7 1-1,3-1 0,8-1 0,4 0 0,6-1 1,6-1-1,4 1 0,6-1 1,3 1 0,8 1 0,-2-1 0,6 0 0,0 0 0,1 1 0,0-1 0,-3 1 0,-4-1-1,-3 2 0,-3 1 0,-3 0 0,-3 0 1,-2 1-1,-3-2 0,-2 1 1,-2-2-1,-4-1 1,-3 0 0,-5-1 0,-8 0-1,-3 1 1,-8-1 1,-4 1 0,-15 2 0,15-3 0,-15 3 0,0 0 0,0 0 0,0 0 0,0 0-2,0 0-3,0 0-7,0 0-18,-9-1-1,9 1 0,-19-11 0</inkml:trace>
  <inkml:trace contextRef="#ctx0" brushRef="#br0" timeOffset="16173">2060 1519 3,'0'0'15,"0"0"-5,10-5-6,-10 5 2,0 0 0,0 0 0,0 0 1,0 0 0,2 10 1,-6-1-1,-1 7 0,-5 2-2,0 8-1,-6 1 1,1 9 1,-6-2 0,2 3 0,-2-2 0,3-1 0,-1-6-1,5 0 0,3-7-1,6-1 0,6-5 0,9-3-2,6-4 1,8-1-3,8-4 2,6 0-2,0-2 1,5-2-1,-4-1 1,-4 1-1,-3 0 0,-6 0 0,-5 0-1,-5 0 0,-3 1-4,-13 0-5,13-9-20,-13 9-2,3-18 1,-6 5 0</inkml:trace>
  <inkml:trace contextRef="#ctx0" brushRef="#br0" timeOffset="16664">1957 1751 34,'11'15'25,"3"-16"1,12-2-2,5-1-22,5-2-1,8 2 1,0-4 1,5 4 0,-2-1 0,-1 2 1,-8-1-1,-3 3-1,-6 0-2,-7-1-3,-2 2-9,-7-1-16,-13 1-1,-2-12 1,-11 1 1</inkml:trace>
  <inkml:trace contextRef="#ctx0" brushRef="#br0" timeOffset="16924">2001 1548 34,'-1'10'27,"1"-10"0,24-3 0,1-4-19,1-2-7,4-2 1,5 0 0,5 2 1,2-3 0,4 5 1,-2-1 0,1 6-1,-1-2 0,-1 4-1,-2 1-2,-6 0-2,-2 6-8,-5-3-19,-5-4-2,-3-2 1,-5-9-1</inkml:trace>
  <inkml:trace contextRef="#ctx0" brushRef="#br0" timeOffset="47749">2116 102 4,'0'-11'7,"0"11"1,0 0-2,0 0 1,0 0 0,0 0 0,0 0 0,0 0 0,0 0-2,0 0-1,0 0-1,0 0-2,0 0-2,0 0 0,-1 9 0,-2 0 0,3 3 0,-2 5 0,0 5 2,-3 8-1,1 6 1,-4 4 0,0 6 1,-1 0-1,1 1 1,-2 0 0,3-2 0,0-6 0,3-4 0,0-8 0,1-4-1,-1-5 1,3-4 0,1-14 0,-1 13 0,1-13 1,0 0 0,0 0-1,-3-12 1,1-1-1,1-5-1,-1-4-1,1-6-1,2-4-2,0-6 0,4 2 0,-1-6-1,6 2 0,-2 0 1,5 2-1,-2 0 2,2 1 1,0 3 0,0 3 1,3 4 0,-1 1 1,2 4-2,-1 2 1,2 2 0,2 3 0,1 3-1,-1 0 1,-1 4-1,0 3 0,-3 2 1,-1 3-1,-4 4 0,-11-4 1,13 18 0,-11-2 0,-2 0 0,-2 6 0,0 0 0,-3 2 1,-1-1-1,1 0 0,0-2 1,0-3-1,0 0 2,-3-3-1,0-3 1,-1 0 2,-3-1-2,0-3 0,-3 0 1,-1-2-1,0 1-1,-1-4 1,0 1-1,1-3 0,3-1 0,1-2 0,2 1 0,10 1 0,-11-3 0,11 3 0,0 0-1,0 0-1,0 0 0,0 0 1,0 0-2,0 0 1,0 0 0,0 0 0,0 0 0,0 0 1,0 0 0,0 0 0,0 0 0,8 13 0,-1-3 1,1 2-1,4 4 1,3 2 0,4 3 0,3 0 0,3 2 0,3-1 1,1 2-1,2-2 1,-2 0 0,-4-2 0,0-2 0,-4-3 0,-5 0-1,-2-3 1,-4-2-1,-10-10 1,12 11-1,-12-11 0,0 0 1,0 0-1,0 0 1,0 0 1,0 0-1,0 0 1,0 0 0,0 0-1,0 0 0,0 0 0,0 0-1,0 0-1,0 0 0,0 0-1,0 0-2,9 7-6,-9-7-15,0 0-6,0 0 1,0 0-1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9.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192 153 10,'0'0'6,"12"-17"-6,-4 7 1,2-1 3,4 2 2,1-2 0,7 4 2,-1 1 0,6 1-1,1 2-1,1 2-3,-1 1 0,-3 3-1,-2 2-1,-6 1 0,-5 5 0,-6 3 0,-3 3 0,-7 1 0,-2 4 1,-4-1 0,-3 1 1,-3-2 3,-4-2 0,-3-6 1,3 1 0,-5-10 0,5 1 0,-1-7-1,4-2-1,3-7-2,7-4-1,4-4-1,6-3-1,3-2 1,3-2-1,2-1 0,3 2 0,3 3 0,-1 3 0,-1 2 1,-1 5-1,-1 4 1,-3 1-1,2 5 0,-3 2 0,-9 1 0,11 13-1,-5-1 1,-4 2 0,-2 4 0,-1 3 0,-2-1 0,-3-2 0,-2 0 1,-3-2 1,-3-5 0,1-2 1,1-4 0,1-1 1,0-4-1,11 0 0,-13-4 0,13 4-1,0-16 0,4 4-1,2-2-1,2-3 0,-2 0 0,1-1 0,2 0 0,0 2 0,-1 1 0,1 3-1,1 1-1,-10 11 1,21-10 0,-12 8-1,1 7 1,-10-5-1,8 20 1,-10-6 0,-2 5 1,-5 1 0,-3-2 1,-1 2 0,-3-3 0,1-2 1,1-2-2,2-4 0,7 2-5,5-11-25,0 0-1,0 0-2,15-9 1</inkml:trace>
  <inkml:trace contextRef="#ctx0" brushRef="#br0" timeOffset="1392">77 649 9,'0'0'13,"0"0"1,0 0-1,5 15-2,-5-15-1,-3 22-2,0-5 1,1 4-1,-5 3-2,4 5-1,-4-1 1,4 5-2,-2-1 0,3 2-1,0-4 0,5 1 0,3-4 0,5 2 0,0-5-1,4 0 0,-1-1-1,6-2 0,2-2 1,2-3-1,-1-2 0,4-2 0,1-3 0,1-1 0,-2-6 0,0-1 0,-2-4 0,-2-6 1,-3-3-1,-1-6 1,-2-3 0,-2-4 0,1-5-1,-1-1-1,0-5 1,0 2-2,-2-1 2,-2 0-2,-3 2 2,0 1-1,-3 2 1,-3 5-1,-1 1 1,0 3 0,-2 2 0,2 5 0,-1 0-1,1 5 1,-1 9-1,1-14 0,-1 14 0,0 0 0,0 0 0,0 0 0,0 0 0,0 0-1,0 0 1,0 0 0,0 0 0,0 0 0,0 0 0,0 0 0,0 0 0,0 0 0,0 0-1,0 0 1,0 0-1,0 0 1,0 0-1,0 0 1,0 0-1,0 0 1,0 0-1,0 0 1,0 0-1,0 0 1,0 0-1,-3 17 1,3-3-1,-2 3 1,2 6-1,-2 4 1,-2 4 0,2 3 0,-1 1 0,0 1 0,1-2 0,-1-2 0,-1-2-1,-1-3 1,-1-2 0,-3-3-1,-2-1 1,0 0 0,-3-1 0,-1-2 0,-2 1 0,0-2 0,-1-1 0,0-1 0,-1-6 1,2-2 0,-1-2 0,1-3 0,-2-4 0,2-4 0,-2-3 0,0-1 1,-1-6-2,2 1 0,-2-3 0,-1-1 1,-1 2-2,-2-1 1,1 1 0,2 3-1,1 3 1,0 0-1,3 1 0,3-2 0,8 2-2,-1-6-2,10 2-9,2-7-17,-3-4 0,1-3 0,-3-5 0</inkml:trace>
  <inkml:trace contextRef="#ctx0" brushRef="#br0" timeOffset="24876">2 751 4,'0'0'4,"2"-13"0,-2 13-3,7-14-1,-7 14 0,9-16 0,-9 16 2,9-17 2,-9 17 2,7-12 1,-7 12 1,0 0 0,0 0-1,2-9 0,-2 9-3,0 0-1,0 0-1,0 0-1,0 0 1,0 0 1,0 0 0,0 0 0,0 0 1,0 0 0,0 0-1,0 0 1,0 0-1,0 0-1,0 0 0,0 0 0,0 0-1,0 0-1,0 0 1,0 0-1,0 0-1,3 16 1,-3-16 0,-1 20 0,0-7 0,-1 6 0,0 2 1,0 2 0,0 4 1,0 1-1,1 2 1,2-1 0,3 1 0,0-3-1,2 0 1,3-4-1,2 1 0,-1-4 0,3 0 0,-4 0 0,5 0 0,-1-3 1,3 1-1,0-3 1,2-2 0,3-3 0,3-1-1,5-6 0,-2-2 0,3-3 0,2-3 0,-2-2-1,-1-1 0,-1-3 0,-2-1 1,-2-1-1,-1-1 0,-5-2 1,-1-1-1,-4-4 1,0-1-1,-4-4 1,-2-3 0,-4-2-1,-1-3 0,0 2 1,-4-1-1,1 5 0,-1 2-1,-1 5 1,2 4 0,-1 6-1,-1 1-2,3 10-3,0 0-21,-9-9-3,9 9 1,-21-22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4">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09">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9">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5">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5">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2">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9.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0 12,'11'4'21,"13"5"-1,3-2-4,7 3-13,8 3-1,5 2 1,3 3-2,1 1 1,0 0 0,-6 2 1,-3-3-1,-8 0 1,-5-1 0,-7-4 1,-6-1-1,-10 0 1,-3 0-1,-7 0 0,-4 0-1,-8 0 1,-3 3-1,-9 0 1,-4 2-1,-9-1 1,-3 3 1,-6-2-1,1 2 1,-4-1-1,2 2 0,-2-2 0,2 2 0,1-2-1,5 1 0,-1-3 0,5 3 0,0-3 1,4 0-1,2-1 0,4 1 0,2-5 0,8 2 1,0-3-2,6 1 0,3-5-1,3-1 1,9-5-1,0 0 0,0 0-3,-12 8-6,12-8-23,-16 6 0,-3-11-2,-7-4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28 168 27,'-17'-5'20,"17"5"0,-10-11-9,8-1-11,5 0 1,3-1 1,1-4 2,5-1 0,4 3 1,-1-3 1,6 5-1,0 0-1,2 4-1,-2 3-2,0 4 0,-2 6-1,-3 5 0,-4 7-1,-4 3 1,-4 2 1,-3 5-1,-4-3 2,-2 3 0,-5-7 1,2 0 1,-5-7 0,3 0 1,-5-7-1,2-1 0,-3-6-1,3-3 0,0-3-2,2-6 0,2-1-2,4-7 1,4 1-1,3-4-1,3 3 1,3-1 0,0 3 0,0 4 1,0 4 0,-8 12-1,11-14 1,-11 14 0,14 2-1,-14-2 1,14 14-1,-5-2 0,-2 3 0,0 2 1,-3 1 0,-3 3 1,-5-3 1,-3 0 1,-5-2 0,2-1 1,-4-5-1,3-2-1,2-2-1,-1-5-7,10-1-23,-10 2-2,10-2-1,-16-9 1</inkml:trace>
  <inkml:trace contextRef="#ctx0" brushRef="#br0" timeOffset="751">71 375 5,'0'0'18,"-3"15"0,3-15 0,-4 11-17,4-11 0,-2 16 3,1-3 1,-3-3 1,-2 6 4,-3-3-2,2 5 1,-5-1-1,6 5 0,-5-1-3,8 2-1,-1-3 0,7 2-1,3-2-1,5-4-1,2 2 1,3-4-1,1-2 0,2-2 0,0-2-1,-1-3 1,-2-2 0,-1-1 0,0-8 0,1 0 0,-1-6 0,1-1 0,1-6 1,5 0-2,-1-3 1,2 1-1,-3 0 1,-1 2-1,-3 1 2,-1 1-1,-5 5 2,-2 1-1,-5 2 1,-3 9-1,5-14 1,-5 14-2,0 0-1,0-10-4,0 10-5,0 0-22,0 0-1,0 0-2,0-17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30.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-1 975 32,'-4'-10'19,"4"10"-2,0 0-4,8-12-3,3 7-4,7 1-3,3-2-2,5 2-1,0-2 0,1 3 0,-3 0 0,-3 2-1,-7 3 1,-14-2 0,10 16 0,-16-4 0,-5 1 1,-2-1 0,-1 3 1,-4-3 0,3 1 0,-1-6 1,2 0-1,1-4 0,1 0 1,-1-3-1,3-1 0,1-3 0,9 4 0,-13-14 0,9 2-1,4-1 0,3-2 0,3 2-1,2-3 0,1 5 0,2 1-1,0 4 1,-1 3 0,-1 4 0,-9-1 0,11 17 0,-9-1 0,-1 2 0,-2 5 1,-3 1-1,2 3 1,-1-5-1,-1 1 1,0-6 2,2-1 1,-8-7 1,10-9 0,-18 7 0,8-6 0,0-3-1,10 2-2,-16-5-6,16 5-21,-9-21-7,9 4-2,1-6 2</inkml:trace>
  <inkml:trace contextRef="#ctx0" brushRef="#br0" timeOffset="1603">369 1153 13,'-8'25'9,"-1"4"-1,0 0-1,-1 3 1,0-1-2,2 0 0,-3-6-1,2-2 1,-1-3-3,5-3 2,-1-4-3,2-3 0,4-10-1,-6 12-2,6-12-2,0 0-7,0 0-7,0-10-4,-2-6-2</inkml:trace>
  <inkml:trace contextRef="#ctx0" brushRef="#br0" timeOffset="2674">136 197 23,'0'0'23,"0"0"-4,-3-9-6,3 9-3,0 0-4,0 0-2,0 0-1,0 0-1,0 0 1,0 0-1,0 0 0,0 0-1,4 15 0,-5-5-1,0 4 0,-1 6 0,-1 4 0,0 6 1,-4 1-1,1 3 1,-1-1-1,1 1 1,0-2-1,0-5 0,0-2 1,3-7-1,-1-3 1,2-3 0,2-12 2,-3 10 0,3-10 1,-1-10-1,2-5 1,-1-1-2,5-12 1,1-5-1,0-7-1,0-2-2,1-2 1,0-2 0,0 0 0,4 4 0,-2 4 0,-1 2-1,5 6 1,5 5-1,7 2 0,3 5 0,6 5 0,4 1 0,2 5 0,-1 3 0,1 2 1,-6 2-1,-4 3 1,-6 1-1,-5 3 1,-5 3 0,-6 1-1,-4 3 1,-4 2 0,-6 2 0,-3 1 0,-7 2 0,-3-1 1,-6 0 0,-6 0-1,-5-2 2,-3-3-1,-1 0 0,1-4 0,3-2 0,5-1 0,7-4-1,5-1 1,5-1-1,14-2-1,0 0 0,0 0 0,0 0 1,0 0-1,0 0-1,0 0 2,12 3-1,-12-3 0,10 12 1,-4-1 0,1 3 0,2 3 0,2 3 0,0 4 0,3 2 1,2 0-1,2 1 1,3 1-1,0-1 1,-1-2 0,0-2-1,-3-3 0,0-1 0,-6-4 1,-1-2-1,-10-13 1,10 14 0,-10-14 0,0 0 0,0 0 0,0 0 0,0 0 1,0 0-1,0 0 0,0 0-1,0 0 1,0 0-1,0 0-1,0 0-5,0 0-23,2 10-1,-2-10 0,-7-22-1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2.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27 138 12,'0'0'21,"-14"2"0,14-2 0,-10-2-16,10 2-3,0 0 1,-6-13-3,9 2 1,5-1-1,3-2 0,2-4 0,2 1 0,4-1 0,-1 4 0,-1 2 2,-5 6-1,-1 3 1,-11 3 0,11 13 0,-9 3 0,-9 4 0,3 2-1,-2 4 1,1 1 0,-4-3 0,2 2 1,-5-6 1,5-1 1,-2-8 0,2 2 0,7-13 1,-12 12-1,12-12-2,0 0-1,-3-17-1,7 2-1,3-4 0,0-5-1,2-2 1,0 0-2,5-1 2,-2 3-1,2 4 1,0 3 0,-1 6 0,2 4 0,1 6-1,-1 2 1,-3 8 0,-2 5 0,-1 0 0,-3 5 0,-4 2 0,-2 1 1,-4-1 1,-2 0 0,-3-6 1,0-1 1,-5-3-1,1-2 1,-5-6 0,4-1 0,-2-5 0,3-2-2,-2-4-1,4-2-1,-1-1 0,3-1-1,3 0-2,0-3-4,8 7-5,-1-3-18,12 2-3,3 2 0,6 1 1</inkml:trace>
  <inkml:trace contextRef="#ctx0" brushRef="#br0" timeOffset="791">119 463 2,'0'0'10,"9"-12"1,-9 12-10,13-11-4,-13 11 2,12-9 4,-12 9 2,0 0 5,12 5 1,-12-5 2,5 14-3,-5-2-1,-1 3-1,-2 7-1,-3 0-1,-2 6 1,-5 3-2,-1 3 2,-4-3-1,5 2 0,-3-7-2,6 0 1,1-6-3,7-3 1,9-8-2,10-3 0,7-5 0,9-2-1,4-3 0,6-2 0,7-2 0,1-3 0,-1-1 0,-5 2 0,-4 2 0,-7-1 0,-5 3-1,-9 0-2,-3 7-7,-17-1-19,0 0-2,-3-12 1,-10 3-1</inkml:trace>
  <inkml:trace contextRef="#ctx0" brushRef="#br0" timeOffset="1252">128 580 18,'-1'9'23,"1"-9"0,21 0 2,-2-5-19,0-2-2,6 1 2,2-2 0,8 2 0,-2-3 1,6 2-1,-1-1-1,-1 3-2,0-1-1,-3 2-1,-6 1-1,-5-2-1,-3 4-4,-11 0-7,-9 1-13,11-1-5,-11 1 2,-13-5-2</inkml:trace>
  <inkml:trace contextRef="#ctx0" brushRef="#br0" timeOffset="1562">208 432 8,'0'-11'16,"0"11"-3,8-11 0,-8 11 1,13-7 1,-3 4-1,1-5-4,3 6-1,5-4-3,5 5 0,8-7-2,7 4 1,7-6-2,4 5 1,2-3-2,4 2 0,-4 0-1,-4 1 0,-6 1-1,-8 2 0,-9 0 0,-6 1 1,-7 1-1,-12 0 1,0 0-1,11 2 1,-11-2-1,0 0 0,0 0-1,0 0-1,0 0-3,0 0-8,-11 9-15,11-9-3,-15 6 2,5-5-1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8.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5,'12'3'9,"-12"-3"-1,13 4 1,-13-4-1,13 5 1,-4-1-2,2-1 1,2 2-2,3 0 0,6 2 0,5 2-1,4 1-1,4 1 0,4 3 0,4-1 0,4 3-1,2 0 0,2 0 0,-5-2 0,1 2-1,-4-2 0,-3-2 0,-6-2 0,-4 1-1,-7-3 0,-5-2 0,-5 1 0,-3-4 0,-10-3 0,9 4 1,-9-4-1,0 0 1,0 0 0,0 0-1,0 0 0,0 0 0,0 0-1,0 0 1,0 0-2,0 0 1,0 0 0,0 0 0,0 0 0,-5 9 0,5-9 0,-7 9 0,7-9 0,-14 14 0,2-6 1,0 4-1,-4-2 0,-3 4 1,-4 0-1,-5 2 1,-2 2-1,-2 2 0,-2 0 0,0 0 0,1 1 0,3-1 1,3 1-1,3-3 1,2-1 0,2-2-1,2-1 1,2-1-1,0 0 1,0 0-1,-3 0 0,3-1 0,0 2 0,-1-1 0,2-1 0,1 1 0,2-3 1,12-10-1,-14 15 0,14-15 1,-9 8 0,9-8 0,0 0 0,0 0 1,0 0 0,0 0 0,0 0-1,0 0 1,0 0-1,0 0 0,0 0-3,0 0-6,-13 2-23,1-5 0,-6-11-1,-7-10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15.9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 1,'16'0'8,"7"5"0,1-3-2,3 2-1,2 1 0,4 1-1,3-1 1,2 2-1,4-1 2,1-2-1,3 3 1,1-4 0,2 2 0,5-2-1,1 3 0,1-4-1,4 5-1,2-6-1,4 5 1,4-4-2,1 3 1,0-1 0,4 0-1,2 3 0,-1-3 0,2 1 0,1-3 0,0-1 1,4 0-1,0-2 1,2 0-1,0-3 0,3 2 0,0-1 0,3 3 0,-1-1 0,-1 2-1,0 0 0,1 0 0,-1 0 1,1-1-1,2-1 0,-2-1 1,2 0-1,-2-1 0,4 0 0,-4 1 1,-2-4-1,-4 3 0,-1-2 0,-2 2 1,-4-3-1,-1 1 0,-4 1 1,3-2-1,-8 0 0,-2 0 0,-6 0 0,-8 0 0,-2-1 0,-6 2 1,-5-3-1,-7 3 0,0 0 0,-2 1 0,-4 0 0,1 0 1,-5 1-1,1-2 0,-5 2 0,-1 0 1,-2-1-1,-2 1 1,0-1-1,-12 4 0,14-3 1,-14 3-1,0 0 0,0 0 0,9-2 0,-9 2 0,0 0 0,0 0 0,0 0 0,0 0 0,0 0-1,0 0 0,0 0-1,0 0-3,0 0-7,-6 12-10,-4-8-5,-5-6 0,-9-10 0</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4,'0'0'5,"0"0"1,0 0 0,21-10 0,-1 3 0,7-2 1,9 0-3,9-3-1,7 1-1,7 0 1,5 0-1,5 2 1,2 0 0,2 2 0,-4 1 0,-4 1 0,-3 1 0,-10 0 0,-6 1-1,-6 1 0,-12-1 0,-6 2 2,-8-1 0,-2 3 0,-12-1-1,0 0 0,0 0-2,-15-1-1,1 2-5,-4-2-8,-2-1-5,0 1-5,-5-5 0</inkml:trace>
  <inkml:trace contextRef="#ctx0" brushRef="#br0" timeOffset="370">735 3 0,'0'0'2,"0"0"1,0 0 3,16-2 1,-6 2 0,4-2 2,8 4-1,2-2 0,4 4-2,4-1-2,1 3-1,2 2-1,3 3-2,-3 2 1,0 0-1,1 2 0,-2-1 0,-5 2 0,0-2 0,-5 0 0,-5-1 1,-1 0 1,-10 1 0,-5 2 2,-10 1 0,-12 4 2,-11 1-1,-5 3 2,-11 0-1,-6 3-1,-8-3 0,-2 1-1,3-4 0,3 0-1,9-6-1,3 0-1,8-4 0,7-2-3,12-1-5,6-6-3,11-3-12,17 3-5,0-12 1,15-2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9.2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73 7,'-3'18'6,"1"5"1,-3 4-1,0 4 0,-4 4 0,-3 3 0,-2 4 0,-4 0-1,-2 1-1,-2-3-1,3-2-1,-1-3 0,3-4 1,4-7-1,5-5 0,4-2 2,7-3 0,8-1 1,6-1-1,3-3 0,10 1 0,7-2-1,6 2 0,4-5-1,5 1 0,-2-5-1,-3 2 0,-4-2 1,-9 0 0,-7-2-1,-6 2 1,-11-3-1,-10 2-1,0 0 0,10-1-3,-10 1-5,0 0-13,0 0-5,-8-14 0,3-1 0</inkml:trace>
  <inkml:trace contextRef="#ctx0" brushRef="#br0" timeOffset="470">98 382 8,'0'0'19,"0"0"-4,0 0-5,0 0-3,13-9-1,-1 5-1,5 2 0,6-7-2,6 6 0,4-6 2,6 7-2,3-5 0,5 6 0,-2-4 0,0 5-1,-7 6-1,-4-4 1,-5 3-1,-7-3-1,-8 4 0,-5-5 0,-9-1-3,0 0-5,0 0-11,0 0-5,-2-15 1,2 15-1</inkml:trace>
  <inkml:trace contextRef="#ctx0" brushRef="#br0" timeOffset="861">104 10 12,'13'-4'12,"8"1"-8,4 1 0,2 1 2,3 2 0,2-1 2,6 3 0,4-2 1,5 3-1,0-2 1,3 4-2,-4-4-1,0 2-2,-3 0 0,-1 0-2,-8 0 0,-4-1 0,-9 0-1,-1 0 1,-7 0 0,-2-1 0,-11-2 0,0 0 0,0 0-1,0 0 1,0 0 0,0 0-1,0 0-1,0 0 0,0 0-2,0 0-4,0 0-14,-3 16-8,-11-17 0,-1-1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2.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46 139 3,'0'43'10,"-1"4"-1,-1 8 0,-2 2-2,2 2-1,-1 0-1,0-6 0,2-2-2,-2-7 1,1-7-1,0-9 0,3-7 0,-3-5 2,3-5 2,-1-11 0,0 0-1,-1-12 0,1-7-1,-1-11 0,0-6-1,-1-10-3,0-6 0,0-3-2,1-5 1,0 4-1,2 1 1,1 5 0,1 6-1,5 4 1,3 5-1,6 4 0,7 5-1,8 5 1,5 3 0,7 6 0,6 0 0,3 5 1,1 4 0,0 4-1,0 4 1,-7 3 0,-5 5-1,-8 0 1,-6 5-1,-6 0 1,-6 0 0,-10 0 0,-5 0 0,-7-4 1,-4-1 0,-5-1 0,-7-4 0,-5-2 1,-6-2-1,-5-2 0,-4-1 0,-1-1 0,-5-2-1,0 1 1,4-1-1,3 0 0,4 1 0,5 1 0,4-1 0,5 2 0,7-2 0,5 2 0,2-1-1,9 0 0,-11 1 1,11-1-1,0 0 0,9 13 1,-2-2-1,2 0 1,3 5 0,-1 4 0,3 4 1,9 1 0,1 4 0,1 4 0,5 2 0,-1 1 0,3 2 0,0 0 0,0-2 0,-6-1 1,0-4 0,-5-4-1,0-4 2,-4-3-1,1-4 1,-2-2-2,-2-2 1,-3-3 0,-2 0-1,-9-9 0,12 10 0,-12-10 0,0 0-1,0 0 0,0 0-2,0 0-14,-1 16-11,-12-16-3,3-3 1,-5-9-2</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49.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0,'11'-1'9,"4"3"1,4-1-1,6 1-1,5 0 0,6 0 1,7 1-2,3-3 0,7 1 0,3-3-2,6 2 1,6-4-2,5 3 0,3-2-1,5 2 0,2-2 0,6 2-1,3-2 1,8 1-1,-3-2 1,6 1-1,0-2 1,2 0-1,5-3 1,1 1 0,-1-2-1,0 0 2,1 1-2,2-1 1,1 4-1,4-2 1,-3 5-2,0-2 1,-2 3-1,3 1 0,-1-1-1,-1 2 1,-1-6-1,-2 5 0,-3-2 0,5 2 0,3 0 1,0 0-1,-1 2 0,2 1 0,-2 2 1,2-5 0,0 1 0,0-2-1,-1 1 1,-3 0 0,0-1-1,1-2 1,-1 4-1,3 4 1,0-1 0,-2 2-2,-1-4 2,2 5-1,-2-6 0,-5 4 1,1-4 0,-6 0-2,-1 0 2,-2 0 0,-5 1-1,1 1 1,-4 1-1,1 0 0,-5 1 0,0 0 0,0 1 0,-1-1 0,0 1 0,-1 1 1,-2-1-1,0 2 0,-2-2 1,2 2-1,-4-1 1,2 2-1,0-1 1,1 0-1,-5 0 0,-1-1 1,1 1-1,-5-3 0,0 1 1,-3-1-1,-2-1 0,1 0 1,1 0-1,-1 0 0,0-2 1,-5 2-1,-3-3 2,-3 0-1,-6-2 0,-2 0 0,-2 0-1,0 0 1,0-1 0,1 1-1,-1 1 0,2 1 0,-2-1 0,-3 2 1,-4-2-1,-4 0 0,-5 0 0,-2 0 0,3-2 0,-5 1 1,-5 1-1,-3-1 0,-1 0 0,-4 1 0,-1-1 0,-3 0 1,-11 1-1,0 0 0,0 0 0,0 0-3,0 0-4,0 0-9,-22-9-16,-8-4-1,-9-16-2,-9-11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55F3888-8801-4A5B-B01E-D2B0C1391C35}" type="slidenum">
              <a:rPr lang="en-US"/>
              <a:pPr>
                <a:defRPr/>
              </a:pPr>
              <a:t>‹#›</a:t>
            </a:fld>
            <a:endParaRPr lang="en-US"/>
          </a:p>
        </p:txBody>
      </p:sp>
    </p:spTree>
    <p:extLst>
      <p:ext uri="{BB962C8B-B14F-4D97-AF65-F5344CB8AC3E}">
        <p14:creationId xmlns:p14="http://schemas.microsoft.com/office/powerpoint/2010/main" val="413468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w.com/cgi-bin/dictionary?book=Dictionary&amp;va=ironic+"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m-w.com/cgi-bin/dictionary?book=Dictionary&amp;va=sarcastic+"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catalog/author/default.asp?sid=CD566467-8C5D-4DBE-A3B1-0E1A7C4EAF68&amp;aid=4533"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icsi.berkeley.edu/~dpwe/projects/berp/"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m-w.com/cgi-bin/dictionary?book=Dictionary&amp;va=diet"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m-w.com/cgi-bin/dictionary?book=Dictionary&amp;va=cup+of+tea"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932AD1-C059-4B81-AA82-10DC7092C0F6}"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872456-AFCA-4D1F-8E0E-F58696ADCE8F}" type="slidenum">
              <a:rPr lang="en-US" smtClean="0"/>
              <a:pPr/>
              <a:t>14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37642-C86D-420D-900E-7DD62BD89605}" type="slidenum">
              <a:rPr lang="en-US" smtClean="0"/>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3024" rIns="93024"/>
          <a:lstStyle/>
          <a:p>
            <a:pPr eaLnBrk="1" hangingPunct="1"/>
            <a:r>
              <a:rPr lang="en-US" smtClean="0"/>
              <a:t>How the meaning of a phrase is related to the meaning of its parts</a:t>
            </a:r>
          </a:p>
          <a:p>
            <a:pPr eaLnBrk="1" hangingPunct="1"/>
            <a:r>
              <a:rPr lang="en-US" smtClean="0"/>
              <a:t>The meaning of linguistic utterances can be captured in formal stuctures</a:t>
            </a:r>
          </a:p>
          <a:p>
            <a:pPr eaLnBrk="1" hangingPunct="1"/>
            <a:r>
              <a:rPr lang="en-US" smtClean="0"/>
              <a:t>What sorts of meaning structures and meaning relations obtain in natural language</a:t>
            </a:r>
          </a:p>
          <a:p>
            <a:pPr eaLnBrk="1" hangingPunct="1"/>
            <a:r>
              <a:rPr lang="en-US" smtClean="0"/>
              <a:t>Semantic relations among words</a:t>
            </a:r>
          </a:p>
          <a:p>
            <a:pPr eaLnBrk="1" hangingPunct="1"/>
            <a:r>
              <a:rPr lang="en-US" smtClean="0"/>
              <a:t>Link linguistic inputs to a non-linguistic representation of the world</a:t>
            </a:r>
          </a:p>
          <a:p>
            <a:pPr eaLnBrk="1" hangingPunct="1"/>
            <a:r>
              <a:rPr lang="en-US" smtClean="0"/>
              <a:t>First-Order Logics</a:t>
            </a:r>
          </a:p>
          <a:p>
            <a:pPr eaLnBrk="1" hangingPunct="1"/>
            <a:r>
              <a:rPr lang="en-US" smtClean="0"/>
              <a:t>Symbol structures that corresponds to objects and relations among objects in some world being represented</a:t>
            </a:r>
          </a:p>
          <a:p>
            <a:pPr eaLnBrk="1" hangingPunct="1"/>
            <a:r>
              <a:rPr lang="en-US" smtClean="0"/>
              <a:t>…Representation for a particular state of affairs in some world</a:t>
            </a:r>
          </a:p>
          <a:p>
            <a:pPr eaLnBrk="1" hangingPunct="1"/>
            <a:endParaRPr lang="en-US" smtClean="0"/>
          </a:p>
          <a:p>
            <a:pPr eaLnBrk="1" hangingPunct="1"/>
            <a:r>
              <a:rPr lang="en-US" smtClean="0"/>
              <a:t>It is important to note that these representations can be viewed from at least</a:t>
            </a:r>
          </a:p>
          <a:p>
            <a:pPr eaLnBrk="1" hangingPunct="1"/>
            <a:r>
              <a:rPr lang="en-US" smtClean="0"/>
              <a:t>two distinct perspectives in all four of these approaches: as representations of the</a:t>
            </a:r>
          </a:p>
          <a:p>
            <a:pPr eaLnBrk="1" hangingPunct="1"/>
            <a:r>
              <a:rPr lang="en-US" smtClean="0"/>
              <a:t>meaning of the particular linguistic input </a:t>
            </a:r>
            <a:r>
              <a:rPr lang="en-US" i="1" smtClean="0"/>
              <a:t>I have a car</a:t>
            </a:r>
            <a:r>
              <a:rPr lang="en-US" smtClean="0"/>
              <a:t>, and as representations of</a:t>
            </a:r>
          </a:p>
          <a:p>
            <a:pPr eaLnBrk="1" hangingPunct="1"/>
            <a:r>
              <a:rPr lang="en-US" smtClean="0"/>
              <a:t>the state of affairs in some world. It is this dual perspective that allows these representations</a:t>
            </a:r>
          </a:p>
          <a:p>
            <a:pPr eaLnBrk="1" hangingPunct="1"/>
            <a:r>
              <a:rPr lang="en-US" smtClean="0"/>
              <a:t>to be used to link linguistic inputs to the world and to our knowledge</a:t>
            </a:r>
          </a:p>
          <a:p>
            <a:pPr eaLnBrk="1" hangingPunct="1"/>
            <a:r>
              <a:rPr lang="en-US" smtClean="0"/>
              <a:t>of it.</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C42BF2-DA21-4319-8DB0-CB809551B64A}" type="slidenum">
              <a:rPr lang="en-US" smtClean="0"/>
              <a:pPr/>
              <a:t>16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3024" rIns="93024"/>
          <a:lstStyle/>
          <a:p>
            <a:pPr eaLnBrk="1" hangingPunct="1"/>
            <a:r>
              <a:rPr lang="en-US" dirty="0" smtClean="0"/>
              <a:t>If one is true the other must be true (there is no context (defines by a set of conditions) in which one is </a:t>
            </a:r>
          </a:p>
          <a:p>
            <a:pPr eaLnBrk="1" hangingPunct="1"/>
            <a:r>
              <a:rPr lang="en-US" dirty="0" smtClean="0"/>
              <a:t>true and the other is false)</a:t>
            </a:r>
          </a:p>
          <a:p>
            <a:pPr eaLnBrk="1" hangingPunct="1"/>
            <a:r>
              <a:rPr lang="en-US" dirty="0" smtClean="0"/>
              <a:t>Some linguists feel that languages do not permit two or more structures to have exactly identical meanings….</a:t>
            </a:r>
          </a:p>
          <a:p>
            <a:pPr eaLnBrk="1" hangingPunct="1"/>
            <a:r>
              <a:rPr lang="en-US" dirty="0" smtClean="0"/>
              <a:t>One sentence is placing emphasis on what happened to the thief the other on what the police did.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BCDCBDC-686F-4CCD-B8BA-1D067330D036}"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18B5CB-351E-49ED-8DC5-1FEE378C17F5}" type="slidenum">
              <a:rPr lang="en-US"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3024" rIns="93024"/>
          <a:lstStyle/>
          <a:p>
            <a:pPr eaLnBrk="1" hangingPunct="1"/>
            <a:r>
              <a:rPr lang="en-US" smtClean="0"/>
              <a:t>Of the indefinitely large set of concepts expressible in human language, a relatively small set enjoys a special status</a:t>
            </a:r>
          </a:p>
          <a:p>
            <a:pPr eaLnBrk="1" hangingPunct="1"/>
            <a:r>
              <a:rPr lang="en-US" smtClean="0"/>
              <a:t>concepts that are lexicalized as affixes and nonlexical (functional / closed-class) categories in most of the world’s languages</a:t>
            </a:r>
          </a:p>
          <a:p>
            <a:pPr eaLnBrk="1" hangingPunct="1"/>
            <a:r>
              <a:rPr lang="en-US" smtClean="0"/>
              <a:t>Two kinds of category</a:t>
            </a:r>
          </a:p>
          <a:p>
            <a:pPr lvl="1" eaLnBrk="1" hangingPunct="1"/>
            <a:r>
              <a:rPr lang="en-US" smtClean="0">
                <a:solidFill>
                  <a:schemeClr val="accent2"/>
                </a:solidFill>
              </a:rPr>
              <a:t>Closed class (generally are function words)</a:t>
            </a:r>
          </a:p>
          <a:p>
            <a:pPr lvl="2" eaLnBrk="1" hangingPunct="1"/>
            <a:r>
              <a:rPr lang="en-US" smtClean="0"/>
              <a:t>Prepositions, articles, conjunctions, pronouns, determiners, aux, numerals</a:t>
            </a:r>
          </a:p>
          <a:p>
            <a:pPr lvl="1" eaLnBrk="1" hangingPunct="1"/>
            <a:r>
              <a:rPr lang="en-US" smtClean="0">
                <a:solidFill>
                  <a:schemeClr val="accent2"/>
                </a:solidFill>
              </a:rPr>
              <a:t>Open class</a:t>
            </a:r>
          </a:p>
          <a:p>
            <a:pPr lvl="2" eaLnBrk="1" hangingPunct="1"/>
            <a:r>
              <a:rPr lang="en-US" smtClean="0"/>
              <a:t>Nouns (proper/common; mass/count), verbs, adjectives, adverbs</a:t>
            </a:r>
          </a:p>
          <a:p>
            <a:pPr eaLnBrk="1" hangingPunct="1"/>
            <a:endParaRPr lang="en-US" smtClean="0"/>
          </a:p>
          <a:p>
            <a:pPr eaLnBrk="1" hangingPunct="1"/>
            <a:endParaRPr lang="en-US" smtClean="0"/>
          </a:p>
          <a:p>
            <a:pPr eaLnBrk="1" hangingPunct="1"/>
            <a:r>
              <a:rPr lang="en-US" smtClean="0"/>
              <a:t>If you run across an unknown word….??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728C4-11B9-4ADC-BBFA-6E33E94C2825}" type="slidenum">
              <a:rPr lang="en-US" smtClean="0"/>
              <a:pPr/>
              <a:t>19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r>
              <a:rPr lang="en-US" smtClean="0"/>
              <a:t>One of the most important roles of the grammar is to help organize this pred-args structure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2CA808-8D07-4CA2-80CA-CE5D58A8DDC1}" type="slidenum">
              <a:rPr lang="en-US" smtClean="0"/>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Force: similar to agent but lack any notion of </a:t>
            </a:r>
            <a:r>
              <a:rPr lang="en-US" dirty="0" err="1" smtClean="0"/>
              <a:t>volitionality</a:t>
            </a:r>
            <a:endParaRPr lang="en-US" dirty="0" smtClean="0"/>
          </a:p>
          <a:p>
            <a:pPr eaLnBrk="1" hangingPunct="1"/>
            <a:r>
              <a:rPr lang="en-US" dirty="0" smtClean="0"/>
              <a:t>Predicates</a:t>
            </a:r>
          </a:p>
          <a:p>
            <a:pPr lvl="1" eaLnBrk="1" hangingPunct="1"/>
            <a:r>
              <a:rPr lang="en-US" dirty="0" smtClean="0"/>
              <a:t>Primarily </a:t>
            </a:r>
            <a:r>
              <a:rPr lang="en-US" dirty="0" smtClean="0">
                <a:solidFill>
                  <a:srgbClr val="008000"/>
                </a:solidFill>
              </a:rPr>
              <a:t>Verbs</a:t>
            </a:r>
            <a:r>
              <a:rPr lang="en-US" dirty="0" smtClean="0"/>
              <a:t>, </a:t>
            </a:r>
            <a:r>
              <a:rPr lang="en-US" dirty="0" smtClean="0">
                <a:solidFill>
                  <a:srgbClr val="008000"/>
                </a:solidFill>
              </a:rPr>
              <a:t>VPs</a:t>
            </a:r>
            <a:r>
              <a:rPr lang="en-US" dirty="0" smtClean="0"/>
              <a:t>, </a:t>
            </a:r>
            <a:r>
              <a:rPr lang="en-US" dirty="0" smtClean="0">
                <a:solidFill>
                  <a:srgbClr val="008000"/>
                </a:solidFill>
              </a:rPr>
              <a:t>PPs</a:t>
            </a:r>
            <a:r>
              <a:rPr lang="en-US" dirty="0" smtClean="0"/>
              <a:t>, </a:t>
            </a:r>
            <a:r>
              <a:rPr lang="en-US" dirty="0" smtClean="0">
                <a:solidFill>
                  <a:srgbClr val="008000"/>
                </a:solidFill>
              </a:rPr>
              <a:t>Sentences</a:t>
            </a:r>
          </a:p>
          <a:p>
            <a:pPr lvl="1" eaLnBrk="1" hangingPunct="1"/>
            <a:r>
              <a:rPr lang="en-US" dirty="0" smtClean="0"/>
              <a:t>Sometimes </a:t>
            </a:r>
            <a:r>
              <a:rPr lang="en-US" dirty="0" smtClean="0">
                <a:solidFill>
                  <a:srgbClr val="008000"/>
                </a:solidFill>
              </a:rPr>
              <a:t>Nouns</a:t>
            </a:r>
            <a:r>
              <a:rPr lang="en-US" dirty="0" smtClean="0"/>
              <a:t> and </a:t>
            </a:r>
            <a:r>
              <a:rPr lang="en-US" dirty="0" smtClean="0">
                <a:solidFill>
                  <a:srgbClr val="008000"/>
                </a:solidFill>
              </a:rPr>
              <a:t>NPs</a:t>
            </a:r>
          </a:p>
          <a:p>
            <a:pPr eaLnBrk="1" hangingPunct="1"/>
            <a:r>
              <a:rPr lang="en-US" dirty="0" smtClean="0"/>
              <a:t>Arguments</a:t>
            </a:r>
          </a:p>
          <a:p>
            <a:pPr lvl="1" eaLnBrk="1" hangingPunct="1"/>
            <a:r>
              <a:rPr lang="en-US" dirty="0" smtClean="0"/>
              <a:t>Primarily Nouns, </a:t>
            </a:r>
            <a:r>
              <a:rPr lang="en-US" dirty="0" err="1" smtClean="0"/>
              <a:t>Nominals</a:t>
            </a:r>
            <a:r>
              <a:rPr lang="en-US" dirty="0" smtClean="0"/>
              <a:t>, NPs</a:t>
            </a:r>
          </a:p>
          <a:p>
            <a:pPr lvl="1" eaLnBrk="1" hangingPunct="1"/>
            <a:r>
              <a:rPr lang="en-US" dirty="0" smtClean="0"/>
              <a:t>But also everything else; as we’ll see it depends on the context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283C01-988F-4C91-B071-B442FC5136FC}" type="slidenum">
              <a:rPr lang="en-US" smtClean="0"/>
              <a:pPr/>
              <a:t>21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KB represent world knowledge in a formal / non-linguistic way</a:t>
            </a:r>
          </a:p>
          <a:p>
            <a:pPr eaLnBrk="1" hangingPunct="1"/>
            <a:r>
              <a:rPr lang="en-US" dirty="0" smtClean="0"/>
              <a:t>Verifiability</a:t>
            </a:r>
            <a:r>
              <a:rPr lang="en-US" baseline="0" dirty="0" smtClean="0"/>
              <a:t> : </a:t>
            </a:r>
            <a:r>
              <a:rPr lang="en-US" dirty="0" smtClean="0"/>
              <a:t>yes/no questions</a:t>
            </a:r>
          </a:p>
          <a:p>
            <a:pPr eaLnBrk="1" hangingPunct="1"/>
            <a:r>
              <a:rPr lang="en-US" dirty="0" err="1" smtClean="0"/>
              <a:t>Pharaphrases</a:t>
            </a:r>
            <a:r>
              <a:rPr lang="en-US" dirty="0" smtClean="0"/>
              <a:t> should be mapped in the same representation</a:t>
            </a:r>
          </a:p>
          <a:p>
            <a:pPr eaLnBrk="1" hangingPunct="1"/>
            <a:r>
              <a:rPr lang="en-US" dirty="0" smtClean="0"/>
              <a:t>Inference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10F26DB-0E1F-4EA9-AE1F-348AADE2603C}" type="slidenum">
              <a:rPr lang="en-US" smtClean="0"/>
              <a:pPr/>
              <a:t>22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-Verifiability being able to compare</a:t>
            </a:r>
            <a:r>
              <a:rPr lang="en-US" baseline="0" dirty="0" smtClean="0"/>
              <a:t> the state of affairs described by a representation of the text with the state of affairs as described by a KB</a:t>
            </a:r>
          </a:p>
          <a:p>
            <a:pPr eaLnBrk="1" hangingPunct="1"/>
            <a:r>
              <a:rPr lang="en-US" dirty="0" smtClean="0"/>
              <a:t>- Canonical Form: inputs that mean the same should have the same representation</a:t>
            </a:r>
          </a:p>
          <a:p>
            <a:pPr eaLnBrk="1" hangingPunct="1"/>
            <a:r>
              <a:rPr lang="en-US" dirty="0" smtClean="0"/>
              <a:t>Flexible, well-understood and computationally tractable</a:t>
            </a:r>
          </a:p>
          <a:p>
            <a:pPr eaLnBrk="1" hangingPunct="1"/>
            <a:r>
              <a:rPr lang="en-US" dirty="0" smtClean="0"/>
              <a:t>Allows for…</a:t>
            </a:r>
          </a:p>
          <a:p>
            <a:pPr lvl="1" eaLnBrk="1" hangingPunct="1"/>
            <a:r>
              <a:rPr lang="en-US" dirty="0" smtClean="0"/>
              <a:t>The analysis of truth conditions</a:t>
            </a:r>
          </a:p>
          <a:p>
            <a:pPr lvl="1" eaLnBrk="1" hangingPunct="1"/>
            <a:r>
              <a:rPr lang="en-US" dirty="0" smtClean="0"/>
              <a:t>Allows us to answer yes/no questions</a:t>
            </a:r>
          </a:p>
          <a:p>
            <a:pPr lvl="1" eaLnBrk="1" hangingPunct="1"/>
            <a:r>
              <a:rPr lang="en-US" dirty="0" smtClean="0"/>
              <a:t>Supports the use of variables</a:t>
            </a:r>
          </a:p>
          <a:p>
            <a:pPr lvl="1" eaLnBrk="1" hangingPunct="1"/>
            <a:r>
              <a:rPr lang="en-US" dirty="0" smtClean="0"/>
              <a:t>Allows us to answer questions through the use of variable binding</a:t>
            </a:r>
          </a:p>
          <a:p>
            <a:pPr lvl="1" eaLnBrk="1" hangingPunct="1"/>
            <a:r>
              <a:rPr lang="en-US" dirty="0" smtClean="0"/>
              <a:t>Supports inference</a:t>
            </a:r>
          </a:p>
          <a:p>
            <a:pPr lvl="1" eaLnBrk="1" hangingPunct="1"/>
            <a:r>
              <a:rPr lang="en-US" dirty="0" smtClean="0"/>
              <a:t>Allows us to answer questions that go beyond what we know explicitly</a:t>
            </a:r>
          </a:p>
          <a:p>
            <a:pPr eaLnBrk="1" hangingPunct="1"/>
            <a:endParaRPr lang="en-US" dirty="0" smtClean="0"/>
          </a:p>
          <a:p>
            <a:pPr eaLnBrk="1" hangingPunct="1"/>
            <a:r>
              <a:rPr lang="en-US" dirty="0" smtClean="0"/>
              <a:t>FOPC reflects the semantics of natural languages because it was designed that way by human beings</a:t>
            </a:r>
          </a:p>
          <a:p>
            <a:pPr lvl="1"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9C4305F-6B29-432F-88AF-E19A70D4FE0A}" type="slidenum">
              <a:rPr lang="en-US" smtClean="0"/>
              <a:pPr/>
              <a:t>23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They all share a common foundation: Meaning Representation consists of structures composed of sets of symbols</a:t>
            </a:r>
          </a:p>
          <a:p>
            <a:pPr eaLnBrk="1" hangingPunct="1"/>
            <a:r>
              <a:rPr lang="en-US" dirty="0" smtClean="0"/>
              <a:t>Symbol structures are objects and relations among objects</a:t>
            </a:r>
          </a:p>
          <a:p>
            <a:pPr eaLnBrk="1" hangingPunct="1"/>
            <a:r>
              <a:rPr lang="en-US" dirty="0" smtClean="0"/>
              <a:t>We’re going to take the same basic approach to meaning that we took to syntax and morphology</a:t>
            </a:r>
          </a:p>
          <a:p>
            <a:pPr eaLnBrk="1" hangingPunct="1"/>
            <a:r>
              <a:rPr lang="en-US" dirty="0" smtClean="0"/>
              <a:t>We’re going to create </a:t>
            </a:r>
            <a:r>
              <a:rPr lang="en-US" dirty="0" smtClean="0">
                <a:solidFill>
                  <a:srgbClr val="A50021"/>
                </a:solidFill>
              </a:rPr>
              <a:t>representations</a:t>
            </a:r>
            <a:r>
              <a:rPr lang="en-US" dirty="0" smtClean="0"/>
              <a:t> of linguistic inputs that capture the meanings of those inputs.</a:t>
            </a:r>
          </a:p>
          <a:p>
            <a:pPr eaLnBrk="1" hangingPunct="1"/>
            <a:r>
              <a:rPr lang="en-US" dirty="0" smtClean="0">
                <a:solidFill>
                  <a:srgbClr val="008000"/>
                </a:solidFill>
              </a:rPr>
              <a:t>But unlike parse trees and the like these representations aren’t primarily descriptions of the structure of the inputs…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Probabilities for NP expansions do not depend on context.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8F61C9-8F7E-4094-8BB7-BF19328718D6}" type="slidenum">
              <a:rPr lang="en-US" smtClean="0"/>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25</a:t>
            </a:fld>
            <a:endParaRPr lang="en-US"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smtClean="0"/>
              <a:t>Relation vs. object (in FOPC predicate vs. constant)</a:t>
            </a:r>
          </a:p>
          <a:p>
            <a:pPr eaLnBrk="1" hangingPunct="1"/>
            <a:r>
              <a:rPr lang="en-US" dirty="0" smtClean="0"/>
              <a:t>Represent all concept we want to make statements about as full-fledged objects</a:t>
            </a:r>
          </a:p>
          <a:p>
            <a:pPr eaLnBrk="1" hangingPunct="1"/>
            <a:r>
              <a:rPr lang="en-US" dirty="0" smtClean="0"/>
              <a:t>In this way categories are objects instead of relations </a:t>
            </a:r>
          </a:p>
          <a:p>
            <a:pPr eaLnBrk="1" hangingPunct="1"/>
            <a:endParaRPr lang="en-US" dirty="0" smtClean="0"/>
          </a:p>
          <a:p>
            <a:pPr eaLnBrk="1" hangingPunct="1"/>
            <a:r>
              <a:rPr lang="en-US" dirty="0" err="1" smtClean="0"/>
              <a:t>Chp</a:t>
            </a:r>
            <a:r>
              <a:rPr lang="en-US" dirty="0" smtClean="0"/>
              <a:t> 19 discusses the practical use of such relations in databases of lexical</a:t>
            </a:r>
          </a:p>
          <a:p>
            <a:pPr eaLnBrk="1" hangingPunct="1"/>
            <a:r>
              <a:rPr lang="en-US" dirty="0" smtClean="0"/>
              <a:t>relations, in the representation of </a:t>
            </a:r>
            <a:r>
              <a:rPr lang="en-US" dirty="0" err="1" smtClean="0"/>
              <a:t>selectional</a:t>
            </a:r>
            <a:r>
              <a:rPr lang="en-US" dirty="0" smtClean="0"/>
              <a:t> restrictions, and in word sense disambiguation.</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26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logical connections among closely related examples are specified</a:t>
            </a:r>
          </a:p>
          <a:p>
            <a:pPr eaLnBrk="1" hangingPunct="1"/>
            <a:r>
              <a:rPr lang="en-US" smtClean="0"/>
              <a:t>OLD</a:t>
            </a:r>
          </a:p>
          <a:p>
            <a:pPr lvl="1" eaLnBrk="1" hangingPunct="1"/>
            <a:r>
              <a:rPr lang="en-US" smtClean="0"/>
              <a:t>No need for meaning postulates to specify logical connections among closely related examples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27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Message Understanding Conference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28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Temporal Logics</a:t>
            </a:r>
          </a:p>
          <a:p>
            <a:pPr eaLnBrk="1" hangingPunct="1"/>
            <a:endParaRPr lang="en-US" smtClean="0"/>
          </a:p>
          <a:p>
            <a:pPr eaLnBrk="1" hangingPunct="1"/>
            <a:r>
              <a:rPr lang="en-US" smtClean="0"/>
              <a:t>Without reification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29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BD5C54-14B0-452D-9873-791AF8A72C05}" type="slidenum">
              <a:rPr lang="en-US" smtClean="0"/>
              <a:pPr/>
              <a:t>30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Both refer to events in the past, but representing them in the same way seems wrong</a:t>
            </a:r>
          </a:p>
          <a:p>
            <a:pPr eaLnBrk="1" hangingPunct="1"/>
            <a:r>
              <a:rPr lang="en-US" smtClean="0"/>
              <a:t>The second example seems to have another unnamed event lurking in the</a:t>
            </a:r>
          </a:p>
          <a:p>
            <a:pPr eaLnBrk="1" hangingPunct="1"/>
            <a:r>
              <a:rPr lang="en-US" smtClean="0"/>
              <a:t>background (e.g., Flight 1902 had already arrived late </a:t>
            </a:r>
            <a:r>
              <a:rPr lang="en-US" i="1" smtClean="0"/>
              <a:t>when </a:t>
            </a:r>
            <a:r>
              <a:rPr lang="en-US" smtClean="0"/>
              <a:t>something else happened).</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3E9D63E-57CD-48CF-844F-F862C5833BF1}" type="slidenum">
              <a:rPr lang="en-US" smtClean="0"/>
              <a:pPr/>
              <a:t>31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t>In a simple temporal scheme the current moment in time is equated with the time of</a:t>
            </a:r>
            <a:r>
              <a:rPr lang="en-US" baseline="0" dirty="0" smtClean="0"/>
              <a:t> the utterance and it is used as a reference point for when the event occurred (before , at, or after). In </a:t>
            </a:r>
            <a:r>
              <a:rPr lang="en-US" baseline="0" dirty="0" err="1" smtClean="0"/>
              <a:t>Reichenbach</a:t>
            </a:r>
            <a:r>
              <a:rPr lang="en-US" baseline="0" dirty="0" smtClean="0"/>
              <a:t> the notion of reference point is separated from the utterance and the event points</a:t>
            </a:r>
          </a:p>
          <a:p>
            <a:pPr eaLnBrk="1" hangingPunct="1"/>
            <a:endParaRPr lang="en-US" dirty="0" smtClean="0"/>
          </a:p>
          <a:p>
            <a:pPr eaLnBrk="1" hangingPunct="1"/>
            <a:r>
              <a:rPr lang="en-US" dirty="0" smtClean="0"/>
              <a:t>I had eaten</a:t>
            </a:r>
          </a:p>
          <a:p>
            <a:pPr eaLnBrk="1" hangingPunct="1"/>
            <a:r>
              <a:rPr lang="en-US" dirty="0" smtClean="0"/>
              <a:t>_____________</a:t>
            </a:r>
          </a:p>
          <a:p>
            <a:pPr eaLnBrk="1" hangingPunct="1"/>
            <a:r>
              <a:rPr lang="en-US" dirty="0" smtClean="0"/>
              <a:t>|       |          |</a:t>
            </a:r>
          </a:p>
          <a:p>
            <a:pPr eaLnBrk="1" hangingPunct="1"/>
            <a:r>
              <a:rPr lang="en-US" dirty="0" smtClean="0"/>
              <a:t>E      R          U</a:t>
            </a:r>
          </a:p>
          <a:p>
            <a:pPr eaLnBrk="1" hangingPunct="1"/>
            <a:endParaRPr lang="en-US" dirty="0" smtClean="0"/>
          </a:p>
          <a:p>
            <a:pPr eaLnBrk="1" hangingPunct="1"/>
            <a:r>
              <a:rPr lang="en-US" dirty="0" smtClean="0"/>
              <a:t>I ate</a:t>
            </a:r>
          </a:p>
          <a:p>
            <a:pPr eaLnBrk="1" hangingPunct="1"/>
            <a:r>
              <a:rPr lang="en-US" dirty="0" smtClean="0"/>
              <a:t>_____________</a:t>
            </a:r>
          </a:p>
          <a:p>
            <a:pPr eaLnBrk="1" hangingPunct="1"/>
            <a:r>
              <a:rPr lang="en-US" dirty="0" smtClean="0"/>
              <a:t>|                |</a:t>
            </a:r>
          </a:p>
          <a:p>
            <a:pPr eaLnBrk="1" hangingPunct="1"/>
            <a:r>
              <a:rPr lang="en-US" dirty="0" smtClean="0"/>
              <a:t>E ,R            U</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The FUTURE PERFECT TENSE indicates that an action will have been completed (finished or "perfected") at some point in the future. This tense is formed with "will" plus "have" plus the past participle of the verb (which can be either regular or irregular in form): "I </a:t>
            </a:r>
            <a:r>
              <a:rPr lang="en-CA" sz="1200" u="sng" dirty="0" smtClean="0"/>
              <a:t>will have spent</a:t>
            </a:r>
            <a:r>
              <a:rPr lang="en-CA" sz="1200" dirty="0" smtClean="0"/>
              <a:t> all my money by this time next year. I </a:t>
            </a:r>
            <a:r>
              <a:rPr lang="en-CA" sz="1200" u="sng" dirty="0" smtClean="0"/>
              <a:t>will have run</a:t>
            </a:r>
            <a:r>
              <a:rPr lang="en-CA" sz="1200" dirty="0" smtClean="0"/>
              <a:t> successfully in three marathons if I can finish this one."</a:t>
            </a:r>
            <a:endParaRPr lang="en-CA" sz="1200"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32</a:t>
            </a:fld>
            <a:endParaRPr lang="en-US"/>
          </a:p>
        </p:txBody>
      </p:sp>
    </p:spTree>
    <p:extLst>
      <p:ext uri="{BB962C8B-B14F-4D97-AF65-F5344CB8AC3E}">
        <p14:creationId xmlns:p14="http://schemas.microsoft.com/office/powerpoint/2010/main" val="2463489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This discussion has focused narrowly on the broad notions of past, present, and</a:t>
            </a:r>
          </a:p>
          <a:p>
            <a:r>
              <a:rPr lang="en-CA" sz="1200" b="0" i="0" u="none" strike="noStrike" kern="1200" baseline="0" dirty="0" smtClean="0">
                <a:solidFill>
                  <a:schemeClr val="tx1"/>
                </a:solidFill>
                <a:latin typeface="Times New Roman" pitchFamily="18" charset="0"/>
                <a:ea typeface="+mn-ea"/>
                <a:cs typeface="+mn-cs"/>
              </a:rPr>
              <a:t>future and how they are signaled by various English verb tenses. Of course, languages</a:t>
            </a:r>
          </a:p>
          <a:p>
            <a:r>
              <a:rPr lang="en-CA" sz="1200" b="0" i="0" u="none" strike="noStrike" kern="1200" baseline="0" dirty="0" smtClean="0">
                <a:solidFill>
                  <a:schemeClr val="tx1"/>
                </a:solidFill>
                <a:latin typeface="Times New Roman" pitchFamily="18" charset="0"/>
                <a:ea typeface="+mn-ea"/>
                <a:cs typeface="+mn-cs"/>
              </a:rPr>
              <a:t>also have many other more direct and more specific ways to convey temporal</a:t>
            </a:r>
          </a:p>
          <a:p>
            <a:r>
              <a:rPr lang="en-CA" sz="1200" b="0" i="0" u="none" strike="noStrike" kern="1200" baseline="0" dirty="0" smtClean="0">
                <a:solidFill>
                  <a:schemeClr val="tx1"/>
                </a:solidFill>
                <a:latin typeface="Times New Roman" pitchFamily="18" charset="0"/>
                <a:ea typeface="+mn-ea"/>
                <a:cs typeface="+mn-cs"/>
              </a:rPr>
              <a:t>information, including the use of a wide variety of temporal expressions, as in the</a:t>
            </a:r>
          </a:p>
          <a:p>
            <a:r>
              <a:rPr lang="en-CA" sz="1200" b="0" i="0" u="none" strike="noStrike" kern="1200" baseline="0" dirty="0" smtClean="0">
                <a:solidFill>
                  <a:schemeClr val="tx1"/>
                </a:solidFill>
                <a:latin typeface="Times New Roman" pitchFamily="18" charset="0"/>
                <a:ea typeface="+mn-ea"/>
                <a:cs typeface="+mn-cs"/>
              </a:rPr>
              <a:t>following ATIS examples:</a:t>
            </a:r>
          </a:p>
          <a:p>
            <a:r>
              <a:rPr lang="en-CA" sz="1200" b="0" i="0" u="none" strike="noStrike" kern="1200" baseline="0" dirty="0" smtClean="0">
                <a:solidFill>
                  <a:schemeClr val="tx1"/>
                </a:solidFill>
                <a:latin typeface="Times New Roman" pitchFamily="18" charset="0"/>
                <a:ea typeface="+mn-ea"/>
                <a:cs typeface="+mn-cs"/>
              </a:rPr>
              <a:t>(14.58) I’d like to go at 6:45, in the morning.</a:t>
            </a:r>
          </a:p>
          <a:p>
            <a:r>
              <a:rPr lang="en-CA" sz="1200" b="0" i="0" u="none" strike="noStrike" kern="1200" baseline="0" dirty="0" smtClean="0">
                <a:solidFill>
                  <a:schemeClr val="tx1"/>
                </a:solidFill>
                <a:latin typeface="Times New Roman" pitchFamily="18" charset="0"/>
                <a:ea typeface="+mn-ea"/>
                <a:cs typeface="+mn-cs"/>
              </a:rPr>
              <a:t>(14.59) Somewhere around noon, please.</a:t>
            </a:r>
          </a:p>
          <a:p>
            <a:r>
              <a:rPr lang="en-CA" sz="1200" b="0" i="0" u="none" strike="noStrike" kern="1200" baseline="0" dirty="0" smtClean="0">
                <a:solidFill>
                  <a:schemeClr val="tx1"/>
                </a:solidFill>
                <a:latin typeface="Times New Roman" pitchFamily="18" charset="0"/>
                <a:ea typeface="+mn-ea"/>
                <a:cs typeface="+mn-cs"/>
              </a:rPr>
              <a:t>As we show in Chapter 17, grammars for such temporal expressions are of considerable</a:t>
            </a:r>
          </a:p>
          <a:p>
            <a:r>
              <a:rPr lang="en-CA" sz="1200" b="0" i="0" u="none" strike="noStrike" kern="1200" baseline="0" dirty="0" smtClean="0">
                <a:solidFill>
                  <a:schemeClr val="tx1"/>
                </a:solidFill>
                <a:latin typeface="Times New Roman" pitchFamily="18" charset="0"/>
                <a:ea typeface="+mn-ea"/>
                <a:cs typeface="+mn-cs"/>
              </a:rPr>
              <a:t>practical importance to information extraction and question-answering applications.</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33</a:t>
            </a:fld>
            <a:endParaRPr lang="en-US"/>
          </a:p>
        </p:txBody>
      </p:sp>
    </p:spTree>
    <p:extLst>
      <p:ext uri="{BB962C8B-B14F-4D97-AF65-F5344CB8AC3E}">
        <p14:creationId xmlns:p14="http://schemas.microsoft.com/office/powerpoint/2010/main" val="402972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a:t>
            </a:fld>
            <a:endParaRPr lang="en-US" smtClean="0"/>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a:t>
            </a:r>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US" dirty="0" smtClean="0"/>
          </a:p>
        </p:txBody>
      </p:sp>
    </p:spTree>
    <p:extLst>
      <p:ext uri="{BB962C8B-B14F-4D97-AF65-F5344CB8AC3E}">
        <p14:creationId xmlns:p14="http://schemas.microsoft.com/office/powerpoint/2010/main" val="3479380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9A40BF-8B1B-4255-B1B0-48FDB3C2BCB6}" type="slidenum">
              <a:rPr lang="en-US" smtClean="0"/>
              <a:pPr/>
              <a:t>34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smtClean="0"/>
              <a:t>Referring to physical objects - Executing instructions</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37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38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39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40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We’ll accomplish this by attaching semantic formation rules to our syntactic CFG rules</a:t>
            </a:r>
          </a:p>
          <a:p>
            <a:pPr eaLnBrk="1" hangingPunct="1"/>
            <a:r>
              <a:rPr lang="en-US" dirty="0" smtClean="0"/>
              <a:t>This should be read as the semantics we attach to A can be computed from </a:t>
            </a:r>
          </a:p>
          <a:p>
            <a:pPr eaLnBrk="1" hangingPunct="1"/>
            <a:r>
              <a:rPr lang="en-US" dirty="0" smtClean="0"/>
              <a:t>some function applied to the semantics of A’s parts.</a:t>
            </a:r>
          </a:p>
          <a:p>
            <a:pPr eaLnBrk="1" hangingPunct="1"/>
            <a:r>
              <a:rPr lang="en-US" dirty="0" smtClean="0"/>
              <a:t>As we’ll see the class of actions performed by </a:t>
            </a:r>
            <a:r>
              <a:rPr lang="en-US" i="1" dirty="0" smtClean="0"/>
              <a:t>f</a:t>
            </a:r>
            <a:r>
              <a:rPr lang="en-US" dirty="0" smtClean="0"/>
              <a:t> in the following rule can be quite restricted.</a:t>
            </a:r>
          </a:p>
          <a:p>
            <a:pPr eaLnBrk="1" hangingPunct="1">
              <a:buFontTx/>
              <a:buChar char="•"/>
            </a:pPr>
            <a:r>
              <a:rPr lang="en-US" dirty="0" smtClean="0"/>
              <a:t>What does it mean for a syntactic constituent to have a meaning?</a:t>
            </a:r>
          </a:p>
          <a:p>
            <a:pPr eaLnBrk="1" hangingPunct="1"/>
            <a:r>
              <a:rPr lang="en-US" i="1" dirty="0" smtClean="0"/>
              <a:t>• </a:t>
            </a:r>
            <a:r>
              <a:rPr lang="en-US" dirty="0" smtClean="0"/>
              <a:t>What do these meanings have to be like so that they can be composed into</a:t>
            </a:r>
          </a:p>
          <a:p>
            <a:pPr eaLnBrk="1" hangingPunct="1"/>
            <a:r>
              <a:rPr lang="en-US" dirty="0" smtClean="0"/>
              <a:t>larger meanings?</a:t>
            </a:r>
          </a:p>
          <a:p>
            <a:pPr eaLnBrk="1" hangingPunct="1"/>
            <a:endParaRPr lang="en-US" dirty="0" smtClean="0"/>
          </a:p>
          <a:p>
            <a:pPr eaLnBrk="1" hangingPunct="1"/>
            <a:r>
              <a:rPr lang="en-US" dirty="0" smtClean="0"/>
              <a:t>Parallel development in programming languages… essentially identical compositional techniques</a:t>
            </a:r>
          </a:p>
          <a:p>
            <a:pPr eaLnBrk="1" hangingPunct="1"/>
            <a:r>
              <a:rPr lang="en-US" dirty="0" smtClean="0"/>
              <a:t>for the design of compilers</a:t>
            </a:r>
          </a:p>
          <a:p>
            <a:pPr eaLnBrk="1" hangingPunct="1"/>
            <a:r>
              <a:rPr lang="en-US" dirty="0" smtClean="0"/>
              <a:t>Recent</a:t>
            </a:r>
            <a:r>
              <a:rPr lang="en-US" baseline="0" dirty="0" smtClean="0"/>
              <a:t> successful approach: </a:t>
            </a:r>
            <a:r>
              <a:rPr lang="en-CA" dirty="0" smtClean="0"/>
              <a:t>Lambda calculus • Parsing with Combinatory </a:t>
            </a:r>
            <a:r>
              <a:rPr lang="en-CA" dirty="0" err="1" smtClean="0"/>
              <a:t>Categorial</a:t>
            </a:r>
            <a:r>
              <a:rPr lang="en-CA" dirty="0" smtClean="0"/>
              <a:t> Grammars </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41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42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14:m>
                  <m:oMath xmlns:m="http://schemas.openxmlformats.org/officeDocument/2006/math">
                    <m:r>
                      <a:rPr lang="en-CA" b="1" i="1" smtClean="0">
                        <a:latin typeface="Cambria Math" panose="02040503050406030204" pitchFamily="18" charset="0"/>
                      </a:rPr>
                      <m:t>𝒍</m:t>
                    </m:r>
                  </m:oMath>
                </a14:m>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a:t>
            </a:fld>
            <a:endParaRPr lang="en-US"/>
          </a:p>
        </p:txBody>
      </p:sp>
    </p:spTree>
    <p:extLst>
      <p:ext uri="{BB962C8B-B14F-4D97-AF65-F5344CB8AC3E}">
        <p14:creationId xmlns:p14="http://schemas.microsoft.com/office/powerpoint/2010/main" val="1106906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44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45</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46</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47</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48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9B5516-8538-48AD-A095-0FEAE6B0477F}" type="slidenum">
              <a:rPr lang="en-US" smtClean="0"/>
              <a:pPr/>
              <a:t>51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CA" smtClean="0"/>
              <a:t>Corporation/Car as person. (“Google is not scared by MS”)/(“my car is thirsty”)</a:t>
            </a:r>
          </a:p>
          <a:p>
            <a:pPr eaLnBrk="1" hangingPunct="1"/>
            <a:r>
              <a:rPr lang="en-CA" smtClean="0"/>
              <a:t>Metonymy (refer to an object by naming some closely related obj) “ He likes Joyce” (author for author’s work)</a:t>
            </a:r>
          </a:p>
          <a:p>
            <a:pPr eaLnBrk="1" hangingPunct="1"/>
            <a:r>
              <a:rPr lang="en-CA" smtClean="0"/>
              <a:t>“The white house did not like her comment”</a:t>
            </a:r>
          </a:p>
          <a:p>
            <a:pPr eaLnBrk="1" hangingPunct="1"/>
            <a:r>
              <a:rPr lang="en-US" smtClean="0">
                <a:hlinkClick r:id="rId3"/>
              </a:rPr>
              <a:t>IRONIC </a:t>
            </a:r>
            <a:r>
              <a:rPr lang="en-US" smtClean="0"/>
              <a:t>implies an attempt to be amusing or provocative by saying usually the opposite of what is meant </a:t>
            </a:r>
          </a:p>
          <a:p>
            <a:pPr eaLnBrk="1" hangingPunct="1"/>
            <a:r>
              <a:rPr lang="en-US" smtClean="0"/>
              <a:t>&lt;made the </a:t>
            </a:r>
            <a:r>
              <a:rPr lang="en-US" i="1" smtClean="0"/>
              <a:t>ironic </a:t>
            </a:r>
            <a:r>
              <a:rPr lang="en-US" smtClean="0"/>
              <a:t>observation that the government could always be trusted </a:t>
            </a:r>
          </a:p>
          <a:p>
            <a:pPr eaLnBrk="1" hangingPunct="1"/>
            <a:r>
              <a:rPr lang="en-US" smtClean="0">
                <a:hlinkClick r:id="rId4"/>
              </a:rPr>
              <a:t>SARCASTIC </a:t>
            </a:r>
            <a:r>
              <a:rPr lang="en-US" smtClean="0"/>
              <a:t>implies an intentional inflicting of pain by deriding, taunting, or ridiculing </a:t>
            </a:r>
          </a:p>
          <a:p>
            <a:pPr eaLnBrk="1" hangingPunct="1"/>
            <a:r>
              <a:rPr lang="en-US" smtClean="0"/>
              <a:t>&lt;a critic famous mainly for his </a:t>
            </a:r>
            <a:r>
              <a:rPr lang="en-US" i="1" smtClean="0"/>
              <a:t>sarcastic </a:t>
            </a:r>
            <a:r>
              <a:rPr lang="en-US" smtClean="0"/>
              <a:t>remarks&gt;. </a:t>
            </a:r>
            <a:endParaRPr lang="en-CA" smtClean="0"/>
          </a:p>
          <a:p>
            <a:pPr eaLnBrk="1" hangingPunct="1"/>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D88776-DAE7-437A-AEC3-6FAE5955B96C}" type="slidenum">
              <a:rPr lang="en-US" smtClean="0"/>
              <a:pPr/>
              <a:t>52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Buy the farm - meaning to die </a:t>
            </a:r>
          </a:p>
          <a:p>
            <a:pPr eaLnBrk="1" hangingPunct="1"/>
            <a:r>
              <a:rPr lang="en-US" smtClean="0"/>
              <a:t>Bite the bullet - To adjust to unpleasant circumstances </a:t>
            </a:r>
            <a:endParaRPr lang="en-C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6B5C38-8189-472F-BACE-97A0917D125A}" type="slidenum">
              <a:rPr lang="en-US" smtClean="0"/>
              <a:pPr/>
              <a:t>53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Describing this particular construction</a:t>
            </a:r>
          </a:p>
          <a:p>
            <a:pPr lvl="1" eaLnBrk="1" hangingPunct="1"/>
            <a:r>
              <a:rPr lang="en-US" smtClean="0"/>
              <a:t>A fixed phrase with a particular meaning</a:t>
            </a:r>
          </a:p>
          <a:p>
            <a:pPr lvl="1" eaLnBrk="1" hangingPunct="1"/>
            <a:r>
              <a:rPr lang="en-US" smtClean="0"/>
              <a:t>A syntactically and lexically flexible phrase with a particular meaning</a:t>
            </a:r>
          </a:p>
          <a:p>
            <a:pPr lvl="1" eaLnBrk="1" hangingPunct="1"/>
            <a:r>
              <a:rPr lang="en-US" smtClean="0"/>
              <a:t>A syntactically and lexically flexible phrase with a partially compositional meaning</a:t>
            </a:r>
          </a:p>
          <a:p>
            <a:pPr lvl="1" eaLnBrk="1" hangingPunct="1"/>
            <a:endParaRPr lang="en-US" smtClean="0"/>
          </a:p>
          <a:p>
            <a:pPr eaLnBrk="1" hangingPunct="1"/>
            <a:r>
              <a:rPr lang="en-US" smtClean="0"/>
              <a:t>How about</a:t>
            </a:r>
          </a:p>
          <a:p>
            <a:pPr lvl="1" eaLnBrk="1" hangingPunct="1"/>
            <a:r>
              <a:rPr lang="en-US" smtClean="0">
                <a:solidFill>
                  <a:srgbClr val="008000"/>
                </a:solidFill>
              </a:rPr>
              <a:t>That’s just the iceberg’s tip.</a:t>
            </a:r>
          </a:p>
          <a:p>
            <a:pPr lvl="1"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03EA3FC-C568-451B-821B-A4555A746F29}" type="slidenum">
              <a:rPr lang="en-US" smtClean="0"/>
              <a:pPr/>
              <a:t>54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Describing this particular construction</a:t>
            </a:r>
          </a:p>
          <a:p>
            <a:pPr lvl="1" eaLnBrk="1" hangingPunct="1"/>
            <a:r>
              <a:rPr lang="en-US" smtClean="0"/>
              <a:t>A fixed phrase with a particular meaning</a:t>
            </a:r>
          </a:p>
          <a:p>
            <a:pPr lvl="1" eaLnBrk="1" hangingPunct="1"/>
            <a:r>
              <a:rPr lang="en-US" smtClean="0"/>
              <a:t>A syntactically and lexically flexible phrase with a particular meaning</a:t>
            </a:r>
          </a:p>
          <a:p>
            <a:pPr lvl="1" eaLnBrk="1" hangingPunct="1"/>
            <a:r>
              <a:rPr lang="en-US" smtClean="0"/>
              <a:t>A syntactically and lexically flexible phrase with a partially compositional meaning</a:t>
            </a:r>
          </a:p>
          <a:p>
            <a:pPr lvl="1" eaLnBrk="1" hangingPunct="1"/>
            <a:endParaRPr lang="en-US" smtClean="0"/>
          </a:p>
          <a:p>
            <a:pPr eaLnBrk="1" hangingPunct="1"/>
            <a:r>
              <a:rPr lang="en-US" smtClean="0"/>
              <a:t>How about</a:t>
            </a:r>
          </a:p>
          <a:p>
            <a:pPr lvl="1" eaLnBrk="1" hangingPunct="1"/>
            <a:r>
              <a:rPr lang="en-US" smtClean="0">
                <a:solidFill>
                  <a:srgbClr val="008000"/>
                </a:solidFill>
              </a:rPr>
              <a:t>That’s just the iceberg’s tip.</a:t>
            </a:r>
          </a:p>
          <a:p>
            <a:pPr eaLnBrk="1" hangingPunct="1"/>
            <a:r>
              <a:rPr lang="en-US" smtClean="0"/>
              <a:t>Syntax and semantics aren’t separable in the way that we’ve been assuming</a:t>
            </a:r>
          </a:p>
          <a:p>
            <a:pPr eaLnBrk="1" hangingPunct="1"/>
            <a:r>
              <a:rPr lang="en-US" smtClean="0"/>
              <a:t>Grammars contain form-meaning pairings that vary in the degree to which the meaning of a constituent (and what constitutes a constituent) can be computed from the meanings of the parts.</a:t>
            </a:r>
            <a:endParaRPr lang="en-US" smtClean="0">
              <a:solidFill>
                <a:srgbClr val="008000"/>
              </a:solidFill>
            </a:endParaRPr>
          </a:p>
          <a:p>
            <a:pPr lvl="1"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between modern and classic approaches to constituency parsing 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feature rich lexicons becoming less central while recurrent neural 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analyze the extent to which information provided directly 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methods. To this end, we propose a high-performance neural 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series of investigative experiments. We find that our 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provided by grammars and lexicons in the past, indicating 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14:m>
                  <m:oMath xmlns:m="http://schemas.openxmlformats.org/officeDocument/2006/math">
                    <m:r>
                      <a:rPr lang="en-CA" b="1" i="1" smtClean="0">
                        <a:latin typeface="Cambria Math" panose="02040503050406030204" pitchFamily="18" charset="0"/>
                      </a:rPr>
                      <m:t>𝒍</m:t>
                    </m:r>
                  </m:oMath>
                </a14:m>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5</a:t>
            </a:fld>
            <a:endParaRPr lang="en-US"/>
          </a:p>
        </p:txBody>
      </p:sp>
    </p:spTree>
    <p:extLst>
      <p:ext uri="{BB962C8B-B14F-4D97-AF65-F5344CB8AC3E}">
        <p14:creationId xmlns:p14="http://schemas.microsoft.com/office/powerpoint/2010/main" val="3973657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C612F3-8C4C-40B6-AAF8-B4AD0399BB48}" type="slidenum">
              <a:rPr lang="en-US" smtClean="0"/>
              <a:pPr/>
              <a:t>55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The Core Language Engine</a:t>
            </a:r>
          </a:p>
          <a:p>
            <a:pPr eaLnBrk="1" hangingPunct="1">
              <a:spcBef>
                <a:spcPts val="500"/>
              </a:spcBef>
              <a:spcAft>
                <a:spcPts val="500"/>
              </a:spcAft>
            </a:pPr>
            <a:r>
              <a:rPr lang="en-US" smtClean="0"/>
              <a:t>Edited by </a:t>
            </a:r>
            <a:r>
              <a:rPr lang="en-US" u="sng" smtClean="0">
                <a:solidFill>
                  <a:srgbClr val="0000FF"/>
                </a:solidFill>
                <a:hlinkClick r:id="rId3" action="ppaction://hlinkfile"/>
              </a:rPr>
              <a:t>Hiyan Alshawi</a:t>
            </a:r>
            <a:endParaRPr lang="en-US" smtClean="0"/>
          </a:p>
          <a:p>
            <a:pPr eaLnBrk="1" hangingPunct="1">
              <a:spcBef>
                <a:spcPts val="500"/>
              </a:spcBef>
              <a:spcAft>
                <a:spcPts val="500"/>
              </a:spcAft>
            </a:pPr>
            <a:r>
              <a:rPr lang="en-US" i="1" smtClean="0"/>
              <a:t>The Core Language Engine </a:t>
            </a:r>
            <a:r>
              <a:rPr lang="en-US" smtClean="0"/>
              <a:t>presents the theoretical and engineering advances embodied in one of the most </a:t>
            </a:r>
          </a:p>
          <a:p>
            <a:pPr eaLnBrk="1" hangingPunct="1">
              <a:spcBef>
                <a:spcPts val="500"/>
              </a:spcBef>
              <a:spcAft>
                <a:spcPts val="500"/>
              </a:spcAft>
            </a:pPr>
            <a:r>
              <a:rPr lang="en-US" smtClean="0"/>
              <a:t>comprehensive natural language processing systems designed to date. Recent research results from different </a:t>
            </a:r>
          </a:p>
          <a:p>
            <a:pPr eaLnBrk="1" hangingPunct="1">
              <a:spcBef>
                <a:spcPts val="500"/>
              </a:spcBef>
              <a:spcAft>
                <a:spcPts val="500"/>
              </a:spcAft>
            </a:pPr>
            <a:r>
              <a:rPr lang="en-US" smtClean="0"/>
              <a:t>areas of computational linguistics are integrated into a single elegant design with potential for application to </a:t>
            </a:r>
          </a:p>
          <a:p>
            <a:pPr eaLnBrk="1" hangingPunct="1">
              <a:spcBef>
                <a:spcPts val="500"/>
              </a:spcBef>
              <a:spcAft>
                <a:spcPts val="500"/>
              </a:spcAft>
            </a:pPr>
            <a:r>
              <a:rPr lang="en-US" smtClean="0"/>
              <a:t>tasks ranging from machine translation to information system interfaces.</a:t>
            </a:r>
            <a:br>
              <a:rPr lang="en-US" smtClean="0"/>
            </a:br>
            <a:r>
              <a:rPr lang="en-US" smtClean="0"/>
              <a:t/>
            </a:r>
            <a:br>
              <a:rPr lang="en-US" smtClean="0"/>
            </a:br>
            <a:r>
              <a:rPr lang="en-US" smtClean="0"/>
              <a:t>Bridging the gap between theoretical and implementation oriented literature,</a:t>
            </a:r>
            <a:r>
              <a:rPr lang="en-US" i="1" smtClean="0"/>
              <a:t> The Core Language Engine</a:t>
            </a:r>
          </a:p>
          <a:p>
            <a:pPr eaLnBrk="1" hangingPunct="1">
              <a:spcBef>
                <a:spcPts val="500"/>
              </a:spcBef>
              <a:spcAft>
                <a:spcPts val="500"/>
              </a:spcAft>
            </a:pPr>
            <a:r>
              <a:rPr lang="en-US" i="1" smtClean="0"/>
              <a:t> </a:t>
            </a:r>
            <a:r>
              <a:rPr lang="en-US" smtClean="0"/>
              <a:t>describes novel analyses and techniques developed by the contributors at SRI International's Cambridge </a:t>
            </a:r>
          </a:p>
          <a:p>
            <a:pPr eaLnBrk="1" hangingPunct="1">
              <a:spcBef>
                <a:spcPts val="500"/>
              </a:spcBef>
              <a:spcAft>
                <a:spcPts val="500"/>
              </a:spcAft>
            </a:pPr>
            <a:r>
              <a:rPr lang="en-US" smtClean="0"/>
              <a:t>Computer Science Research Centre. It spans topics that include a wide-coverage unification grammar </a:t>
            </a:r>
          </a:p>
          <a:p>
            <a:pPr eaLnBrk="1" hangingPunct="1">
              <a:spcBef>
                <a:spcPts val="500"/>
              </a:spcBef>
              <a:spcAft>
                <a:spcPts val="500"/>
              </a:spcAft>
            </a:pPr>
            <a:r>
              <a:rPr lang="en-US" smtClean="0"/>
              <a:t>for English syntax and semantics, context-dependent and contextually disambiguated logical form</a:t>
            </a:r>
          </a:p>
          <a:p>
            <a:pPr eaLnBrk="1" hangingPunct="1">
              <a:spcBef>
                <a:spcPts val="500"/>
              </a:spcBef>
              <a:spcAft>
                <a:spcPts val="500"/>
              </a:spcAft>
            </a:pPr>
            <a:r>
              <a:rPr lang="en-US" smtClean="0"/>
              <a:t> representations, interactive translation, efficient algorithms for parsing and generation, and </a:t>
            </a:r>
          </a:p>
          <a:p>
            <a:pPr eaLnBrk="1" hangingPunct="1">
              <a:spcBef>
                <a:spcPts val="500"/>
              </a:spcBef>
              <a:spcAft>
                <a:spcPts val="500"/>
              </a:spcAft>
            </a:pPr>
            <a:r>
              <a:rPr lang="en-US" smtClean="0"/>
              <a:t>mechanisms for quantifier scoping, reference resolution, and lexical acquisition.</a:t>
            </a:r>
            <a:br>
              <a:rPr lang="en-US" smtClean="0"/>
            </a:br>
            <a:r>
              <a:rPr lang="en-US" smtClean="0"/>
              <a:t/>
            </a:r>
            <a:br>
              <a:rPr lang="en-US" smtClean="0"/>
            </a:br>
            <a:r>
              <a:rPr lang="en-US" smtClean="0"/>
              <a:t>Hiyan Alshawi is Senior Computer Scientist at SRI International, Cambridge, England. </a:t>
            </a:r>
          </a:p>
          <a:p>
            <a:pPr lvl="1" eaLnBrk="1" hangingPunct="1">
              <a:spcBef>
                <a:spcPts val="500"/>
              </a:spcBef>
              <a:spcAft>
                <a:spcPts val="500"/>
              </a:spcAft>
            </a:pPr>
            <a:r>
              <a:rPr lang="en-US" smtClean="0"/>
              <a:t/>
            </a:r>
            <a:br>
              <a:rPr lang="en-US" smtClean="0"/>
            </a:br>
            <a:r>
              <a:rPr lang="en-US" smtClean="0"/>
              <a:t/>
            </a:r>
            <a:br>
              <a:rPr lang="en-US" smtClean="0"/>
            </a:br>
            <a:r>
              <a:rPr lang="en-US" b="1" smtClean="0"/>
              <a:t>Contents: </a:t>
            </a:r>
            <a:r>
              <a:rPr lang="en-US" smtClean="0"/>
              <a:t>Introduction to the CLE. Logical Forms. Categories and Rules. Unification Based Syntactic Analysis. Semantic Rules for English. Lexical Analysis. Syntactic and Semantic Processing. Quantifier Scoping. Sortal Restrictions. Resolving Quasi Logical Forms. Lexical Acquisition. The CLE in Application Development. Ellipsis, Comparatives, and Generation. Swedish-English QLF Translation. </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B13649A-A5C4-463C-96A3-D3E62B64D1B0}" type="slidenum">
              <a:rPr lang="en-US" smtClean="0"/>
              <a:pPr/>
              <a:t>56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New edition</a:t>
            </a:r>
          </a:p>
          <a:p>
            <a:pPr eaLnBrk="1" hangingPunct="1"/>
            <a:r>
              <a:rPr lang="en-US" smtClean="0"/>
              <a:t>“Every restaurant closed”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7DB85E-4751-4079-8FFF-35F4DDC01BFE}" type="slidenum">
              <a:rPr lang="en-US" smtClean="0"/>
              <a:pPr/>
              <a:t>57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The introduction of lambda-exps and complex terms was motivated by the gap between the syntax</a:t>
            </a:r>
          </a:p>
          <a:p>
            <a:pPr eaLnBrk="1" hangingPunct="1"/>
            <a:r>
              <a:rPr lang="en-US" smtClean="0"/>
              <a:t>Of FOPC and the syntax of English</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A3C6882-648F-4F77-A5E0-37F6486ACF7E}" type="slidenum">
              <a:rPr lang="en-US" smtClean="0"/>
              <a:pPr/>
              <a:t>58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20000"/>
              </a:spcBef>
              <a:buFontTx/>
              <a:buChar char="•"/>
            </a:pPr>
            <a:r>
              <a:rPr lang="en-US" sz="2800" b="1" smtClean="0">
                <a:latin typeface="Comic Sans MS" pitchFamily="66" charset="0"/>
              </a:rPr>
              <a:t>As constituents are completed and entered into the table, we compute their semantics.</a:t>
            </a:r>
          </a:p>
          <a:p>
            <a:pPr lvl="1" eaLnBrk="1" hangingPunct="1">
              <a:spcBef>
                <a:spcPct val="20000"/>
              </a:spcBef>
              <a:buFontTx/>
              <a:buChar char="–"/>
            </a:pPr>
            <a:r>
              <a:rPr lang="en-US" sz="2800" smtClean="0">
                <a:latin typeface="Comic Sans MS" pitchFamily="66" charset="0"/>
              </a:rPr>
              <a:t>If they’re complete, we have their parts.</a:t>
            </a:r>
          </a:p>
          <a:p>
            <a:pPr lvl="1" eaLnBrk="1" hangingPunct="1">
              <a:spcBef>
                <a:spcPct val="20000"/>
              </a:spcBef>
              <a:buFontTx/>
              <a:buChar char="–"/>
            </a:pPr>
            <a:r>
              <a:rPr lang="en-US" sz="2800" smtClean="0">
                <a:latin typeface="Comic Sans MS" pitchFamily="66" charset="0"/>
              </a:rPr>
              <a:t>If we have their parts we have the semantics for the parts…</a:t>
            </a:r>
          </a:p>
          <a:p>
            <a:pPr lvl="1" eaLnBrk="1" hangingPunct="1">
              <a:spcBef>
                <a:spcPct val="20000"/>
              </a:spcBef>
              <a:buFontTx/>
              <a:buChar char="–"/>
            </a:pPr>
            <a:r>
              <a:rPr lang="en-US" sz="2800" smtClean="0">
                <a:latin typeface="Comic Sans MS" pitchFamily="66" charset="0"/>
              </a:rPr>
              <a:t>Therefore we can compute the semantics of the newly completed constituent.</a:t>
            </a:r>
          </a:p>
          <a:p>
            <a:pPr eaLnBrk="1" hangingPunct="1"/>
            <a:endParaRPr lang="en-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33B005-24B1-468E-8175-A4FB1FECEFE5}" type="slidenum">
              <a:rPr lang="en-US" smtClean="0"/>
              <a:pPr/>
              <a:t>59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smtClean="0"/>
              <a:t>Integration semantic analysis into the parser as its running…</a:t>
            </a:r>
          </a:p>
          <a:p>
            <a:pPr eaLnBrk="1" hangingPunct="1"/>
            <a:r>
              <a:rPr lang="en-US" sz="1000" smtClean="0">
                <a:solidFill>
                  <a:srgbClr val="008000"/>
                </a:solidFill>
              </a:rPr>
              <a:t>You can use semantic constraints to cut off parses that make no sense</a:t>
            </a:r>
            <a:r>
              <a:rPr lang="en-US" sz="1000" smtClean="0"/>
              <a:t> From BERP</a:t>
            </a:r>
          </a:p>
          <a:p>
            <a:pPr eaLnBrk="1" hangingPunct="1"/>
            <a:r>
              <a:rPr lang="en-US" sz="1000" smtClean="0"/>
              <a:t>From new edition</a:t>
            </a:r>
          </a:p>
          <a:p>
            <a:pPr eaLnBrk="1" hangingPunct="1"/>
            <a:r>
              <a:rPr lang="en-US" sz="1000" smtClean="0"/>
              <a:t>Ch. 19 describes in some detail the various ways that this notion of ill-formedness can be realized</a:t>
            </a:r>
          </a:p>
          <a:p>
            <a:pPr eaLnBrk="1" hangingPunct="1"/>
            <a:endParaRPr lang="en-US" sz="1000" smtClean="0"/>
          </a:p>
          <a:p>
            <a:pPr eaLnBrk="1" hangingPunct="1"/>
            <a:r>
              <a:rPr lang="en-US" sz="1000" smtClean="0"/>
              <a:t>Form old edition</a:t>
            </a:r>
          </a:p>
          <a:p>
            <a:pPr lvl="1" eaLnBrk="1" hangingPunct="1"/>
            <a:r>
              <a:rPr lang="en-US" sz="1000" smtClean="0"/>
              <a:t>I want to eat someplace near campus</a:t>
            </a:r>
            <a:endParaRPr lang="en-US" sz="1000" u="sng" smtClean="0">
              <a:solidFill>
                <a:srgbClr val="0000FF"/>
              </a:solidFill>
            </a:endParaRPr>
          </a:p>
          <a:p>
            <a:pPr eaLnBrk="1" hangingPunct="1">
              <a:spcBef>
                <a:spcPts val="500"/>
              </a:spcBef>
              <a:spcAft>
                <a:spcPts val="500"/>
              </a:spcAft>
            </a:pPr>
            <a:r>
              <a:rPr lang="en-US" sz="1000" u="sng" smtClean="0">
                <a:solidFill>
                  <a:srgbClr val="0000FF"/>
                </a:solidFill>
                <a:hlinkClick r:id="rId3"/>
              </a:rPr>
              <a:t>The Berkeley Restaurant Project (</a:t>
            </a:r>
            <a:r>
              <a:rPr lang="en-US" sz="1000" b="1" u="sng" smtClean="0">
                <a:solidFill>
                  <a:srgbClr val="0000FF"/>
                </a:solidFill>
                <a:hlinkClick r:id="rId3"/>
              </a:rPr>
              <a:t>BeRP)</a:t>
            </a:r>
            <a:endParaRPr lang="en-US" sz="1000" smtClean="0"/>
          </a:p>
          <a:p>
            <a:pPr eaLnBrk="1" hangingPunct="1"/>
            <a:endParaRPr lang="en-US" sz="1000" smtClean="0"/>
          </a:p>
          <a:p>
            <a:pPr eaLnBrk="1" hangingPunct="1"/>
            <a:r>
              <a:rPr lang="en-US" sz="1000" smtClean="0"/>
              <a:t>Situation in where the semantic of an argument (the filler of a thematic role) is inconsistent with </a:t>
            </a:r>
          </a:p>
          <a:p>
            <a:pPr eaLnBrk="1" hangingPunct="1"/>
            <a:r>
              <a:rPr lang="en-US" sz="1000" smtClean="0"/>
              <a:t>A constraint imposed by on the argument by the predicate (in the example you can only eat edible thing)</a:t>
            </a:r>
          </a:p>
          <a:p>
            <a:pPr eaLnBrk="1" hangingPunct="1"/>
            <a:r>
              <a:rPr lang="en-US" sz="1000" smtClean="0"/>
              <a:t>So the transitive VP should fail.  ?? How does it correspond to a different parse</a:t>
            </a:r>
          </a:p>
          <a:p>
            <a:pPr eaLnBrk="1" hangingPunct="1"/>
            <a:endParaRPr lang="en-US" sz="1000" smtClean="0"/>
          </a:p>
          <a:p>
            <a:pPr eaLnBrk="1" hangingPunct="1"/>
            <a:r>
              <a:rPr lang="en-US" sz="1000" smtClean="0"/>
              <a:t>I want to eat sushi near campus</a:t>
            </a:r>
          </a:p>
          <a:p>
            <a:pPr eaLnBrk="1" hangingPunct="1"/>
            <a:r>
              <a:rPr lang="en-US" sz="1000" smtClean="0"/>
              <a:t> </a:t>
            </a:r>
          </a:p>
          <a:p>
            <a:pPr eaLnBrk="1" hangingPunct="1"/>
            <a:r>
              <a:rPr lang="en-US" sz="1000" smtClean="0"/>
              <a:t>?I need to eat my lunch in five minutes?</a:t>
            </a:r>
          </a:p>
          <a:p>
            <a:pPr eaLnBrk="1" hangingPunct="1"/>
            <a:r>
              <a:rPr lang="en-US" sz="1000" smtClean="0"/>
              <a:t>?I need to eat my lunch in the refrigerator?</a:t>
            </a:r>
          </a:p>
          <a:p>
            <a:pPr eaLnBrk="1" hangingPunct="1"/>
            <a:endParaRPr lang="en-US" sz="1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A44A0-27FF-4D5A-9A38-7C291F111F1F}" type="slidenum">
              <a:rPr lang="en-US" smtClean="0"/>
              <a:pPr/>
              <a:t>60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CA" smtClean="0"/>
              <a:t>If the system has the ability to choose the shared sense…</a:t>
            </a:r>
          </a:p>
          <a:p>
            <a:pPr eaLnBrk="1" hangingPunct="1"/>
            <a:endParaRPr lang="en-CA" smtClean="0"/>
          </a:p>
          <a:p>
            <a:pPr eaLnBrk="1" hangingPunct="1"/>
            <a:r>
              <a:rPr lang="en-US" b="1" smtClean="0"/>
              <a:t>fare</a:t>
            </a:r>
            <a:r>
              <a:rPr lang="en-US" smtClean="0"/>
              <a:t/>
            </a:r>
            <a:br>
              <a:rPr lang="en-US" smtClean="0"/>
            </a:br>
            <a:r>
              <a:rPr lang="en-US" smtClean="0"/>
              <a:t>Function: </a:t>
            </a:r>
            <a:r>
              <a:rPr lang="en-US" i="1" smtClean="0"/>
              <a:t>noun</a:t>
            </a:r>
            <a:r>
              <a:rPr lang="en-US" smtClean="0"/>
              <a:t/>
            </a:r>
            <a:br>
              <a:rPr lang="en-US" smtClean="0"/>
            </a:br>
            <a:r>
              <a:rPr lang="en-US" b="1" smtClean="0"/>
              <a:t>1 a</a:t>
            </a:r>
            <a:r>
              <a:rPr lang="en-US" smtClean="0"/>
              <a:t> </a:t>
            </a:r>
            <a:r>
              <a:rPr lang="en-US" b="1" smtClean="0"/>
              <a:t>:</a:t>
            </a:r>
            <a:r>
              <a:rPr lang="en-US" smtClean="0"/>
              <a:t> range of food </a:t>
            </a:r>
            <a:r>
              <a:rPr lang="en-US" b="1" smtClean="0"/>
              <a:t>: </a:t>
            </a:r>
            <a:r>
              <a:rPr lang="en-US" b="1" smtClean="0">
                <a:hlinkClick r:id="rId3"/>
              </a:rPr>
              <a:t>DIET</a:t>
            </a:r>
            <a:r>
              <a:rPr lang="en-US" smtClean="0"/>
              <a:t> </a:t>
            </a:r>
            <a:r>
              <a:rPr lang="en-US" b="1" smtClean="0"/>
              <a:t>b</a:t>
            </a:r>
            <a:r>
              <a:rPr lang="en-US" smtClean="0"/>
              <a:t> </a:t>
            </a:r>
            <a:r>
              <a:rPr lang="en-US" b="1" smtClean="0"/>
              <a:t>:</a:t>
            </a:r>
            <a:r>
              <a:rPr lang="en-US" smtClean="0"/>
              <a:t> material provided for use, consumption, or enjoyment</a:t>
            </a:r>
            <a:br>
              <a:rPr lang="en-US" smtClean="0"/>
            </a:br>
            <a:r>
              <a:rPr lang="en-US" b="1" smtClean="0"/>
              <a:t>2 a</a:t>
            </a:r>
            <a:r>
              <a:rPr lang="en-US" smtClean="0"/>
              <a:t> </a:t>
            </a:r>
            <a:r>
              <a:rPr lang="en-US" b="1" smtClean="0"/>
              <a:t>:</a:t>
            </a:r>
            <a:r>
              <a:rPr lang="en-US" smtClean="0"/>
              <a:t> the price charged to transport a person </a:t>
            </a:r>
            <a:r>
              <a:rPr lang="en-US" b="1" smtClean="0"/>
              <a:t>b</a:t>
            </a:r>
            <a:r>
              <a:rPr lang="en-US" smtClean="0"/>
              <a:t> </a:t>
            </a:r>
            <a:r>
              <a:rPr lang="en-US" b="1" smtClean="0"/>
              <a:t>:</a:t>
            </a:r>
            <a:r>
              <a:rPr lang="en-US" smtClean="0"/>
              <a:t> a paying passenger on a public conveyance </a:t>
            </a:r>
          </a:p>
          <a:p>
            <a:pPr eaLnBrk="1" hangingPunct="1"/>
            <a:endParaRPr lang="en-US" smtClean="0"/>
          </a:p>
          <a:p>
            <a:pPr eaLnBrk="1" hangingPunct="1"/>
            <a:r>
              <a:rPr lang="en-US" b="1" smtClean="0"/>
              <a:t>Dish</a:t>
            </a:r>
          </a:p>
          <a:p>
            <a:pPr eaLnBrk="1" hangingPunct="1"/>
            <a:r>
              <a:rPr lang="en-US" b="1" smtClean="0"/>
              <a:t>1 a</a:t>
            </a:r>
            <a:r>
              <a:rPr lang="en-US" smtClean="0"/>
              <a:t> </a:t>
            </a:r>
            <a:r>
              <a:rPr lang="en-US" b="1" smtClean="0"/>
              <a:t>:</a:t>
            </a:r>
            <a:r>
              <a:rPr lang="en-US" smtClean="0"/>
              <a:t> a more or less concave vessel from which food is served </a:t>
            </a:r>
            <a:r>
              <a:rPr lang="en-US" b="1" smtClean="0"/>
              <a:t>b</a:t>
            </a:r>
            <a:r>
              <a:rPr lang="en-US" smtClean="0"/>
              <a:t> </a:t>
            </a:r>
            <a:r>
              <a:rPr lang="en-US" b="1" smtClean="0"/>
              <a:t>:</a:t>
            </a:r>
            <a:r>
              <a:rPr lang="en-US" smtClean="0"/>
              <a:t> the contents of a dish &lt;a </a:t>
            </a:r>
            <a:r>
              <a:rPr lang="en-US" i="1" smtClean="0"/>
              <a:t>dish</a:t>
            </a:r>
            <a:r>
              <a:rPr lang="en-US" smtClean="0"/>
              <a:t> of strawberries&gt;</a:t>
            </a:r>
            <a:br>
              <a:rPr lang="en-US" smtClean="0"/>
            </a:br>
            <a:r>
              <a:rPr lang="en-US" b="1" smtClean="0"/>
              <a:t>2 a</a:t>
            </a:r>
            <a:r>
              <a:rPr lang="en-US" smtClean="0"/>
              <a:t> </a:t>
            </a:r>
            <a:r>
              <a:rPr lang="en-US" b="1" smtClean="0"/>
              <a:t>:</a:t>
            </a:r>
            <a:r>
              <a:rPr lang="en-US" smtClean="0"/>
              <a:t> food prepared in a particular way </a:t>
            </a:r>
            <a:r>
              <a:rPr lang="en-US" b="1" smtClean="0"/>
              <a:t>b</a:t>
            </a:r>
            <a:r>
              <a:rPr lang="en-US" smtClean="0"/>
              <a:t> </a:t>
            </a:r>
            <a:r>
              <a:rPr lang="en-US" b="1" smtClean="0"/>
              <a:t>:</a:t>
            </a:r>
            <a:r>
              <a:rPr lang="en-US" smtClean="0"/>
              <a:t> something one particularly enjoys </a:t>
            </a:r>
            <a:r>
              <a:rPr lang="en-US" b="1" smtClean="0"/>
              <a:t>: </a:t>
            </a:r>
            <a:r>
              <a:rPr lang="en-US" b="1" smtClean="0">
                <a:hlinkClick r:id="rId4"/>
              </a:rPr>
              <a:t>CUP OF TEA</a:t>
            </a:r>
            <a:r>
              <a:rPr lang="en-US" smtClean="0"/>
              <a:t/>
            </a:r>
            <a:br>
              <a:rPr lang="en-US" smtClean="0"/>
            </a:br>
            <a:r>
              <a:rPr lang="en-US" b="1" smtClean="0"/>
              <a:t>3 a </a:t>
            </a:r>
            <a:r>
              <a:rPr lang="en-US" smtClean="0"/>
              <a:t>(1) </a:t>
            </a:r>
            <a:r>
              <a:rPr lang="en-US" b="1" smtClean="0"/>
              <a:t>:</a:t>
            </a:r>
            <a:r>
              <a:rPr lang="en-US" smtClean="0"/>
              <a:t> any of various shallow concave vessels; </a:t>
            </a:r>
            <a:r>
              <a:rPr lang="en-US" i="1" smtClean="0"/>
              <a:t>broadly</a:t>
            </a:r>
            <a:r>
              <a:rPr lang="en-US" smtClean="0"/>
              <a:t> </a:t>
            </a:r>
            <a:r>
              <a:rPr lang="en-US" b="1" smtClean="0"/>
              <a:t>:</a:t>
            </a:r>
            <a:r>
              <a:rPr lang="en-US" smtClean="0"/>
              <a:t> anything shallowly concave (2) </a:t>
            </a:r>
            <a:r>
              <a:rPr lang="en-US" b="1" smtClean="0"/>
              <a:t>:</a:t>
            </a:r>
            <a:r>
              <a:rPr lang="en-US" smtClean="0"/>
              <a:t> a directional receiver having a concave usually parabolic reflector; </a:t>
            </a:r>
            <a:r>
              <a:rPr lang="en-US" i="1" smtClean="0"/>
              <a:t>especially</a:t>
            </a:r>
            <a:r>
              <a:rPr lang="en-US" smtClean="0"/>
              <a:t> </a:t>
            </a:r>
            <a:r>
              <a:rPr lang="en-US" b="1" smtClean="0"/>
              <a:t>:</a:t>
            </a:r>
            <a:r>
              <a:rPr lang="en-US" smtClean="0"/>
              <a:t> one used as a microwave antenna </a:t>
            </a:r>
            <a:r>
              <a:rPr lang="en-US" b="1" smtClean="0"/>
              <a:t>b</a:t>
            </a:r>
            <a:r>
              <a:rPr lang="en-US" smtClean="0"/>
              <a:t> </a:t>
            </a:r>
            <a:r>
              <a:rPr lang="en-US" b="1" smtClean="0"/>
              <a:t>:</a:t>
            </a:r>
            <a:r>
              <a:rPr lang="en-US" smtClean="0"/>
              <a:t> the state of being concave or the degree of concavity</a:t>
            </a:r>
            <a:br>
              <a:rPr lang="en-US" smtClean="0"/>
            </a:br>
            <a:r>
              <a:rPr lang="en-US" b="1" smtClean="0"/>
              <a:t>4 a</a:t>
            </a:r>
            <a:r>
              <a:rPr lang="en-US" smtClean="0"/>
              <a:t> </a:t>
            </a:r>
            <a:r>
              <a:rPr lang="en-US" b="1" smtClean="0"/>
              <a:t>:</a:t>
            </a:r>
            <a:r>
              <a:rPr lang="en-US" smtClean="0"/>
              <a:t> something that is favored &lt;entertainment that is just his </a:t>
            </a:r>
            <a:r>
              <a:rPr lang="en-US" i="1" smtClean="0"/>
              <a:t>dish</a:t>
            </a:r>
            <a:r>
              <a:rPr lang="en-US" smtClean="0"/>
              <a:t>&gt; </a:t>
            </a:r>
            <a:r>
              <a:rPr lang="en-US" b="1" smtClean="0"/>
              <a:t>b</a:t>
            </a:r>
            <a:r>
              <a:rPr lang="en-US" smtClean="0"/>
              <a:t> </a:t>
            </a:r>
            <a:r>
              <a:rPr lang="en-US" b="1" smtClean="0"/>
              <a:t>:</a:t>
            </a:r>
            <a:r>
              <a:rPr lang="en-US" smtClean="0"/>
              <a:t> an attractive or sexy person </a:t>
            </a:r>
          </a:p>
          <a:p>
            <a:pPr eaLnBrk="1" hangingPunct="1"/>
            <a:endParaRPr lang="en-US" smtClean="0"/>
          </a:p>
          <a:p>
            <a:pPr eaLnBrk="1" hangingPunct="1"/>
            <a:r>
              <a:rPr lang="en-US" smtClean="0"/>
              <a:t>Main Entry: </a:t>
            </a:r>
            <a:r>
              <a:rPr lang="en-US" b="1" smtClean="0"/>
              <a:t>food</a:t>
            </a:r>
            <a:r>
              <a:rPr lang="en-US" smtClean="0"/>
              <a:t>  n</a:t>
            </a:r>
          </a:p>
          <a:p>
            <a:pPr eaLnBrk="1" hangingPunct="1"/>
            <a:r>
              <a:rPr lang="en-US" b="1" smtClean="0"/>
              <a:t>1 a</a:t>
            </a:r>
            <a:r>
              <a:rPr lang="en-US" smtClean="0"/>
              <a:t> </a:t>
            </a:r>
            <a:r>
              <a:rPr lang="en-US" b="1" smtClean="0"/>
              <a:t>:</a:t>
            </a:r>
            <a:r>
              <a:rPr lang="en-US" smtClean="0"/>
              <a:t> material consisting essentially of protein, carbohydrate, and fat used in the body of an organism …; </a:t>
            </a:r>
            <a:r>
              <a:rPr lang="en-US" i="1" smtClean="0"/>
              <a:t>also</a:t>
            </a:r>
            <a:r>
              <a:rPr lang="en-US" smtClean="0"/>
              <a:t> </a:t>
            </a:r>
            <a:r>
              <a:rPr lang="en-US" b="1" smtClean="0"/>
              <a:t>:</a:t>
            </a:r>
            <a:r>
              <a:rPr lang="en-US" smtClean="0"/>
              <a:t> </a:t>
            </a:r>
          </a:p>
          <a:p>
            <a:pPr eaLnBrk="1" hangingPunct="1"/>
            <a:r>
              <a:rPr lang="en-US" smtClean="0"/>
              <a:t>such food together with supplementary substances (as minerals, vitamins, and condiments) </a:t>
            </a:r>
            <a:r>
              <a:rPr lang="en-US" b="1" smtClean="0"/>
              <a:t>b</a:t>
            </a:r>
            <a:r>
              <a:rPr lang="en-US" smtClean="0"/>
              <a:t> </a:t>
            </a:r>
            <a:r>
              <a:rPr lang="en-US" b="1" smtClean="0"/>
              <a:t>:</a:t>
            </a:r>
            <a:r>
              <a:rPr lang="en-US" smtClean="0"/>
              <a:t> inorganic substances absorbed by plants in gaseous form or in water solution</a:t>
            </a:r>
            <a:br>
              <a:rPr lang="en-US" smtClean="0"/>
            </a:br>
            <a:r>
              <a:rPr lang="en-US" b="1" smtClean="0"/>
              <a:t>2</a:t>
            </a:r>
            <a:r>
              <a:rPr lang="en-US" smtClean="0"/>
              <a:t> </a:t>
            </a:r>
            <a:r>
              <a:rPr lang="en-US" b="1" smtClean="0"/>
              <a:t>:</a:t>
            </a:r>
            <a:r>
              <a:rPr lang="en-US" smtClean="0"/>
              <a:t> nutriment in solid form</a:t>
            </a:r>
            <a:br>
              <a:rPr lang="en-US" smtClean="0"/>
            </a:br>
            <a:r>
              <a:rPr lang="en-US" b="1" smtClean="0"/>
              <a:t>3</a:t>
            </a:r>
            <a:r>
              <a:rPr lang="en-US" smtClean="0"/>
              <a:t> </a:t>
            </a:r>
            <a:r>
              <a:rPr lang="en-US" b="1" smtClean="0"/>
              <a:t>:</a:t>
            </a:r>
            <a:r>
              <a:rPr lang="en-US" smtClean="0"/>
              <a:t> something that nourishes, sustains, or supplies &lt;</a:t>
            </a:r>
            <a:r>
              <a:rPr lang="en-US" i="1" smtClean="0"/>
              <a:t>food</a:t>
            </a:r>
            <a:r>
              <a:rPr lang="en-US" smtClean="0"/>
              <a:t> for thought&gt;</a:t>
            </a:r>
            <a:endParaRPr lang="en-CA" smtClean="0"/>
          </a:p>
          <a:p>
            <a:pPr eaLnBrk="1" hangingPunct="1"/>
            <a:endParaRPr lang="en-CA" smtClean="0"/>
          </a:p>
          <a:p>
            <a:pPr eaLnBrk="1" hangingPunct="1"/>
            <a:r>
              <a:rPr lang="en-CA" smtClean="0"/>
              <a:t>Some syntactic structure have meaning which are systematically related</a:t>
            </a:r>
          </a:p>
          <a:p>
            <a:pPr eaLnBrk="1" hangingPunct="1"/>
            <a:r>
              <a:rPr lang="en-CA" smtClean="0"/>
              <a:t>Subject Object</a:t>
            </a:r>
          </a:p>
          <a:p>
            <a:pPr eaLnBrk="1" hangingPunct="1"/>
            <a:r>
              <a:rPr lang="en-CA" smtClean="0"/>
              <a:t>Agent theme (active)</a:t>
            </a:r>
          </a:p>
          <a:p>
            <a:pPr eaLnBrk="1" hangingPunct="1"/>
            <a:r>
              <a:rPr lang="en-CA" smtClean="0"/>
              <a:t>Theme agent (passive)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61EB46-02E0-446F-93F6-46152A9CB90C}" type="slidenum">
              <a:rPr lang="en-US" smtClean="0"/>
              <a:pPr/>
              <a:t>61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Predicates</a:t>
            </a:r>
          </a:p>
          <a:p>
            <a:pPr lvl="1" eaLnBrk="1" hangingPunct="1"/>
            <a:r>
              <a:rPr lang="en-US" smtClean="0"/>
              <a:t>Primarily </a:t>
            </a:r>
            <a:r>
              <a:rPr lang="en-US" smtClean="0">
                <a:solidFill>
                  <a:srgbClr val="008000"/>
                </a:solidFill>
              </a:rPr>
              <a:t>Verbs</a:t>
            </a:r>
            <a:r>
              <a:rPr lang="en-US" smtClean="0"/>
              <a:t>, </a:t>
            </a:r>
            <a:r>
              <a:rPr lang="en-US" smtClean="0">
                <a:solidFill>
                  <a:srgbClr val="008000"/>
                </a:solidFill>
              </a:rPr>
              <a:t>VPs</a:t>
            </a:r>
            <a:r>
              <a:rPr lang="en-US" smtClean="0"/>
              <a:t>, </a:t>
            </a:r>
            <a:r>
              <a:rPr lang="en-US" smtClean="0">
                <a:solidFill>
                  <a:srgbClr val="008000"/>
                </a:solidFill>
              </a:rPr>
              <a:t>PPs</a:t>
            </a:r>
            <a:r>
              <a:rPr lang="en-US" smtClean="0"/>
              <a:t>, </a:t>
            </a:r>
            <a:r>
              <a:rPr lang="en-US" smtClean="0">
                <a:solidFill>
                  <a:srgbClr val="008000"/>
                </a:solidFill>
              </a:rPr>
              <a:t>Sentences</a:t>
            </a:r>
          </a:p>
          <a:p>
            <a:pPr lvl="1" eaLnBrk="1" hangingPunct="1"/>
            <a:r>
              <a:rPr lang="en-US" smtClean="0"/>
              <a:t>Sometimes </a:t>
            </a:r>
            <a:r>
              <a:rPr lang="en-US" smtClean="0">
                <a:solidFill>
                  <a:srgbClr val="008000"/>
                </a:solidFill>
              </a:rPr>
              <a:t>Nouns</a:t>
            </a:r>
            <a:r>
              <a:rPr lang="en-US" smtClean="0"/>
              <a:t> and </a:t>
            </a:r>
            <a:r>
              <a:rPr lang="en-US" smtClean="0">
                <a:solidFill>
                  <a:srgbClr val="008000"/>
                </a:solidFill>
              </a:rPr>
              <a:t>NPs</a:t>
            </a:r>
          </a:p>
          <a:p>
            <a:pPr eaLnBrk="1" hangingPunct="1"/>
            <a:r>
              <a:rPr lang="en-US" smtClean="0"/>
              <a:t>Arguments</a:t>
            </a:r>
          </a:p>
          <a:p>
            <a:pPr lvl="1" eaLnBrk="1" hangingPunct="1"/>
            <a:r>
              <a:rPr lang="en-US" smtClean="0"/>
              <a:t>Primarily Nouns, Nominals, NPs</a:t>
            </a:r>
          </a:p>
          <a:p>
            <a:pPr lvl="1" eaLnBrk="1" hangingPunct="1"/>
            <a:r>
              <a:rPr lang="en-US" smtClean="0"/>
              <a:t>But also everything else; as we’ll see it depends on the context</a:t>
            </a:r>
          </a:p>
          <a:p>
            <a:pPr lvl="1" eaLnBrk="1" hangingPunct="1"/>
            <a:endParaRPr lang="en-US" smtClean="0"/>
          </a:p>
          <a:p>
            <a:pPr lvl="1" eaLnBrk="1" hangingPunct="1"/>
            <a:r>
              <a:rPr lang="en-US" smtClean="0"/>
              <a:t>SELECTIONAL RESTRICTIONS</a:t>
            </a:r>
          </a:p>
          <a:p>
            <a:pPr lvl="1" eaLnBrk="1" hangingPunct="1"/>
            <a:r>
              <a:rPr lang="en-US" smtClean="0"/>
              <a:t>Useful in WSD</a:t>
            </a:r>
          </a:p>
          <a:p>
            <a:pPr lvl="1" eaLnBrk="1" hangingPunct="1"/>
            <a:r>
              <a:rPr lang="en-US" smtClean="0"/>
              <a:t>Can be implemented using Wordnet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9FDB5E-F2A6-4D52-AA21-4F9DE270D419}" type="slidenum">
              <a:rPr lang="en-US" smtClean="0"/>
              <a:pPr/>
              <a:t>62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Description logics – ontologies – semantic Web</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63</a:t>
            </a:fld>
            <a:endParaRPr lang="en-US"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smtClean="0"/>
              <a:t>Relation vs. object (in FOPC predicate vs. constant)</a:t>
            </a:r>
          </a:p>
          <a:p>
            <a:pPr eaLnBrk="1" hangingPunct="1"/>
            <a:r>
              <a:rPr lang="en-US" dirty="0" smtClean="0"/>
              <a:t>Represent all concept we want to make statements about as full-fledged objects</a:t>
            </a:r>
          </a:p>
          <a:p>
            <a:pPr eaLnBrk="1" hangingPunct="1"/>
            <a:r>
              <a:rPr lang="en-US" dirty="0" smtClean="0"/>
              <a:t>In this way categories are objects instead of relations </a:t>
            </a:r>
          </a:p>
          <a:p>
            <a:pPr eaLnBrk="1" hangingPunct="1"/>
            <a:endParaRPr lang="en-US" dirty="0" smtClean="0"/>
          </a:p>
          <a:p>
            <a:pPr eaLnBrk="1" hangingPunct="1"/>
            <a:r>
              <a:rPr lang="en-US" dirty="0" err="1" smtClean="0"/>
              <a:t>Chp</a:t>
            </a:r>
            <a:r>
              <a:rPr lang="en-US" dirty="0" smtClean="0"/>
              <a:t> 19 discusses the practical use of such relations in databases of lexical</a:t>
            </a:r>
          </a:p>
          <a:p>
            <a:pPr eaLnBrk="1" hangingPunct="1"/>
            <a:r>
              <a:rPr lang="en-US" dirty="0" smtClean="0"/>
              <a:t>relations, in the representation of </a:t>
            </a:r>
            <a:r>
              <a:rPr lang="en-US" dirty="0" err="1" smtClean="0"/>
              <a:t>selectional</a:t>
            </a:r>
            <a:r>
              <a:rPr lang="en-US" dirty="0" smtClean="0"/>
              <a:t> restrictions, and in word sense disambiguation.</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64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Message Understanding Conference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6</a:t>
            </a:fld>
            <a:endParaRPr lang="en-US" smtClean="0"/>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a:t>
            </a:r>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US" dirty="0" smtClean="0"/>
          </a:p>
        </p:txBody>
      </p:sp>
    </p:spTree>
    <p:extLst>
      <p:ext uri="{BB962C8B-B14F-4D97-AF65-F5344CB8AC3E}">
        <p14:creationId xmlns:p14="http://schemas.microsoft.com/office/powerpoint/2010/main" val="6944754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65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logical connections among closely related examples are specified</a:t>
            </a:r>
          </a:p>
          <a:p>
            <a:pPr eaLnBrk="1" hangingPunct="1"/>
            <a:r>
              <a:rPr lang="en-US" smtClean="0"/>
              <a:t>OLD</a:t>
            </a:r>
          </a:p>
          <a:p>
            <a:pPr lvl="1" eaLnBrk="1" hangingPunct="1"/>
            <a:r>
              <a:rPr lang="en-US" smtClean="0"/>
              <a:t>No need for meaning postulates to specify logical connections among closely related examples</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66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Temporal Logics</a:t>
            </a:r>
          </a:p>
          <a:p>
            <a:pPr eaLnBrk="1" hangingPunct="1"/>
            <a:endParaRPr lang="en-US" smtClean="0"/>
          </a:p>
          <a:p>
            <a:pPr eaLnBrk="1" hangingPunct="1"/>
            <a:r>
              <a:rPr lang="en-US" smtClean="0"/>
              <a:t>Without reification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67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Main Results Table 1 lists the test-set accuracies of our best parsing models, compared to other state-</a:t>
            </a:r>
            <a:r>
              <a:rPr lang="en-CA" sz="1200" b="0" i="0" u="none" strike="noStrike" kern="1200" baseline="0" dirty="0" err="1" smtClean="0">
                <a:solidFill>
                  <a:schemeClr val="tx1"/>
                </a:solidFill>
                <a:latin typeface="Times New Roman" pitchFamily="18" charset="0"/>
                <a:ea typeface="+mn-ea"/>
                <a:cs typeface="+mn-cs"/>
              </a:rPr>
              <a:t>ofthe</a:t>
            </a:r>
            <a:r>
              <a:rPr lang="en-CA" sz="1200" b="0" i="0" u="none" strike="noStrike" kern="1200" baseline="0" dirty="0" smtClean="0">
                <a:solidFill>
                  <a:schemeClr val="tx1"/>
                </a:solidFill>
                <a:latin typeface="Times New Roman" pitchFamily="18" charset="0"/>
                <a:ea typeface="+mn-ea"/>
                <a:cs typeface="+mn-cs"/>
              </a:rPr>
              <a:t>-</a:t>
            </a:r>
          </a:p>
          <a:p>
            <a:r>
              <a:rPr lang="en-CA" sz="1200" b="0" i="0" u="none" strike="noStrike" kern="1200" baseline="0" dirty="0" smtClean="0">
                <a:solidFill>
                  <a:schemeClr val="tx1"/>
                </a:solidFill>
                <a:latin typeface="Times New Roman" pitchFamily="18" charset="0"/>
                <a:ea typeface="+mn-ea"/>
                <a:cs typeface="+mn-cs"/>
              </a:rPr>
              <a:t>art parsers from the literature. It is clear that our parsers are very competitive, despite using very simple parsing architectures and</a:t>
            </a:r>
          </a:p>
          <a:p>
            <a:r>
              <a:rPr lang="en-CA" sz="1200" b="0" i="0" u="none" strike="noStrike" kern="1200" baseline="0" dirty="0" smtClean="0">
                <a:solidFill>
                  <a:schemeClr val="tx1"/>
                </a:solidFill>
                <a:latin typeface="Times New Roman" pitchFamily="18" charset="0"/>
                <a:ea typeface="+mn-ea"/>
                <a:cs typeface="+mn-cs"/>
              </a:rPr>
              <a:t>minimal feature extractors. When </a:t>
            </a:r>
            <a:r>
              <a:rPr lang="en-CA" sz="1200" b="1" i="0" u="none" strike="noStrike" kern="1200" baseline="0" dirty="0" smtClean="0">
                <a:solidFill>
                  <a:schemeClr val="tx1"/>
                </a:solidFill>
                <a:latin typeface="Times New Roman" pitchFamily="18" charset="0"/>
                <a:ea typeface="+mn-ea"/>
                <a:cs typeface="+mn-cs"/>
              </a:rPr>
              <a:t>not using external </a:t>
            </a:r>
            <a:r>
              <a:rPr lang="en-CA" sz="1200" b="1"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the first-order graph-based parser with 2 features outperforms all other systems that are not using external resources, including the third-order </a:t>
            </a:r>
            <a:r>
              <a:rPr lang="en-CA" sz="1200" b="0" i="0" u="none" strike="noStrike" kern="1200" baseline="0" dirty="0" err="1" smtClean="0">
                <a:solidFill>
                  <a:schemeClr val="tx1"/>
                </a:solidFill>
                <a:latin typeface="Times New Roman" pitchFamily="18" charset="0"/>
                <a:ea typeface="+mn-ea"/>
                <a:cs typeface="+mn-cs"/>
              </a:rPr>
              <a:t>TurboParser</a:t>
            </a:r>
            <a:r>
              <a:rPr lang="en-CA" sz="1200" b="0" i="0" u="none" strike="noStrike" kern="1200" baseline="0" dirty="0" smtClean="0">
                <a:solidFill>
                  <a:schemeClr val="tx1"/>
                </a:solidFill>
                <a:latin typeface="Times New Roman" pitchFamily="18" charset="0"/>
                <a:ea typeface="+mn-ea"/>
                <a:cs typeface="+mn-cs"/>
              </a:rPr>
              <a:t>. The greedy transition based parser</a:t>
            </a:r>
          </a:p>
          <a:p>
            <a:r>
              <a:rPr lang="en-CA" sz="1200" b="0" i="0" u="none" strike="noStrike" kern="1200" baseline="0" dirty="0" smtClean="0">
                <a:solidFill>
                  <a:schemeClr val="tx1"/>
                </a:solidFill>
                <a:latin typeface="Times New Roman" pitchFamily="18" charset="0"/>
                <a:ea typeface="+mn-ea"/>
                <a:cs typeface="+mn-cs"/>
              </a:rPr>
              <a:t>with 4 features also matches or outperforms most other parsers, including the </a:t>
            </a:r>
            <a:r>
              <a:rPr lang="en-CA" sz="1200" b="1" i="0" u="none" strike="noStrike" kern="1200" baseline="0" dirty="0" smtClean="0">
                <a:solidFill>
                  <a:schemeClr val="tx1"/>
                </a:solidFill>
                <a:latin typeface="Times New Roman" pitchFamily="18" charset="0"/>
                <a:ea typeface="+mn-ea"/>
                <a:cs typeface="+mn-cs"/>
              </a:rPr>
              <a:t>beam-based transition parser with heavily engineered features of Zhang and </a:t>
            </a:r>
            <a:r>
              <a:rPr lang="en-CA" sz="1200" b="1" i="0" u="none" strike="noStrike" kern="1200" baseline="0" dirty="0" err="1" smtClean="0">
                <a:solidFill>
                  <a:schemeClr val="tx1"/>
                </a:solidFill>
                <a:latin typeface="Times New Roman" pitchFamily="18" charset="0"/>
                <a:ea typeface="+mn-ea"/>
                <a:cs typeface="+mn-cs"/>
              </a:rPr>
              <a:t>Nivre</a:t>
            </a:r>
            <a:r>
              <a:rPr lang="en-CA" sz="1200" b="1" i="0" u="none" strike="noStrike" kern="1200" baseline="0" dirty="0" smtClean="0">
                <a:solidFill>
                  <a:schemeClr val="tx1"/>
                </a:solidFill>
                <a:latin typeface="Times New Roman" pitchFamily="18" charset="0"/>
                <a:ea typeface="+mn-ea"/>
                <a:cs typeface="+mn-cs"/>
              </a:rPr>
              <a:t> (2011)</a:t>
            </a:r>
            <a:r>
              <a:rPr lang="en-CA" sz="1200" b="0" i="0" u="none" strike="noStrike" kern="1200" baseline="0" dirty="0" smtClean="0">
                <a:solidFill>
                  <a:schemeClr val="tx1"/>
                </a:solidFill>
                <a:latin typeface="Times New Roman" pitchFamily="18" charset="0"/>
                <a:ea typeface="+mn-ea"/>
                <a:cs typeface="+mn-cs"/>
              </a:rPr>
              <a:t> and the Stack-LSTM parser of Dyer et al. (2015), as well as the same parser when trained using a dynamic oracle (Ballesteros et al.,</a:t>
            </a:r>
          </a:p>
          <a:p>
            <a:r>
              <a:rPr lang="en-CA" sz="1200" b="0" i="0" u="none" strike="noStrike" kern="1200" baseline="0" dirty="0" smtClean="0">
                <a:solidFill>
                  <a:schemeClr val="tx1"/>
                </a:solidFill>
                <a:latin typeface="Times New Roman" pitchFamily="18" charset="0"/>
                <a:ea typeface="+mn-ea"/>
                <a:cs typeface="+mn-cs"/>
              </a:rPr>
              <a:t>2016). Moving from the simple (4 features) to the extended (11 features) feature set leads to some</a:t>
            </a:r>
          </a:p>
          <a:p>
            <a:r>
              <a:rPr lang="en-CA" sz="1200" b="0" i="0" u="none" strike="noStrike" kern="1200" baseline="0" dirty="0" smtClean="0">
                <a:solidFill>
                  <a:schemeClr val="tx1"/>
                </a:solidFill>
                <a:latin typeface="Times New Roman" pitchFamily="18" charset="0"/>
                <a:ea typeface="+mn-ea"/>
                <a:cs typeface="+mn-cs"/>
              </a:rPr>
              <a:t>gains in accuracy for both English and Chinese.</a:t>
            </a:r>
          </a:p>
          <a:p>
            <a:r>
              <a:rPr lang="en-CA" sz="1200" b="0" i="0" u="none" strike="noStrike" kern="1200" baseline="0" dirty="0" smtClean="0">
                <a:solidFill>
                  <a:schemeClr val="tx1"/>
                </a:solidFill>
                <a:latin typeface="Times New Roman" pitchFamily="18" charset="0"/>
                <a:ea typeface="+mn-ea"/>
                <a:cs typeface="+mn-cs"/>
              </a:rPr>
              <a:t>Interestingly, when adding external word </a:t>
            </a:r>
            <a:r>
              <a:rPr lang="en-CA" sz="1200" b="0"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the accuracy of the graph-based parser degrades.</a:t>
            </a:r>
          </a:p>
          <a:p>
            <a:r>
              <a:rPr lang="en-CA" sz="1200" b="0" i="0" u="none" strike="noStrike" kern="1200" baseline="0" dirty="0" smtClean="0">
                <a:solidFill>
                  <a:schemeClr val="tx1"/>
                </a:solidFill>
                <a:latin typeface="Times New Roman" pitchFamily="18" charset="0"/>
                <a:ea typeface="+mn-ea"/>
                <a:cs typeface="+mn-cs"/>
              </a:rPr>
              <a:t>We are not sure why this happens, and leave the exploration of effective semi-supervised parsing</a:t>
            </a:r>
          </a:p>
          <a:p>
            <a:r>
              <a:rPr lang="en-CA" sz="1200" b="0" i="0" u="none" strike="noStrike" kern="1200" baseline="0" dirty="0" smtClean="0">
                <a:solidFill>
                  <a:schemeClr val="tx1"/>
                </a:solidFill>
                <a:latin typeface="Times New Roman" pitchFamily="18" charset="0"/>
                <a:ea typeface="+mn-ea"/>
                <a:cs typeface="+mn-cs"/>
              </a:rPr>
              <a:t>with the graph-based model for future work. The greedy parser does manage to benefit from the external </a:t>
            </a:r>
            <a:r>
              <a:rPr lang="en-CA" sz="1200" b="0"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and using them we also see gains</a:t>
            </a:r>
          </a:p>
          <a:p>
            <a:r>
              <a:rPr lang="en-CA" sz="1200" b="0" i="0" u="none" strike="noStrike" kern="1200" baseline="0" dirty="0" smtClean="0">
                <a:solidFill>
                  <a:schemeClr val="tx1"/>
                </a:solidFill>
                <a:latin typeface="Times New Roman" pitchFamily="18" charset="0"/>
                <a:ea typeface="+mn-ea"/>
                <a:cs typeface="+mn-cs"/>
              </a:rPr>
              <a:t>from moving from the simple to the extended feature set. Both feature sets result in very competitive re-</a:t>
            </a:r>
            <a:r>
              <a:rPr lang="en-CA" sz="1200" b="0" i="0" u="none" strike="noStrike" kern="1200" baseline="0" dirty="0" err="1" smtClean="0">
                <a:solidFill>
                  <a:schemeClr val="tx1"/>
                </a:solidFill>
                <a:latin typeface="Times New Roman" pitchFamily="18" charset="0"/>
                <a:ea typeface="+mn-ea"/>
                <a:cs typeface="+mn-cs"/>
              </a:rPr>
              <a:t>sults</a:t>
            </a:r>
            <a:r>
              <a:rPr lang="en-CA" sz="1200" b="0" i="0" u="none" strike="noStrike" kern="1200" baseline="0" dirty="0" smtClean="0">
                <a:solidFill>
                  <a:schemeClr val="tx1"/>
                </a:solidFill>
                <a:latin typeface="Times New Roman" pitchFamily="18" charset="0"/>
                <a:ea typeface="+mn-ea"/>
                <a:cs typeface="+mn-cs"/>
              </a:rPr>
              <a:t>, with the extended feature set yielding the best</a:t>
            </a:r>
          </a:p>
          <a:p>
            <a:r>
              <a:rPr lang="en-CA" sz="1200" b="0" i="0" u="none" strike="noStrike" kern="1200" baseline="0" dirty="0" smtClean="0">
                <a:solidFill>
                  <a:schemeClr val="tx1"/>
                </a:solidFill>
                <a:latin typeface="Times New Roman" pitchFamily="18" charset="0"/>
                <a:ea typeface="+mn-ea"/>
                <a:cs typeface="+mn-cs"/>
              </a:rPr>
              <a:t>reported results for Chinese, and ranked second for English, after the heavily-tuned beam-based parser of Weiss et al. (2015).</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11</a:t>
            </a:fld>
            <a:endParaRPr lang="en-US"/>
          </a:p>
        </p:txBody>
      </p:sp>
    </p:spTree>
    <p:extLst>
      <p:ext uri="{BB962C8B-B14F-4D97-AF65-F5344CB8AC3E}">
        <p14:creationId xmlns:p14="http://schemas.microsoft.com/office/powerpoint/2010/main" val="40917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extLst>
      <p:ext uri="{BB962C8B-B14F-4D97-AF65-F5344CB8AC3E}">
        <p14:creationId xmlns:p14="http://schemas.microsoft.com/office/powerpoint/2010/main" val="119342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5DB182-439B-45B2-8FCE-AAA478F23B52}" type="slidenum">
              <a:rPr lang="en-US" smtClean="0"/>
              <a:pPr/>
              <a:t>13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CA" dirty="0" smtClean="0"/>
              <a:t>How the meaning of a sentence depends on the meaning of its constituents</a:t>
            </a:r>
          </a:p>
          <a:p>
            <a:pPr eaLnBrk="1" hangingPunct="1"/>
            <a:r>
              <a:rPr lang="en-CA" dirty="0" smtClean="0"/>
              <a:t>phrases and words</a:t>
            </a:r>
          </a:p>
          <a:p>
            <a:pPr eaLnBrk="1" hangingPunct="1"/>
            <a:r>
              <a:rPr lang="en-CA" dirty="0" smtClean="0"/>
              <a:t>compositional semantics</a:t>
            </a:r>
          </a:p>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a:p>
            <a:pPr eaLnBrk="1" hangingPunct="1"/>
            <a:r>
              <a:rPr lang="en-US" i="1" dirty="0" smtClean="0"/>
              <a:t>Information extraction</a:t>
            </a:r>
            <a:r>
              <a:rPr lang="en-US" dirty="0" smtClean="0"/>
              <a:t>: Scanning newspapers, newswires for a fixed set of events of interests </a:t>
            </a:r>
          </a:p>
          <a:p>
            <a:pPr eaLnBrk="1" hangingPunct="1"/>
            <a:r>
              <a:rPr lang="en-US" dirty="0" smtClean="0"/>
              <a:t>Scanning websites for products, prices, reviews,</a:t>
            </a:r>
          </a:p>
          <a:p>
            <a:pPr eaLnBrk="1" hangingPunct="1"/>
            <a:r>
              <a:rPr lang="en-US" dirty="0" smtClean="0"/>
              <a:t>Input: Arbitrarily complex (long) sentences </a:t>
            </a:r>
          </a:p>
          <a:p>
            <a:pPr lvl="1" eaLnBrk="1" hangingPunct="1"/>
            <a:r>
              <a:rPr lang="en-US" dirty="0" smtClean="0"/>
              <a:t>Extended discourse</a:t>
            </a:r>
          </a:p>
          <a:p>
            <a:pPr lvl="1" eaLnBrk="1" hangingPunct="1"/>
            <a:r>
              <a:rPr lang="en-US" dirty="0" smtClean="0"/>
              <a:t>Multiple writers</a:t>
            </a:r>
          </a:p>
          <a:p>
            <a:pPr eaLnBrk="1" hangingPunct="1"/>
            <a:r>
              <a:rPr lang="en-US" dirty="0" smtClean="0"/>
              <a:t>Output: Database-style shallow semantics (attribute-value lists)</a:t>
            </a:r>
          </a:p>
          <a:p>
            <a:pPr eaLnBrk="1" hangingPunct="1"/>
            <a:r>
              <a:rPr lang="en-US" i="1" dirty="0" smtClean="0"/>
              <a:t>Information retrieval</a:t>
            </a:r>
            <a:r>
              <a:rPr lang="en-US" dirty="0" smtClean="0"/>
              <a:t>: Start your own search engine company…</a:t>
            </a:r>
          </a:p>
          <a:p>
            <a:pPr eaLnBrk="1" hangingPunct="1"/>
            <a:r>
              <a:rPr lang="en-US" dirty="0" smtClean="0"/>
              <a:t>IR </a:t>
            </a:r>
            <a:r>
              <a:rPr lang="en-US" b="1" dirty="0" smtClean="0"/>
              <a:t>Def</a:t>
            </a:r>
            <a:r>
              <a:rPr lang="en-US" dirty="0" smtClean="0"/>
              <a:t>. Retrieving information (relevant documents)  from document repositories</a:t>
            </a:r>
          </a:p>
          <a:p>
            <a:pPr eaLnBrk="1" hangingPunct="1"/>
            <a:r>
              <a:rPr lang="en-US" dirty="0" smtClean="0"/>
              <a:t>In </a:t>
            </a:r>
            <a:r>
              <a:rPr lang="en-US" b="1" dirty="0" smtClean="0"/>
              <a:t>ad hoc</a:t>
            </a:r>
            <a:r>
              <a:rPr lang="en-US" dirty="0" smtClean="0"/>
              <a:t> retrieval an untrained user poses a query to a system and is presented with an ordered list of</a:t>
            </a:r>
          </a:p>
          <a:p>
            <a:pPr eaLnBrk="1" hangingPunct="1"/>
            <a:r>
              <a:rPr lang="en-US" dirty="0" smtClean="0"/>
              <a:t> documents that are thought to be relevant to the query.</a:t>
            </a:r>
          </a:p>
          <a:p>
            <a:pPr lvl="1" eaLnBrk="1" hangingPunct="1"/>
            <a:r>
              <a:rPr lang="en-US" sz="1400" b="1" dirty="0" smtClean="0">
                <a:solidFill>
                  <a:schemeClr val="accent2"/>
                </a:solidFill>
              </a:rPr>
              <a:t>Text Categorization</a:t>
            </a:r>
            <a:r>
              <a:rPr lang="en-US" sz="1400" dirty="0" smtClean="0"/>
              <a:t> </a:t>
            </a:r>
            <a:r>
              <a:rPr lang="en-US" dirty="0" smtClean="0"/>
              <a:t>(Document -&gt; Category)</a:t>
            </a:r>
          </a:p>
          <a:p>
            <a:pPr lvl="1" eaLnBrk="1" hangingPunct="1"/>
            <a:r>
              <a:rPr lang="en-US" dirty="0" err="1" smtClean="0"/>
              <a:t>Eg</a:t>
            </a:r>
            <a:r>
              <a:rPr lang="en-US" dirty="0" smtClean="0"/>
              <a:t> </a:t>
            </a:r>
            <a:r>
              <a:rPr lang="en-US" dirty="0" err="1" smtClean="0"/>
              <a:t>BusinessNews</a:t>
            </a:r>
            <a:r>
              <a:rPr lang="en-US" dirty="0" smtClean="0"/>
              <a:t> (OIL, ACQ, … )</a:t>
            </a:r>
          </a:p>
          <a:p>
            <a:pPr lvl="1" eaLnBrk="1" hangingPunct="1"/>
            <a:r>
              <a:rPr lang="en-US" sz="1400" b="1" dirty="0" smtClean="0">
                <a:solidFill>
                  <a:schemeClr val="accent2"/>
                </a:solidFill>
              </a:rPr>
              <a:t>Filtering</a:t>
            </a:r>
            <a:r>
              <a:rPr lang="en-US" sz="1400" dirty="0" smtClean="0"/>
              <a:t> </a:t>
            </a:r>
            <a:r>
              <a:rPr lang="en-US" dirty="0" smtClean="0"/>
              <a:t>(special case of TC, with 2 categories - relevant/non-relevant)</a:t>
            </a:r>
          </a:p>
          <a:p>
            <a:pPr eaLnBrk="1" hangingPunct="1"/>
            <a:endParaRPr lang="en-CA" dirty="0" smtClean="0"/>
          </a:p>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E343F3-D61E-4974-8E67-0E3633057033}" type="datetime1">
              <a:rPr lang="en-US" smtClean="0"/>
              <a:t>2/11/2019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5D92B7-FE26-4712-976B-4CEDB0474BB1}" type="datetime1">
              <a:rPr lang="en-US" smtClean="0"/>
              <a:t>2/11/2019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ABB383-244C-4584-8C1B-5BE609E1BA54}" type="datetime1">
              <a:rPr lang="en-US" smtClean="0"/>
              <a:t>2/11/2019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C9A6CB5-F937-4446-85F3-CFF4F65CE3EE}" type="datetime1">
              <a:rPr lang="en-US" smtClean="0"/>
              <a:t>2/11/2019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823E5741-C560-4131-B7EE-992741065DB3}" type="datetime1">
              <a:rPr lang="en-US" smtClean="0"/>
              <a:t>2/11/2019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E044A0-8B0B-4075-B3FD-57B3F9028176}" type="datetime1">
              <a:rPr lang="en-US" smtClean="0"/>
              <a:t>2/11/2019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D06B93-87C1-4043-B24D-E457FD3AB8A9}" type="datetime1">
              <a:rPr lang="en-US" smtClean="0"/>
              <a:t>2/11/2019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38C014B-E733-4C49-AA48-85DE3010D647}" type="datetime1">
              <a:rPr lang="en-US" smtClean="0"/>
              <a:t>2/11/2019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34FFCF8-096C-4B67-AC5E-66E7B4EABD1D}" type="datetime1">
              <a:rPr lang="en-US" smtClean="0"/>
              <a:t>2/11/2019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D2C49C6-23EE-4BF8-8614-7603729B61B6}" type="datetime1">
              <a:rPr lang="en-US" smtClean="0"/>
              <a:t>2/11/2019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358BB0-3980-4CB9-97A4-918EA3A7BAB4}" type="datetime1">
              <a:rPr lang="en-US" smtClean="0"/>
              <a:t>2/11/2019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BF1B26-98BB-48F4-9F2E-9457F49E10E6}" type="datetime1">
              <a:rPr lang="en-US" smtClean="0"/>
              <a:t>2/11/2019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8D4135-AB4C-4951-9796-EE1BBC86DDED}" type="datetime1">
              <a:rPr lang="en-US" smtClean="0"/>
              <a:t>2/11/2019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28F3CAAD-F91F-4E58-8D86-268C417AF228}" type="datetime1">
              <a:rPr lang="en-US" smtClean="0"/>
              <a:t>2/11/2019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611.emf"/><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510.emf"/><Relationship Id="rId5" Type="http://schemas.openxmlformats.org/officeDocument/2006/relationships/customXml" Target="../ink/ink21.xml"/><Relationship Id="rId4" Type="http://schemas.openxmlformats.org/officeDocument/2006/relationships/image" Target="../media/image1410.emf"/></Relationships>
</file>

<file path=ppt/slides/_rels/slide11.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17.emf"/><Relationship Id="rId7" Type="http://schemas.openxmlformats.org/officeDocument/2006/relationships/image" Target="../media/image7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4.xml"/><Relationship Id="rId11" Type="http://schemas.openxmlformats.org/officeDocument/2006/relationships/image" Target="../media/image89.emf"/><Relationship Id="rId5" Type="http://schemas.openxmlformats.org/officeDocument/2006/relationships/image" Target="../media/image78.emf"/><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8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10.emf"/><Relationship Id="rId3" Type="http://schemas.openxmlformats.org/officeDocument/2006/relationships/customXml" Target="../ink/ink28.xml"/><Relationship Id="rId7" Type="http://schemas.openxmlformats.org/officeDocument/2006/relationships/customXml" Target="../ink/ink3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customXml" Target="../ink/ink29.xml"/><Relationship Id="rId10" Type="http://schemas.openxmlformats.org/officeDocument/2006/relationships/image" Target="../media/image108.emf"/><Relationship Id="rId4" Type="http://schemas.openxmlformats.org/officeDocument/2006/relationships/image" Target="../media/image700.emf"/><Relationship Id="rId9" Type="http://schemas.openxmlformats.org/officeDocument/2006/relationships/customXml" Target="../ink/ink31.xml"/></Relationships>
</file>

<file path=ppt/slides/_rels/slide21.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18.emf"/><Relationship Id="rId26" Type="http://schemas.openxmlformats.org/officeDocument/2006/relationships/image" Target="../media/image22.emf"/><Relationship Id="rId39" Type="http://schemas.openxmlformats.org/officeDocument/2006/relationships/customXml" Target="../ink/ink50.xml"/><Relationship Id="rId21" Type="http://schemas.openxmlformats.org/officeDocument/2006/relationships/customXml" Target="../ink/ink41.xml"/><Relationship Id="rId34" Type="http://schemas.openxmlformats.org/officeDocument/2006/relationships/image" Target="../media/image26.emf"/><Relationship Id="rId42" Type="http://schemas.openxmlformats.org/officeDocument/2006/relationships/image" Target="../media/image30.emf"/><Relationship Id="rId47" Type="http://schemas.openxmlformats.org/officeDocument/2006/relationships/customXml" Target="../ink/ink54.xml"/><Relationship Id="rId50" Type="http://schemas.openxmlformats.org/officeDocument/2006/relationships/image" Target="../media/image34.emf"/><Relationship Id="rId55" Type="http://schemas.openxmlformats.org/officeDocument/2006/relationships/customXml" Target="../ink/ink58.xml"/><Relationship Id="rId7" Type="http://schemas.openxmlformats.org/officeDocument/2006/relationships/customXml" Target="../ink/ink34.xml"/><Relationship Id="rId2" Type="http://schemas.openxmlformats.org/officeDocument/2006/relationships/notesSlide" Target="../notesSlides/notesSlide17.xml"/><Relationship Id="rId16" Type="http://schemas.openxmlformats.org/officeDocument/2006/relationships/image" Target="../media/image1710.emf"/><Relationship Id="rId29" Type="http://schemas.openxmlformats.org/officeDocument/2006/relationships/customXml" Target="../ink/ink45.xml"/><Relationship Id="rId11" Type="http://schemas.openxmlformats.org/officeDocument/2006/relationships/customXml" Target="../ink/ink36.xml"/><Relationship Id="rId24" Type="http://schemas.openxmlformats.org/officeDocument/2006/relationships/image" Target="../media/image21.emf"/><Relationship Id="rId32" Type="http://schemas.openxmlformats.org/officeDocument/2006/relationships/image" Target="../media/image25.emf"/><Relationship Id="rId37" Type="http://schemas.openxmlformats.org/officeDocument/2006/relationships/customXml" Target="../ink/ink49.xml"/><Relationship Id="rId40" Type="http://schemas.openxmlformats.org/officeDocument/2006/relationships/image" Target="../media/image29.emf"/><Relationship Id="rId45" Type="http://schemas.openxmlformats.org/officeDocument/2006/relationships/customXml" Target="../ink/ink53.xml"/><Relationship Id="rId53" Type="http://schemas.openxmlformats.org/officeDocument/2006/relationships/customXml" Target="../ink/ink57.xml"/><Relationship Id="rId58" Type="http://schemas.openxmlformats.org/officeDocument/2006/relationships/image" Target="../media/image38.emf"/><Relationship Id="rId5" Type="http://schemas.openxmlformats.org/officeDocument/2006/relationships/customXml" Target="../ink/ink33.xml"/><Relationship Id="rId61" Type="http://schemas.openxmlformats.org/officeDocument/2006/relationships/customXml" Target="../ink/ink61.xml"/><Relationship Id="rId19" Type="http://schemas.openxmlformats.org/officeDocument/2006/relationships/customXml" Target="../ink/ink40.xml"/><Relationship Id="rId14" Type="http://schemas.openxmlformats.org/officeDocument/2006/relationships/image" Target="../media/image1610.emf"/><Relationship Id="rId22" Type="http://schemas.openxmlformats.org/officeDocument/2006/relationships/image" Target="../media/image20.emf"/><Relationship Id="rId27" Type="http://schemas.openxmlformats.org/officeDocument/2006/relationships/customXml" Target="../ink/ink44.xml"/><Relationship Id="rId30" Type="http://schemas.openxmlformats.org/officeDocument/2006/relationships/image" Target="../media/image24.emf"/><Relationship Id="rId35" Type="http://schemas.openxmlformats.org/officeDocument/2006/relationships/customXml" Target="../ink/ink48.xml"/><Relationship Id="rId43" Type="http://schemas.openxmlformats.org/officeDocument/2006/relationships/customXml" Target="../ink/ink52.xml"/><Relationship Id="rId48" Type="http://schemas.openxmlformats.org/officeDocument/2006/relationships/image" Target="../media/image33.emf"/><Relationship Id="rId56" Type="http://schemas.openxmlformats.org/officeDocument/2006/relationships/image" Target="../media/image37.emf"/><Relationship Id="rId8" Type="http://schemas.openxmlformats.org/officeDocument/2006/relationships/image" Target="../media/image130.emf"/><Relationship Id="rId51" Type="http://schemas.openxmlformats.org/officeDocument/2006/relationships/customXml" Target="../ink/ink56.xml"/><Relationship Id="rId3" Type="http://schemas.openxmlformats.org/officeDocument/2006/relationships/customXml" Target="../ink/ink32.xml"/><Relationship Id="rId12" Type="http://schemas.openxmlformats.org/officeDocument/2006/relationships/image" Target="../media/image150.emf"/><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28.emf"/><Relationship Id="rId46" Type="http://schemas.openxmlformats.org/officeDocument/2006/relationships/image" Target="../media/image32.emf"/><Relationship Id="rId59" Type="http://schemas.openxmlformats.org/officeDocument/2006/relationships/customXml" Target="../ink/ink60.xml"/><Relationship Id="rId20" Type="http://schemas.openxmlformats.org/officeDocument/2006/relationships/image" Target="../media/image19.emf"/><Relationship Id="rId41" Type="http://schemas.openxmlformats.org/officeDocument/2006/relationships/customXml" Target="../ink/ink51.xml"/><Relationship Id="rId54" Type="http://schemas.openxmlformats.org/officeDocument/2006/relationships/image" Target="../media/image36.emf"/><Relationship Id="rId6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121.emf"/><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23.emf"/><Relationship Id="rId36" Type="http://schemas.openxmlformats.org/officeDocument/2006/relationships/image" Target="../media/image27.emf"/><Relationship Id="rId49" Type="http://schemas.openxmlformats.org/officeDocument/2006/relationships/customXml" Target="../ink/ink55.xml"/><Relationship Id="rId57" Type="http://schemas.openxmlformats.org/officeDocument/2006/relationships/customXml" Target="../ink/ink59.xml"/><Relationship Id="rId10" Type="http://schemas.openxmlformats.org/officeDocument/2006/relationships/image" Target="../media/image149.emf"/><Relationship Id="rId31" Type="http://schemas.openxmlformats.org/officeDocument/2006/relationships/customXml" Target="../ink/ink46.xml"/><Relationship Id="rId44" Type="http://schemas.openxmlformats.org/officeDocument/2006/relationships/image" Target="../media/image31.emf"/><Relationship Id="rId52" Type="http://schemas.openxmlformats.org/officeDocument/2006/relationships/image" Target="../media/image35.emf"/><Relationship Id="rId60" Type="http://schemas.openxmlformats.org/officeDocument/2006/relationships/image" Target="../media/image39.emf"/><Relationship Id="rId4" Type="http://schemas.openxmlformats.org/officeDocument/2006/relationships/image" Target="../media/image110.emf"/><Relationship Id="rId9" Type="http://schemas.openxmlformats.org/officeDocument/2006/relationships/customXml" Target="../ink/ink35.xml"/></Relationships>
</file>

<file path=ppt/slides/_rels/slide22.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customXml" Target="../ink/ink67.xml"/><Relationship Id="rId3" Type="http://schemas.openxmlformats.org/officeDocument/2006/relationships/customXml" Target="../ink/ink62.xml"/><Relationship Id="rId7" Type="http://schemas.openxmlformats.org/officeDocument/2006/relationships/customXml" Target="../ink/ink64.xml"/><Relationship Id="rId12" Type="http://schemas.openxmlformats.org/officeDocument/2006/relationships/image" Target="../media/image260.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0.emf"/><Relationship Id="rId11" Type="http://schemas.openxmlformats.org/officeDocument/2006/relationships/customXml" Target="../ink/ink66.xml"/><Relationship Id="rId5" Type="http://schemas.openxmlformats.org/officeDocument/2006/relationships/customXml" Target="../ink/ink63.xml"/><Relationship Id="rId10" Type="http://schemas.openxmlformats.org/officeDocument/2006/relationships/image" Target="../media/image250.emf"/><Relationship Id="rId4" Type="http://schemas.openxmlformats.org/officeDocument/2006/relationships/image" Target="../media/image220.emf"/><Relationship Id="rId9" Type="http://schemas.openxmlformats.org/officeDocument/2006/relationships/customXml" Target="../ink/ink65.xml"/><Relationship Id="rId14" Type="http://schemas.openxmlformats.org/officeDocument/2006/relationships/image" Target="../media/image270.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70.emf"/><Relationship Id="rId13" Type="http://schemas.openxmlformats.org/officeDocument/2006/relationships/customXml" Target="../ink/ink73.xml"/><Relationship Id="rId3" Type="http://schemas.openxmlformats.org/officeDocument/2006/relationships/customXml" Target="../ink/ink68.xml"/><Relationship Id="rId7" Type="http://schemas.openxmlformats.org/officeDocument/2006/relationships/customXml" Target="../ink/ink70.xml"/><Relationship Id="rId12" Type="http://schemas.openxmlformats.org/officeDocument/2006/relationships/image" Target="../media/image390.emf"/><Relationship Id="rId2" Type="http://schemas.openxmlformats.org/officeDocument/2006/relationships/notesSlide" Target="../notesSlides/notesSlide21.xml"/><Relationship Id="rId16" Type="http://schemas.openxmlformats.org/officeDocument/2006/relationships/image" Target="../media/image410.emf"/><Relationship Id="rId1" Type="http://schemas.openxmlformats.org/officeDocument/2006/relationships/slideLayout" Target="../slideLayouts/slideLayout2.xml"/><Relationship Id="rId6" Type="http://schemas.openxmlformats.org/officeDocument/2006/relationships/image" Target="../media/image360.emf"/><Relationship Id="rId11" Type="http://schemas.openxmlformats.org/officeDocument/2006/relationships/customXml" Target="../ink/ink72.xml"/><Relationship Id="rId5" Type="http://schemas.openxmlformats.org/officeDocument/2006/relationships/customXml" Target="../ink/ink69.xml"/><Relationship Id="rId15" Type="http://schemas.openxmlformats.org/officeDocument/2006/relationships/customXml" Target="../ink/ink74.xml"/><Relationship Id="rId10" Type="http://schemas.openxmlformats.org/officeDocument/2006/relationships/image" Target="../media/image380.emf"/><Relationship Id="rId4" Type="http://schemas.openxmlformats.org/officeDocument/2006/relationships/image" Target="../media/image350.emf"/><Relationship Id="rId9" Type="http://schemas.openxmlformats.org/officeDocument/2006/relationships/customXml" Target="../ink/ink71.xml"/><Relationship Id="rId14" Type="http://schemas.openxmlformats.org/officeDocument/2006/relationships/image" Target="../media/image400.emf"/></Relationships>
</file>

<file path=ppt/slides/_rels/slide2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75.xml"/><Relationship Id="rId7" Type="http://schemas.openxmlformats.org/officeDocument/2006/relationships/customXml" Target="../ink/ink7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76.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customXml" Target="../ink/ink7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85.xml"/><Relationship Id="rId3" Type="http://schemas.openxmlformats.org/officeDocument/2006/relationships/customXml" Target="../ink/ink80.xml"/><Relationship Id="rId7" Type="http://schemas.openxmlformats.org/officeDocument/2006/relationships/customXml" Target="../ink/ink82.xml"/><Relationship Id="rId12"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customXml" Target="../ink/ink84.xml"/><Relationship Id="rId5" Type="http://schemas.openxmlformats.org/officeDocument/2006/relationships/customXml" Target="../ink/ink81.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83.xml"/><Relationship Id="rId14" Type="http://schemas.openxmlformats.org/officeDocument/2006/relationships/image" Target="../media/image54.emf"/></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70.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customXml" Target="../ink/ink91.xml"/><Relationship Id="rId18" Type="http://schemas.openxmlformats.org/officeDocument/2006/relationships/image" Target="../media/image56.emf"/><Relationship Id="rId26" Type="http://schemas.openxmlformats.org/officeDocument/2006/relationships/image" Target="../media/image80.emf"/><Relationship Id="rId39" Type="http://schemas.openxmlformats.org/officeDocument/2006/relationships/customXml" Target="../ink/ink104.xml"/><Relationship Id="rId21" Type="http://schemas.openxmlformats.org/officeDocument/2006/relationships/customXml" Target="../ink/ink95.xml"/><Relationship Id="rId34" Type="http://schemas.openxmlformats.org/officeDocument/2006/relationships/image" Target="../media/image84.emf"/><Relationship Id="rId7" Type="http://schemas.openxmlformats.org/officeDocument/2006/relationships/customXml" Target="../ink/ink88.xml"/><Relationship Id="rId12" Type="http://schemas.openxmlformats.org/officeDocument/2006/relationships/image" Target="../media/image330.emf"/><Relationship Id="rId17" Type="http://schemas.openxmlformats.org/officeDocument/2006/relationships/customXml" Target="../ink/ink93.xml"/><Relationship Id="rId25" Type="http://schemas.openxmlformats.org/officeDocument/2006/relationships/customXml" Target="../ink/ink97.xml"/><Relationship Id="rId33" Type="http://schemas.openxmlformats.org/officeDocument/2006/relationships/customXml" Target="../ink/ink101.xml"/><Relationship Id="rId38" Type="http://schemas.openxmlformats.org/officeDocument/2006/relationships/image" Target="../media/image86.emf"/><Relationship Id="rId2" Type="http://schemas.openxmlformats.org/officeDocument/2006/relationships/notesSlide" Target="../notesSlides/notesSlide27.xml"/><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99.xml"/><Relationship Id="rId1" Type="http://schemas.openxmlformats.org/officeDocument/2006/relationships/slideLayout" Target="../slideLayouts/slideLayout2.xml"/><Relationship Id="rId6" Type="http://schemas.openxmlformats.org/officeDocument/2006/relationships/image" Target="../media/image300.emf"/><Relationship Id="rId11" Type="http://schemas.openxmlformats.org/officeDocument/2006/relationships/customXml" Target="../ink/ink90.xml"/><Relationship Id="rId24" Type="http://schemas.openxmlformats.org/officeDocument/2006/relationships/image" Target="../media/image77.emf"/><Relationship Id="rId32" Type="http://schemas.openxmlformats.org/officeDocument/2006/relationships/image" Target="../media/image83.emf"/><Relationship Id="rId37" Type="http://schemas.openxmlformats.org/officeDocument/2006/relationships/customXml" Target="../ink/ink103.xml"/><Relationship Id="rId40" Type="http://schemas.openxmlformats.org/officeDocument/2006/relationships/image" Target="../media/image870.emf"/><Relationship Id="rId5" Type="http://schemas.openxmlformats.org/officeDocument/2006/relationships/customXml" Target="../ink/ink87.xml"/><Relationship Id="rId15" Type="http://schemas.openxmlformats.org/officeDocument/2006/relationships/customXml" Target="../ink/ink92.xml"/><Relationship Id="rId23" Type="http://schemas.openxmlformats.org/officeDocument/2006/relationships/customXml" Target="../ink/ink96.xml"/><Relationship Id="rId28" Type="http://schemas.openxmlformats.org/officeDocument/2006/relationships/image" Target="../media/image81.emf"/><Relationship Id="rId36" Type="http://schemas.openxmlformats.org/officeDocument/2006/relationships/image" Target="../media/image85.emf"/><Relationship Id="rId10" Type="http://schemas.openxmlformats.org/officeDocument/2006/relationships/image" Target="../media/image320.emf"/><Relationship Id="rId19" Type="http://schemas.openxmlformats.org/officeDocument/2006/relationships/customXml" Target="../ink/ink94.xml"/><Relationship Id="rId31" Type="http://schemas.openxmlformats.org/officeDocument/2006/relationships/customXml" Target="../ink/ink100.xml"/><Relationship Id="rId4" Type="http://schemas.openxmlformats.org/officeDocument/2006/relationships/image" Target="../media/image290.emf"/><Relationship Id="rId9" Type="http://schemas.openxmlformats.org/officeDocument/2006/relationships/customXml" Target="../ink/ink89.xml"/><Relationship Id="rId14" Type="http://schemas.openxmlformats.org/officeDocument/2006/relationships/image" Target="../media/image340.emf"/><Relationship Id="rId22" Type="http://schemas.openxmlformats.org/officeDocument/2006/relationships/image" Target="../media/image58.emf"/><Relationship Id="rId27" Type="http://schemas.openxmlformats.org/officeDocument/2006/relationships/customXml" Target="../ink/ink98.xml"/><Relationship Id="rId30" Type="http://schemas.openxmlformats.org/officeDocument/2006/relationships/image" Target="../media/image82.emf"/><Relationship Id="rId35" Type="http://schemas.openxmlformats.org/officeDocument/2006/relationships/customXml" Target="../ink/ink102.xml"/><Relationship Id="rId8" Type="http://schemas.openxmlformats.org/officeDocument/2006/relationships/image" Target="../media/image310.emf"/><Relationship Id="rId3" Type="http://schemas.openxmlformats.org/officeDocument/2006/relationships/customXml" Target="../ink/ink86.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110.xml"/><Relationship Id="rId26" Type="http://schemas.openxmlformats.org/officeDocument/2006/relationships/customXml" Target="../ink/ink114.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18.xml"/><Relationship Id="rId42" Type="http://schemas.openxmlformats.org/officeDocument/2006/relationships/customXml" Target="../ink/ink122.xml"/><Relationship Id="rId7" Type="http://schemas.openxmlformats.org/officeDocument/2006/relationships/image" Target="../media/image48.wmf"/><Relationship Id="rId2" Type="http://schemas.openxmlformats.org/officeDocument/2006/relationships/slideLayout" Target="../slideLayouts/slideLayout4.xml"/><Relationship Id="rId16" Type="http://schemas.openxmlformats.org/officeDocument/2006/relationships/customXml" Target="../ink/ink109.xml"/><Relationship Id="rId20" Type="http://schemas.openxmlformats.org/officeDocument/2006/relationships/customXml" Target="../ink/ink111.xml"/><Relationship Id="rId29" Type="http://schemas.openxmlformats.org/officeDocument/2006/relationships/image" Target="../media/image100.emf"/><Relationship Id="rId41" Type="http://schemas.openxmlformats.org/officeDocument/2006/relationships/image" Target="../media/image6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113.xml"/><Relationship Id="rId32" Type="http://schemas.openxmlformats.org/officeDocument/2006/relationships/customXml" Target="../ink/ink117.xml"/><Relationship Id="rId37" Type="http://schemas.openxmlformats.org/officeDocument/2006/relationships/image" Target="../media/image104.emf"/><Relationship Id="rId40" Type="http://schemas.openxmlformats.org/officeDocument/2006/relationships/customXml" Target="../ink/ink121.xml"/><Relationship Id="rId5" Type="http://schemas.openxmlformats.org/officeDocument/2006/relationships/image" Target="../media/image47.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15.xml"/><Relationship Id="rId36" Type="http://schemas.openxmlformats.org/officeDocument/2006/relationships/customXml" Target="../ink/ink119.xml"/><Relationship Id="rId10" Type="http://schemas.openxmlformats.org/officeDocument/2006/relationships/customXml" Target="../ink/ink106.xml"/><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108.xml"/><Relationship Id="rId22" Type="http://schemas.openxmlformats.org/officeDocument/2006/relationships/customXml" Target="../ink/ink112.xml"/><Relationship Id="rId27" Type="http://schemas.openxmlformats.org/officeDocument/2006/relationships/image" Target="../media/image99.emf"/><Relationship Id="rId30" Type="http://schemas.openxmlformats.org/officeDocument/2006/relationships/customXml" Target="../ink/ink116.xml"/><Relationship Id="rId35" Type="http://schemas.openxmlformats.org/officeDocument/2006/relationships/image" Target="../media/image103.emf"/><Relationship Id="rId43" Type="http://schemas.openxmlformats.org/officeDocument/2006/relationships/image" Target="../media/image61.emf"/><Relationship Id="rId8" Type="http://schemas.openxmlformats.org/officeDocument/2006/relationships/customXml" Target="../ink/ink105.xml"/><Relationship Id="rId3" Type="http://schemas.openxmlformats.org/officeDocument/2006/relationships/notesSlide" Target="../notesSlides/notesSlide31.xml"/><Relationship Id="rId12" Type="http://schemas.openxmlformats.org/officeDocument/2006/relationships/customXml" Target="../ink/ink107.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20.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123.xml"/><Relationship Id="rId7" Type="http://schemas.openxmlformats.org/officeDocument/2006/relationships/customXml" Target="../ink/ink12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customXml" Target="../ink/ink124.xml"/><Relationship Id="rId4" Type="http://schemas.openxmlformats.org/officeDocument/2006/relationships/image" Target="../media/image10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75.emf"/><Relationship Id="rId18" Type="http://schemas.openxmlformats.org/officeDocument/2006/relationships/customXml" Target="../ink/ink127.xml"/><Relationship Id="rId3" Type="http://schemas.openxmlformats.org/officeDocument/2006/relationships/notesSlide" Target="../notesSlides/notesSlide35.xml"/><Relationship Id="rId7" Type="http://schemas.openxmlformats.org/officeDocument/2006/relationships/image" Target="../media/image63.emf"/><Relationship Id="rId12" Type="http://schemas.openxmlformats.org/officeDocument/2006/relationships/image" Target="../media/image74.emf"/><Relationship Id="rId17" Type="http://schemas.openxmlformats.org/officeDocument/2006/relationships/image" Target="../media/image119.emf"/><Relationship Id="rId2" Type="http://schemas.openxmlformats.org/officeDocument/2006/relationships/slideLayout" Target="../slideLayouts/slideLayout13.xml"/><Relationship Id="rId16" Type="http://schemas.openxmlformats.org/officeDocument/2006/relationships/customXml" Target="../ink/ink126.xml"/><Relationship Id="rId1" Type="http://schemas.openxmlformats.org/officeDocument/2006/relationships/vmlDrawing" Target="../drawings/vmlDrawing2.vml"/><Relationship Id="rId6" Type="http://schemas.openxmlformats.org/officeDocument/2006/relationships/image" Target="../media/image62.emf"/><Relationship Id="rId11" Type="http://schemas.openxmlformats.org/officeDocument/2006/relationships/image" Target="../media/image73.emf"/><Relationship Id="rId5" Type="http://schemas.openxmlformats.org/officeDocument/2006/relationships/image" Target="../media/image51.wmf"/><Relationship Id="rId15" Type="http://schemas.openxmlformats.org/officeDocument/2006/relationships/image" Target="../media/image109.emf"/><Relationship Id="rId10" Type="http://schemas.openxmlformats.org/officeDocument/2006/relationships/image" Target="../media/image66.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65.emf"/><Relationship Id="rId14" Type="http://schemas.openxmlformats.org/officeDocument/2006/relationships/image" Target="../media/image76.emf"/></Relationships>
</file>

<file path=ppt/slides/_rels/slide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129.xml"/><Relationship Id="rId3" Type="http://schemas.openxmlformats.org/officeDocument/2006/relationships/notesSlide" Target="../notesSlides/notesSlide36.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128.xml"/><Relationship Id="rId11" Type="http://schemas.openxmlformats.org/officeDocument/2006/relationships/image" Target="../media/image124.emf"/><Relationship Id="rId5" Type="http://schemas.openxmlformats.org/officeDocument/2006/relationships/image" Target="../media/image110.wmf"/><Relationship Id="rId10" Type="http://schemas.openxmlformats.org/officeDocument/2006/relationships/customXml" Target="../ink/ink130.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5.wmf"/><Relationship Id="rId18" Type="http://schemas.openxmlformats.org/officeDocument/2006/relationships/customXml" Target="../ink/ink132.xml"/><Relationship Id="rId3" Type="http://schemas.openxmlformats.org/officeDocument/2006/relationships/notesSlide" Target="../notesSlides/notesSlide37.xml"/><Relationship Id="rId7" Type="http://schemas.openxmlformats.org/officeDocument/2006/relationships/image" Target="../media/image112.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3.xml"/><Relationship Id="rId16" Type="http://schemas.openxmlformats.org/officeDocument/2006/relationships/customXml" Target="../ink/ink131.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14.wmf"/><Relationship Id="rId5" Type="http://schemas.openxmlformats.org/officeDocument/2006/relationships/image" Target="../media/image111.wmf"/><Relationship Id="rId15" Type="http://schemas.openxmlformats.org/officeDocument/2006/relationships/image" Target="../media/image116.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113.wmf"/><Relationship Id="rId1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customXml" Target="../ink/ink133.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17.w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13" Type="http://schemas.openxmlformats.org/officeDocument/2006/relationships/image" Target="../media/image109.emf"/><Relationship Id="rId18" Type="http://schemas.openxmlformats.org/officeDocument/2006/relationships/customXml" Target="../ink/ink135.xml"/><Relationship Id="rId26" Type="http://schemas.openxmlformats.org/officeDocument/2006/relationships/customXml" Target="../ink/ink139.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43.xml"/><Relationship Id="rId7" Type="http://schemas.openxmlformats.org/officeDocument/2006/relationships/image" Target="../media/image65.emf"/><Relationship Id="rId12" Type="http://schemas.openxmlformats.org/officeDocument/2006/relationships/image" Target="../media/image76.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45.xml"/><Relationship Id="rId2" Type="http://schemas.openxmlformats.org/officeDocument/2006/relationships/slideLayout" Target="../slideLayouts/slideLayout2.xml"/><Relationship Id="rId16" Type="http://schemas.openxmlformats.org/officeDocument/2006/relationships/customXml" Target="../ink/ink134.xml"/><Relationship Id="rId20" Type="http://schemas.openxmlformats.org/officeDocument/2006/relationships/customXml" Target="../ink/ink136.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64.emf"/><Relationship Id="rId11" Type="http://schemas.openxmlformats.org/officeDocument/2006/relationships/image" Target="../media/image75.emf"/><Relationship Id="rId24" Type="http://schemas.openxmlformats.org/officeDocument/2006/relationships/customXml" Target="../ink/ink138.xml"/><Relationship Id="rId32" Type="http://schemas.openxmlformats.org/officeDocument/2006/relationships/customXml" Target="../ink/ink142.xml"/><Relationship Id="rId37" Type="http://schemas.openxmlformats.org/officeDocument/2006/relationships/image" Target="../media/image146.emf"/><Relationship Id="rId5" Type="http://schemas.openxmlformats.org/officeDocument/2006/relationships/image" Target="../media/image63.emf"/><Relationship Id="rId15" Type="http://schemas.openxmlformats.org/officeDocument/2006/relationships/image" Target="../media/image118.wmf"/><Relationship Id="rId23" Type="http://schemas.openxmlformats.org/officeDocument/2006/relationships/image" Target="../media/image139.emf"/><Relationship Id="rId28" Type="http://schemas.openxmlformats.org/officeDocument/2006/relationships/customXml" Target="../ink/ink140.xml"/><Relationship Id="rId36" Type="http://schemas.openxmlformats.org/officeDocument/2006/relationships/customXml" Target="../ink/ink144.xml"/><Relationship Id="rId10" Type="http://schemas.openxmlformats.org/officeDocument/2006/relationships/image" Target="../media/image74.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62.emf"/><Relationship Id="rId9" Type="http://schemas.openxmlformats.org/officeDocument/2006/relationships/image" Target="../media/image73.emf"/><Relationship Id="rId14" Type="http://schemas.openxmlformats.org/officeDocument/2006/relationships/oleObject" Target="../embeddings/oleObject12.bin"/><Relationship Id="rId22" Type="http://schemas.openxmlformats.org/officeDocument/2006/relationships/customXml" Target="../ink/ink137.xml"/><Relationship Id="rId27" Type="http://schemas.openxmlformats.org/officeDocument/2006/relationships/image" Target="../media/image141.emf"/><Relationship Id="rId30" Type="http://schemas.openxmlformats.org/officeDocument/2006/relationships/customXml" Target="../ink/ink141.xml"/><Relationship Id="rId35" Type="http://schemas.openxmlformats.org/officeDocument/2006/relationships/image" Target="../media/image145.emf"/><Relationship Id="rId8" Type="http://schemas.openxmlformats.org/officeDocument/2006/relationships/image" Target="../media/image66.emf"/><Relationship Id="rId3"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48.xml.rels><?xml version="1.0" encoding="UTF-8" standalone="yes"?>
<Relationships xmlns="http://schemas.openxmlformats.org/package/2006/relationships"><Relationship Id="rId3" Type="http://schemas.openxmlformats.org/officeDocument/2006/relationships/customXml" Target="../ink/ink146.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24.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23.wmf"/><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7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8.emf"/><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70.emf"/><Relationship Id="rId4" Type="http://schemas.openxmlformats.org/officeDocument/2006/relationships/image" Target="../media/image212.emf"/><Relationship Id="rId9" Type="http://schemas.openxmlformats.org/officeDocument/2006/relationships/customXml" Target="../ink/ink11.xml"/><Relationship Id="rId14" Type="http://schemas.openxmlformats.org/officeDocument/2006/relationships/image" Target="../media/image72.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customXml" Target="../ink/ink152.xml"/><Relationship Id="rId18" Type="http://schemas.openxmlformats.org/officeDocument/2006/relationships/image" Target="../media/image158.emf"/><Relationship Id="rId3" Type="http://schemas.openxmlformats.org/officeDocument/2006/relationships/customXml" Target="../ink/ink147.xml"/><Relationship Id="rId21" Type="http://schemas.openxmlformats.org/officeDocument/2006/relationships/customXml" Target="../ink/ink156.xml"/><Relationship Id="rId7" Type="http://schemas.openxmlformats.org/officeDocument/2006/relationships/customXml" Target="../ink/ink149.xml"/><Relationship Id="rId12" Type="http://schemas.openxmlformats.org/officeDocument/2006/relationships/image" Target="../media/image155.emf"/><Relationship Id="rId17" Type="http://schemas.openxmlformats.org/officeDocument/2006/relationships/customXml" Target="../ink/ink154.xml"/><Relationship Id="rId2" Type="http://schemas.openxmlformats.org/officeDocument/2006/relationships/notesSlide" Target="../notesSlides/notesSlide57.xml"/><Relationship Id="rId16" Type="http://schemas.openxmlformats.org/officeDocument/2006/relationships/image" Target="../media/image157.emf"/><Relationship Id="rId20" Type="http://schemas.openxmlformats.org/officeDocument/2006/relationships/image" Target="../media/image159.emf"/><Relationship Id="rId1" Type="http://schemas.openxmlformats.org/officeDocument/2006/relationships/slideLayout" Target="../slideLayouts/slideLayout12.xml"/><Relationship Id="rId6" Type="http://schemas.openxmlformats.org/officeDocument/2006/relationships/image" Target="../media/image152.emf"/><Relationship Id="rId11" Type="http://schemas.openxmlformats.org/officeDocument/2006/relationships/customXml" Target="../ink/ink151.xml"/><Relationship Id="rId24" Type="http://schemas.openxmlformats.org/officeDocument/2006/relationships/image" Target="../media/image161.emf"/><Relationship Id="rId5" Type="http://schemas.openxmlformats.org/officeDocument/2006/relationships/customXml" Target="../ink/ink148.xml"/><Relationship Id="rId15" Type="http://schemas.openxmlformats.org/officeDocument/2006/relationships/customXml" Target="../ink/ink153.xml"/><Relationship Id="rId23" Type="http://schemas.openxmlformats.org/officeDocument/2006/relationships/customXml" Target="../ink/ink157.xml"/><Relationship Id="rId10" Type="http://schemas.openxmlformats.org/officeDocument/2006/relationships/image" Target="../media/image154.emf"/><Relationship Id="rId19" Type="http://schemas.openxmlformats.org/officeDocument/2006/relationships/customXml" Target="../ink/ink155.xml"/><Relationship Id="rId4" Type="http://schemas.openxmlformats.org/officeDocument/2006/relationships/image" Target="../media/image151.emf"/><Relationship Id="rId9" Type="http://schemas.openxmlformats.org/officeDocument/2006/relationships/customXml" Target="../ink/ink150.xml"/><Relationship Id="rId14" Type="http://schemas.openxmlformats.org/officeDocument/2006/relationships/image" Target="../media/image156.emf"/><Relationship Id="rId22" Type="http://schemas.openxmlformats.org/officeDocument/2006/relationships/image" Target="../media/image160.emf"/></Relationships>
</file>

<file path=ppt/slides/_rels/slide63.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63.xml"/><Relationship Id="rId3" Type="http://schemas.openxmlformats.org/officeDocument/2006/relationships/customXml" Target="../ink/ink158.xml"/><Relationship Id="rId7" Type="http://schemas.openxmlformats.org/officeDocument/2006/relationships/customXml" Target="../ink/ink160.xml"/><Relationship Id="rId12" Type="http://schemas.openxmlformats.org/officeDocument/2006/relationships/image" Target="../media/image166.emf"/><Relationship Id="rId2" Type="http://schemas.openxmlformats.org/officeDocument/2006/relationships/notesSlide" Target="../notesSlides/notesSlide58.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62.xml"/><Relationship Id="rId5" Type="http://schemas.openxmlformats.org/officeDocument/2006/relationships/customXml" Target="../ink/ink159.xml"/><Relationship Id="rId15" Type="http://schemas.openxmlformats.org/officeDocument/2006/relationships/customXml" Target="../ink/ink164.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161.xml"/><Relationship Id="rId14" Type="http://schemas.openxmlformats.org/officeDocument/2006/relationships/image" Target="../media/image167.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65.xml"/><Relationship Id="rId7" Type="http://schemas.openxmlformats.org/officeDocument/2006/relationships/customXml" Target="../ink/ink16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166.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68.xml"/></Relationships>
</file>

<file path=ppt/slides/_rels/slide66.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customXml" Target="../ink/ink169.xml"/><Relationship Id="rId7" Type="http://schemas.openxmlformats.org/officeDocument/2006/relationships/customXml" Target="../ink/ink171.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customXml" Target="../ink/ink170.xml"/><Relationship Id="rId4" Type="http://schemas.openxmlformats.org/officeDocument/2006/relationships/image" Target="../media/image173.emf"/></Relationships>
</file>

<file path=ppt/slides/_rels/slide67.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customXml" Target="../ink/ink177.xml"/><Relationship Id="rId3" Type="http://schemas.openxmlformats.org/officeDocument/2006/relationships/customXml" Target="../ink/ink172.xml"/><Relationship Id="rId7" Type="http://schemas.openxmlformats.org/officeDocument/2006/relationships/customXml" Target="../ink/ink174.xml"/><Relationship Id="rId12" Type="http://schemas.openxmlformats.org/officeDocument/2006/relationships/image" Target="../media/image180.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customXml" Target="../ink/ink176.xml"/><Relationship Id="rId5" Type="http://schemas.openxmlformats.org/officeDocument/2006/relationships/customXml" Target="../ink/ink173.xml"/><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customXml" Target="../ink/ink175.xml"/><Relationship Id="rId14" Type="http://schemas.openxmlformats.org/officeDocument/2006/relationships/image" Target="../media/image181.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14.emf"/><Relationship Id="rId3" Type="http://schemas.openxmlformats.org/officeDocument/2006/relationships/image" Target="../media/image8.png"/><Relationship Id="rId7" Type="http://schemas.openxmlformats.org/officeDocument/2006/relationships/image" Target="../media/image11.emf"/><Relationship Id="rId12" Type="http://schemas.openxmlformats.org/officeDocument/2006/relationships/customXml" Target="../ink/ink1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ustomXml" Target="../ink/ink15.xml"/><Relationship Id="rId11" Type="http://schemas.openxmlformats.org/officeDocument/2006/relationships/image" Target="../media/image13.emf"/><Relationship Id="rId5" Type="http://schemas.openxmlformats.org/officeDocument/2006/relationships/image" Target="../media/image10.emf"/><Relationship Id="rId15" Type="http://schemas.openxmlformats.org/officeDocument/2006/relationships/image" Target="../media/image15.emf"/><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12.emf"/><Relationship Id="rId14" Type="http://schemas.openxmlformats.org/officeDocument/2006/relationships/customXml" Target="../ink/ink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454F509E-14FD-431A-B024-A46BE274148E}" type="datetime1">
              <a:rPr lang="en-US" smtClean="0"/>
              <a:t>2/11/2019</a:t>
            </a:fld>
            <a:endParaRPr lang="en-US"/>
          </a:p>
        </p:txBody>
      </p:sp>
      <p:sp>
        <p:nvSpPr>
          <p:cNvPr id="1028" name="Footer Placeholder 4"/>
          <p:cNvSpPr>
            <a:spLocks noGrp="1"/>
          </p:cNvSpPr>
          <p:nvPr>
            <p:ph type="ftr" sz="quarter" idx="11"/>
          </p:nvPr>
        </p:nvSpPr>
        <p:spPr>
          <a:noFill/>
        </p:spPr>
        <p:txBody>
          <a:bodyPr/>
          <a:lstStyle/>
          <a:p>
            <a:r>
              <a:rPr lang="en-US" smtClean="0"/>
              <a:t>CPSC503 Winter 2019</a:t>
            </a:r>
            <a:endParaRPr lang="en-US"/>
          </a:p>
        </p:txBody>
      </p:sp>
      <p:sp>
        <p:nvSpPr>
          <p:cNvPr id="1029" name="Slide Number Placeholder 5"/>
          <p:cNvSpPr>
            <a:spLocks noGrp="1"/>
          </p:cNvSpPr>
          <p:nvPr>
            <p:ph type="sldNum" sz="quarter" idx="12"/>
          </p:nvPr>
        </p:nvSpPr>
        <p:spPr>
          <a:noFill/>
        </p:spPr>
        <p:txBody>
          <a:bodyPr/>
          <a:lstStyle/>
          <a:p>
            <a:fld id="{92197A74-87AA-40B7-B60F-992B80446A17}"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066800" y="3048000"/>
            <a:ext cx="6781800" cy="2057400"/>
          </a:xfrm>
        </p:spPr>
        <p:txBody>
          <a:bodyPr/>
          <a:lstStyle/>
          <a:p>
            <a:pPr eaLnBrk="1" hangingPunct="1"/>
            <a:endParaRPr lang="en-US" i="1" dirty="0" smtClean="0"/>
          </a:p>
          <a:p>
            <a:pPr eaLnBrk="1" hangingPunct="1"/>
            <a:r>
              <a:rPr lang="en-US" dirty="0" smtClean="0"/>
              <a:t>Lecture 11</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384300" y="5456238"/>
              <a:ext cx="603250" cy="441325"/>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376022" y="5444719"/>
                <a:ext cx="623406" cy="46508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BC24E6-7E55-45AF-A8DE-E71B3F309E23}" type="datetime1">
              <a:rPr lang="en-US" smtClean="0">
                <a:solidFill>
                  <a:srgbClr val="000000"/>
                </a:solidFill>
              </a:rPr>
              <a:t>2/11/2019</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10</a:t>
            </a:fld>
            <a:endParaRPr lang="en-US">
              <a:solidFill>
                <a:srgbClr val="000000"/>
              </a:solidFill>
            </a:endParaRPr>
          </a:p>
        </p:txBody>
      </p:sp>
      <p:pic>
        <p:nvPicPr>
          <p:cNvPr id="6" name="Picture 5"/>
          <p:cNvPicPr>
            <a:picLocks noChangeAspect="1"/>
          </p:cNvPicPr>
          <p:nvPr/>
        </p:nvPicPr>
        <p:blipFill rotWithShape="1">
          <a:blip r:embed="rId2"/>
          <a:srcRect r="3975" b="2346"/>
          <a:stretch/>
        </p:blipFill>
        <p:spPr>
          <a:xfrm>
            <a:off x="0" y="228600"/>
            <a:ext cx="9113028" cy="6705600"/>
          </a:xfrm>
          <a:prstGeom prst="rect">
            <a:avLst/>
          </a:prstGeom>
        </p:spPr>
      </p:pic>
      <p:pic>
        <p:nvPicPr>
          <p:cNvPr id="7" name="Picture 6"/>
          <p:cNvPicPr>
            <a:picLocks noChangeAspect="1"/>
          </p:cNvPicPr>
          <p:nvPr/>
        </p:nvPicPr>
        <p:blipFill rotWithShape="1">
          <a:blip r:embed="rId2"/>
          <a:srcRect l="5620" t="-3329" r="27686" b="78916"/>
          <a:stretch/>
        </p:blipFill>
        <p:spPr>
          <a:xfrm>
            <a:off x="76201" y="-281970"/>
            <a:ext cx="7848600" cy="2078770"/>
          </a:xfrm>
          <a:prstGeom prst="rect">
            <a:avLst/>
          </a:prstGeom>
        </p:spPr>
      </p:pic>
      <p:pic>
        <p:nvPicPr>
          <p:cNvPr id="8" name="Picture 7"/>
          <p:cNvPicPr>
            <a:picLocks noChangeAspect="1"/>
          </p:cNvPicPr>
          <p:nvPr/>
        </p:nvPicPr>
        <p:blipFill rotWithShape="1">
          <a:blip r:embed="rId2"/>
          <a:srcRect l="34324" t="26460" r="40583" b="68928"/>
          <a:stretch/>
        </p:blipFill>
        <p:spPr>
          <a:xfrm>
            <a:off x="2566416" y="1853218"/>
            <a:ext cx="3733800" cy="496636"/>
          </a:xfrm>
          <a:prstGeom prst="rect">
            <a:avLst/>
          </a:prstGeom>
        </p:spPr>
      </p:pic>
      <p:pic>
        <p:nvPicPr>
          <p:cNvPr id="9" name="Picture 8"/>
          <p:cNvPicPr>
            <a:picLocks noChangeAspect="1"/>
          </p:cNvPicPr>
          <p:nvPr/>
        </p:nvPicPr>
        <p:blipFill rotWithShape="1">
          <a:blip r:embed="rId2"/>
          <a:srcRect l="5621" t="22769" r="84542" b="68928"/>
          <a:stretch/>
        </p:blipFill>
        <p:spPr>
          <a:xfrm>
            <a:off x="228600" y="1819630"/>
            <a:ext cx="1300111" cy="794000"/>
          </a:xfrm>
          <a:prstGeom prst="rect">
            <a:avLst/>
          </a:prstGeom>
        </p:spPr>
      </p:pic>
      <p:sp>
        <p:nvSpPr>
          <p:cNvPr id="5" name="TextBox 4"/>
          <p:cNvSpPr txBox="1"/>
          <p:nvPr/>
        </p:nvSpPr>
        <p:spPr>
          <a:xfrm>
            <a:off x="6066106" y="1003159"/>
            <a:ext cx="3133334" cy="1815882"/>
          </a:xfrm>
          <a:prstGeom prst="rect">
            <a:avLst/>
          </a:prstGeom>
          <a:solidFill>
            <a:schemeClr val="accent6">
              <a:lumMod val="20000"/>
              <a:lumOff val="80000"/>
            </a:schemeClr>
          </a:solidFill>
        </p:spPr>
        <p:txBody>
          <a:bodyPr wrap="square" rtlCol="0">
            <a:spAutoFit/>
          </a:bodyPr>
          <a:lstStyle/>
          <a:p>
            <a:r>
              <a:rPr lang="en-CA" dirty="0"/>
              <a:t>Simple and Accurate Dependency </a:t>
            </a:r>
            <a:r>
              <a:rPr lang="en-CA" dirty="0" smtClean="0"/>
              <a:t>Parsing Using </a:t>
            </a:r>
            <a:r>
              <a:rPr lang="en-CA" dirty="0"/>
              <a:t>Bidirectional LSTM Feature </a:t>
            </a:r>
            <a:r>
              <a:rPr lang="en-CA" dirty="0" smtClean="0"/>
              <a:t>Representations </a:t>
            </a:r>
            <a:r>
              <a:rPr lang="en-CA" b="1" dirty="0" smtClean="0"/>
              <a:t>TACL 2016</a:t>
            </a:r>
          </a:p>
          <a:p>
            <a:r>
              <a:rPr lang="en-CA" i="1" dirty="0" smtClean="0">
                <a:latin typeface="+mj-lt"/>
              </a:rPr>
              <a:t>Note: buffer-&gt; queue; considers</a:t>
            </a:r>
            <a:r>
              <a:rPr lang="en-CA" i="1" dirty="0">
                <a:latin typeface="+mj-lt"/>
              </a:rPr>
              <a:t> </a:t>
            </a:r>
            <a:r>
              <a:rPr lang="en-CA" i="1" dirty="0" smtClean="0">
                <a:latin typeface="+mj-lt"/>
              </a:rPr>
              <a:t>3 words at the top of stack</a:t>
            </a:r>
            <a:endParaRPr lang="en-CA" i="1" dirty="0">
              <a:latin typeface="+mj-lt"/>
            </a:endParaRP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09800" y="117432"/>
              <a:ext cx="1408320" cy="57960"/>
            </p14:xfrm>
          </p:contentPart>
        </mc:Choice>
        <mc:Fallback xmlns="">
          <p:pic>
            <p:nvPicPr>
              <p:cNvPr id="10" name="Ink 9"/>
              <p:cNvPicPr/>
              <p:nvPr/>
            </p:nvPicPr>
            <p:blipFill>
              <a:blip r:embed="rId4"/>
              <a:stretch>
                <a:fillRect/>
              </a:stretch>
            </p:blipFill>
            <p:spPr>
              <a:xfrm>
                <a:off x="37800" y="-26568"/>
                <a:ext cx="15523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4224600" y="2557152"/>
              <a:ext cx="750240" cy="64440"/>
            </p14:xfrm>
          </p:contentPart>
        </mc:Choice>
        <mc:Fallback xmlns="">
          <p:pic>
            <p:nvPicPr>
              <p:cNvPr id="11" name="Ink 10"/>
              <p:cNvPicPr/>
              <p:nvPr/>
            </p:nvPicPr>
            <p:blipFill>
              <a:blip r:embed="rId6"/>
              <a:stretch>
                <a:fillRect/>
              </a:stretch>
            </p:blipFill>
            <p:spPr>
              <a:xfrm>
                <a:off x="4152600" y="2413152"/>
                <a:ext cx="8942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2919480" y="2047104"/>
              <a:ext cx="3100320" cy="150120"/>
            </p14:xfrm>
          </p:contentPart>
        </mc:Choice>
        <mc:Fallback xmlns="">
          <p:pic>
            <p:nvPicPr>
              <p:cNvPr id="12" name="Ink 11"/>
              <p:cNvPicPr/>
              <p:nvPr/>
            </p:nvPicPr>
            <p:blipFill>
              <a:blip r:embed="rId8"/>
              <a:stretch>
                <a:fillRect/>
              </a:stretch>
            </p:blipFill>
            <p:spPr>
              <a:xfrm>
                <a:off x="2847480" y="1903104"/>
                <a:ext cx="3244320" cy="438120"/>
              </a:xfrm>
              <a:prstGeom prst="rect">
                <a:avLst/>
              </a:prstGeom>
            </p:spPr>
          </p:pic>
        </mc:Fallback>
      </mc:AlternateContent>
    </p:spTree>
    <p:extLst>
      <p:ext uri="{BB962C8B-B14F-4D97-AF65-F5344CB8AC3E}">
        <p14:creationId xmlns:p14="http://schemas.microsoft.com/office/powerpoint/2010/main" val="12760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7CA8E2-A4E2-4AAC-A55F-9A8E1B1AF819}" type="datetime1">
              <a:rPr lang="en-US" smtClean="0">
                <a:solidFill>
                  <a:srgbClr val="000000"/>
                </a:solidFill>
              </a:rPr>
              <a:t>2/11/2019</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11</a:t>
            </a:fld>
            <a:endParaRPr lang="en-US">
              <a:solidFill>
                <a:srgbClr val="000000"/>
              </a:solidFill>
            </a:endParaRPr>
          </a:p>
        </p:txBody>
      </p:sp>
      <p:sp>
        <p:nvSpPr>
          <p:cNvPr id="5" name="TextBox 4"/>
          <p:cNvSpPr txBox="1"/>
          <p:nvPr/>
        </p:nvSpPr>
        <p:spPr>
          <a:xfrm>
            <a:off x="228600" y="304800"/>
            <a:ext cx="6629400" cy="584775"/>
          </a:xfrm>
          <a:prstGeom prst="rect">
            <a:avLst/>
          </a:prstGeom>
          <a:solidFill>
            <a:schemeClr val="accent6">
              <a:lumMod val="20000"/>
              <a:lumOff val="80000"/>
            </a:schemeClr>
          </a:solidFill>
        </p:spPr>
        <p:txBody>
          <a:bodyPr wrap="square" rtlCol="0">
            <a:spAutoFit/>
          </a:bodyPr>
          <a:lstStyle/>
          <a:p>
            <a:r>
              <a:rPr lang="en-CA" dirty="0"/>
              <a:t>Simple and Accurate Dependency Parsing</a:t>
            </a:r>
          </a:p>
          <a:p>
            <a:r>
              <a:rPr lang="en-CA" dirty="0"/>
              <a:t>Using Bidirectional LSTM Feature </a:t>
            </a:r>
            <a:r>
              <a:rPr lang="en-CA" dirty="0" smtClean="0"/>
              <a:t>Representations TACL 2016</a:t>
            </a:r>
            <a:endParaRPr lang="en-CA" dirty="0">
              <a:latin typeface="+mj-lt"/>
            </a:endParaRPr>
          </a:p>
        </p:txBody>
      </p:sp>
      <p:pic>
        <p:nvPicPr>
          <p:cNvPr id="6" name="Picture 5"/>
          <p:cNvPicPr>
            <a:picLocks noChangeAspect="1"/>
          </p:cNvPicPr>
          <p:nvPr/>
        </p:nvPicPr>
        <p:blipFill>
          <a:blip r:embed="rId3"/>
          <a:stretch>
            <a:fillRect/>
          </a:stretch>
        </p:blipFill>
        <p:spPr>
          <a:xfrm>
            <a:off x="39308" y="965775"/>
            <a:ext cx="9066993" cy="573982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189196" y="981815"/>
              <a:ext cx="1415160" cy="77400"/>
            </p14:xfrm>
          </p:contentPart>
        </mc:Choice>
        <mc:Fallback xmlns="">
          <p:pic>
            <p:nvPicPr>
              <p:cNvPr id="8" name="Ink 7"/>
              <p:cNvPicPr/>
              <p:nvPr/>
            </p:nvPicPr>
            <p:blipFill>
              <a:blip r:embed="rId5"/>
              <a:stretch>
                <a:fillRect/>
              </a:stretch>
            </p:blipFill>
            <p:spPr>
              <a:xfrm>
                <a:off x="6117196" y="837815"/>
                <a:ext cx="15591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7969756" y="1086575"/>
              <a:ext cx="481680" cy="11160"/>
            </p14:xfrm>
          </p:contentPart>
        </mc:Choice>
        <mc:Fallback xmlns="">
          <p:pic>
            <p:nvPicPr>
              <p:cNvPr id="9" name="Ink 8"/>
              <p:cNvPicPr/>
              <p:nvPr/>
            </p:nvPicPr>
            <p:blipFill>
              <a:blip r:embed="rId7"/>
              <a:stretch>
                <a:fillRect/>
              </a:stretch>
            </p:blipFill>
            <p:spPr>
              <a:xfrm>
                <a:off x="7897756" y="942575"/>
                <a:ext cx="625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98916" y="5614655"/>
              <a:ext cx="500760" cy="26280"/>
            </p14:xfrm>
          </p:contentPart>
        </mc:Choice>
        <mc:Fallback xmlns="">
          <p:pic>
            <p:nvPicPr>
              <p:cNvPr id="11" name="Ink 10"/>
              <p:cNvPicPr/>
              <p:nvPr/>
            </p:nvPicPr>
            <p:blipFill>
              <a:blip r:embed="rId9"/>
              <a:stretch>
                <a:fillRect/>
              </a:stretch>
            </p:blipFill>
            <p:spPr>
              <a:xfrm>
                <a:off x="726916" y="5470655"/>
                <a:ext cx="6447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34716" y="5861615"/>
              <a:ext cx="520200" cy="77400"/>
            </p14:xfrm>
          </p:contentPart>
        </mc:Choice>
        <mc:Fallback xmlns="">
          <p:pic>
            <p:nvPicPr>
              <p:cNvPr id="12" name="Ink 11"/>
              <p:cNvPicPr/>
              <p:nvPr/>
            </p:nvPicPr>
            <p:blipFill>
              <a:blip r:embed="rId11"/>
              <a:stretch>
                <a:fillRect/>
              </a:stretch>
            </p:blipFill>
            <p:spPr>
              <a:xfrm>
                <a:off x="62716" y="5717615"/>
                <a:ext cx="664200" cy="365400"/>
              </a:xfrm>
              <a:prstGeom prst="rect">
                <a:avLst/>
              </a:prstGeom>
            </p:spPr>
          </p:pic>
        </mc:Fallback>
      </mc:AlternateContent>
      <p:sp>
        <p:nvSpPr>
          <p:cNvPr id="13" name="Rectangle 12"/>
          <p:cNvSpPr/>
          <p:nvPr/>
        </p:nvSpPr>
        <p:spPr>
          <a:xfrm>
            <a:off x="6096000" y="889575"/>
            <a:ext cx="762000" cy="391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0212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47844CB0-0C83-4F34-A163-FC3D6D2BB0FF}" type="datetime1">
              <a:rPr lang="en-US" smtClean="0"/>
              <a:t>2/11/2019</a:t>
            </a:fld>
            <a:endParaRPr lang="en-US" smtClean="0"/>
          </a:p>
        </p:txBody>
      </p:sp>
      <p:sp>
        <p:nvSpPr>
          <p:cNvPr id="23555" name="Footer Placeholder 4"/>
          <p:cNvSpPr>
            <a:spLocks noGrp="1"/>
          </p:cNvSpPr>
          <p:nvPr>
            <p:ph type="ftr" sz="quarter" idx="11"/>
          </p:nvPr>
        </p:nvSpPr>
        <p:spPr>
          <a:xfrm>
            <a:off x="3124200" y="6477000"/>
            <a:ext cx="2895600" cy="457200"/>
          </a:xfrm>
          <a:noFill/>
        </p:spPr>
        <p:txBody>
          <a:bodyPr/>
          <a:lstStyle/>
          <a:p>
            <a:r>
              <a:rPr lang="en-US" smtClean="0"/>
              <a:t>CPSC503 Winter 2019</a:t>
            </a:r>
            <a:endParaRPr lang="en-US" dirty="0" smtClean="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12</a:t>
            </a:fld>
            <a:endParaRPr lang="en-US" smtClean="0"/>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3200" smtClean="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a:ln w="57150">
            <a:solidFill>
              <a:srgbClr val="FF9933"/>
            </a:solidFill>
          </a:ln>
        </p:spPr>
        <p:txBody>
          <a:bodyPr/>
          <a:lstStyle/>
          <a:p>
            <a:pPr eaLnBrk="1" hangingPunct="1">
              <a:buFontTx/>
              <a:buNone/>
            </a:pPr>
            <a:r>
              <a:rPr lang="en-US" sz="2400" dirty="0" smtClean="0"/>
              <a:t>Logical formalisms (First-Order Logics, </a:t>
            </a:r>
            <a:r>
              <a:rPr lang="en-US" sz="2400" i="1" dirty="0" smtClean="0">
                <a:solidFill>
                  <a:schemeClr val="accent2"/>
                </a:solidFill>
              </a:rPr>
              <a:t>Prob. Logics</a:t>
            </a:r>
            <a:r>
              <a:rPr lang="en-US" sz="2400" dirty="0" smtClean="0"/>
              <a:t>)</a:t>
            </a:r>
          </a:p>
          <a:p>
            <a:pPr eaLnBrk="1" hangingPunct="1">
              <a:buFontTx/>
              <a:buNone/>
            </a:pPr>
            <a:endParaRPr lang="en-US" sz="2800" dirty="0" smtClean="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57150">
            <a:solidFill>
              <a:srgbClr val="FF9933"/>
            </a:solidFill>
            <a:miter lim="800000"/>
            <a:headEnd/>
            <a:tailEnd/>
          </a:ln>
        </p:spPr>
        <p:txBody>
          <a:bodyPr/>
          <a:lstStyle/>
          <a:p>
            <a:pPr marL="342900" indent="-342900">
              <a:spcBef>
                <a:spcPct val="20000"/>
              </a:spcBef>
            </a:pPr>
            <a:r>
              <a:rPr lang="en-US" sz="2400" dirty="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a:t>
            </a:r>
            <a:r>
              <a:rPr lang="en-US" sz="2000" i="1" dirty="0" smtClean="0">
                <a:solidFill>
                  <a:schemeClr val="accent2"/>
                </a:solidFill>
                <a:latin typeface="Comic Sans MS" pitchFamily="66" charset="0"/>
              </a:rPr>
              <a:t>Processes, Reinforcement learning)</a:t>
            </a:r>
            <a:endParaRPr lang="en-US" sz="2000" i="1" dirty="0">
              <a:solidFill>
                <a:schemeClr val="accent2"/>
              </a:solidFill>
              <a:latin typeface="Comic Sans MS" pitchFamily="66" charset="0"/>
            </a:endParaRP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952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324986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fld id="{8F93E060-78A8-4011-B947-3A2EA2C1D424}" type="datetime1">
              <a:rPr lang="en-US" smtClean="0"/>
              <a:t>2/11/2019</a:t>
            </a:fld>
            <a:endParaRPr lang="en-US"/>
          </a:p>
        </p:txBody>
      </p:sp>
      <p:sp>
        <p:nvSpPr>
          <p:cNvPr id="2053" name="Footer Placeholder 5"/>
          <p:cNvSpPr>
            <a:spLocks noGrp="1"/>
          </p:cNvSpPr>
          <p:nvPr>
            <p:ph type="ftr" sz="quarter" idx="11"/>
          </p:nvPr>
        </p:nvSpPr>
        <p:spPr>
          <a:noFill/>
        </p:spPr>
        <p:txBody>
          <a:bodyPr/>
          <a:lstStyle/>
          <a:p>
            <a:r>
              <a:rPr lang="en-US" smtClean="0"/>
              <a:t>CPSC503 Winter 2019</a:t>
            </a:r>
            <a:endParaRPr lang="en-US"/>
          </a:p>
        </p:txBody>
      </p:sp>
      <p:sp>
        <p:nvSpPr>
          <p:cNvPr id="2054" name="Slide Number Placeholder 6"/>
          <p:cNvSpPr>
            <a:spLocks noGrp="1"/>
          </p:cNvSpPr>
          <p:nvPr>
            <p:ph type="sldNum" sz="quarter" idx="12"/>
          </p:nvPr>
        </p:nvSpPr>
        <p:spPr>
          <a:noFill/>
        </p:spPr>
        <p:txBody>
          <a:bodyPr/>
          <a:lstStyle/>
          <a:p>
            <a:fld id="{8E7DB764-0CA3-48C8-AA53-55DCFFA33394}" type="slidenum">
              <a:rPr lang="en-US" smtClean="0"/>
              <a:pPr/>
              <a:t>13</a:t>
            </a:fld>
            <a:endParaRPr lang="en-US" smtClean="0"/>
          </a:p>
        </p:txBody>
      </p:sp>
      <p:sp>
        <p:nvSpPr>
          <p:cNvPr id="2055" name="Rectangle 2"/>
          <p:cNvSpPr>
            <a:spLocks noGrp="1" noChangeArrowheads="1"/>
          </p:cNvSpPr>
          <p:nvPr>
            <p:ph type="title"/>
          </p:nvPr>
        </p:nvSpPr>
        <p:spPr>
          <a:xfrm>
            <a:off x="838200" y="0"/>
            <a:ext cx="7391400" cy="838200"/>
          </a:xfrm>
        </p:spPr>
        <p:txBody>
          <a:bodyPr/>
          <a:lstStyle/>
          <a:p>
            <a:pPr eaLnBrk="1" hangingPunct="1"/>
            <a:r>
              <a:rPr lang="en-US" smtClean="0"/>
              <a:t>Next three classes</a:t>
            </a:r>
          </a:p>
        </p:txBody>
      </p:sp>
      <p:sp>
        <p:nvSpPr>
          <p:cNvPr id="2058" name="Rectangle 3"/>
          <p:cNvSpPr>
            <a:spLocks noGrp="1" noChangeArrowheads="1"/>
          </p:cNvSpPr>
          <p:nvPr>
            <p:ph type="body" sz="half" idx="1"/>
          </p:nvPr>
        </p:nvSpPr>
        <p:spPr>
          <a:xfrm>
            <a:off x="228600" y="838200"/>
            <a:ext cx="8915400" cy="2895600"/>
          </a:xfrm>
          <a:solidFill>
            <a:schemeClr val="accent5">
              <a:lumMod val="20000"/>
              <a:lumOff val="80000"/>
            </a:schemeClr>
          </a:solidFill>
        </p:spPr>
        <p:txBody>
          <a:bodyPr/>
          <a:lstStyle/>
          <a:p>
            <a:pPr eaLnBrk="1" hangingPunct="1">
              <a:defRPr/>
            </a:pPr>
            <a:r>
              <a:rPr lang="en-US" sz="3200" b="0" dirty="0" smtClean="0"/>
              <a:t>What </a:t>
            </a:r>
            <a:r>
              <a:rPr lang="en-US" sz="3200" b="0" dirty="0" smtClean="0">
                <a:solidFill>
                  <a:schemeClr val="accent2"/>
                </a:solidFill>
              </a:rPr>
              <a:t>meaning</a:t>
            </a:r>
            <a:r>
              <a:rPr lang="en-US" sz="3200" b="0" dirty="0" smtClean="0"/>
              <a:t> is and how to represent it</a:t>
            </a:r>
          </a:p>
          <a:p>
            <a:pPr eaLnBrk="1" hangingPunct="1">
              <a:defRPr/>
            </a:pPr>
            <a:r>
              <a:rPr lang="en-US" sz="3200" dirty="0" smtClean="0"/>
              <a:t>Semantic Analysis</a:t>
            </a:r>
            <a:r>
              <a:rPr lang="en-US" sz="3200" b="0" dirty="0" smtClean="0"/>
              <a:t>: How to map </a:t>
            </a:r>
            <a:r>
              <a:rPr lang="en-US" sz="3200" b="0" dirty="0" smtClean="0">
                <a:solidFill>
                  <a:schemeClr val="accent2"/>
                </a:solidFill>
              </a:rPr>
              <a:t>sentences</a:t>
            </a:r>
            <a:r>
              <a:rPr lang="en-US" sz="3200" b="0" dirty="0" smtClean="0"/>
              <a:t> into their </a:t>
            </a:r>
            <a:r>
              <a:rPr lang="en-US" sz="3200" b="0" dirty="0" smtClean="0">
                <a:solidFill>
                  <a:schemeClr val="accent2"/>
                </a:solidFill>
              </a:rPr>
              <a:t>meaning</a:t>
            </a:r>
          </a:p>
          <a:p>
            <a:pPr lvl="1" eaLnBrk="1" hangingPunct="1">
              <a:defRPr/>
            </a:pPr>
            <a:r>
              <a:rPr lang="en-US" sz="2800" b="0" dirty="0" smtClean="0">
                <a:solidFill>
                  <a:schemeClr val="accent4"/>
                </a:solidFill>
              </a:rPr>
              <a:t>(syntax driven) Semantic Parsing </a:t>
            </a:r>
            <a:endParaRPr lang="en-US" sz="2800" b="0" dirty="0">
              <a:solidFill>
                <a:schemeClr val="accent4"/>
              </a:solidFill>
            </a:endParaRPr>
          </a:p>
          <a:p>
            <a:pPr lvl="1" eaLnBrk="1" hangingPunct="1">
              <a:defRPr/>
            </a:pPr>
            <a:r>
              <a:rPr lang="en-US" sz="2800" b="0" dirty="0" smtClean="0">
                <a:solidFill>
                  <a:schemeClr val="accent4"/>
                </a:solidFill>
              </a:rPr>
              <a:t>“Shallow” version: Semantic Role Labeling</a:t>
            </a:r>
          </a:p>
        </p:txBody>
      </p:sp>
      <p:sp>
        <p:nvSpPr>
          <p:cNvPr id="677892" name="Rectangle 4"/>
          <p:cNvSpPr>
            <a:spLocks noChangeArrowheads="1"/>
          </p:cNvSpPr>
          <p:nvPr/>
        </p:nvSpPr>
        <p:spPr bwMode="auto">
          <a:xfrm>
            <a:off x="0" y="3657600"/>
            <a:ext cx="8991600" cy="609600"/>
          </a:xfrm>
          <a:prstGeom prst="rect">
            <a:avLst/>
          </a:prstGeom>
          <a:noFill/>
          <a:ln w="9525">
            <a:noFill/>
            <a:miter lim="800000"/>
            <a:headEnd/>
            <a:tailEnd/>
          </a:ln>
        </p:spPr>
        <p:txBody>
          <a:bodyPr/>
          <a:lstStyle/>
          <a:p>
            <a:pPr marL="742950" lvl="1" indent="-285750">
              <a:spcBef>
                <a:spcPct val="20000"/>
              </a:spcBef>
              <a:buFontTx/>
              <a:buChar char="–"/>
            </a:pPr>
            <a:endParaRPr lang="en-US" sz="2800" b="1">
              <a:latin typeface="Comic Sans MS" pitchFamily="66" charset="0"/>
            </a:endParaRPr>
          </a:p>
        </p:txBody>
      </p:sp>
      <p:sp>
        <p:nvSpPr>
          <p:cNvPr id="8" name="Rectangle 3"/>
          <p:cNvSpPr txBox="1">
            <a:spLocks noChangeArrowheads="1"/>
          </p:cNvSpPr>
          <p:nvPr/>
        </p:nvSpPr>
        <p:spPr bwMode="auto">
          <a:xfrm>
            <a:off x="0" y="4038600"/>
            <a:ext cx="9144000" cy="2286000"/>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Font typeface="Arial" pitchFamily="34" charset="0"/>
              <a:buChar char="•"/>
              <a:defRPr/>
            </a:pPr>
            <a:r>
              <a:rPr lang="en-US" sz="3200" kern="0" dirty="0">
                <a:solidFill>
                  <a:schemeClr val="accent2"/>
                </a:solidFill>
                <a:latin typeface="+mn-lt"/>
              </a:rPr>
              <a:t>Meaning</a:t>
            </a:r>
            <a:r>
              <a:rPr lang="en-US" sz="3200" kern="0" dirty="0">
                <a:latin typeface="+mn-lt"/>
              </a:rPr>
              <a:t> of individual </a:t>
            </a:r>
            <a:r>
              <a:rPr lang="en-US" sz="3200" kern="0" dirty="0">
                <a:solidFill>
                  <a:schemeClr val="accent2"/>
                </a:solidFill>
                <a:latin typeface="+mn-lt"/>
              </a:rPr>
              <a:t>words </a:t>
            </a:r>
            <a:r>
              <a:rPr lang="en-US" sz="2800" kern="0" dirty="0">
                <a:latin typeface="+mn-lt"/>
              </a:rPr>
              <a:t>(lexical semantics)</a:t>
            </a:r>
            <a:endParaRPr lang="en-US" sz="3200" kern="0" dirty="0">
              <a:latin typeface="+mn-lt"/>
            </a:endParaRPr>
          </a:p>
          <a:p>
            <a:pPr marL="342900" indent="-342900">
              <a:spcBef>
                <a:spcPct val="20000"/>
              </a:spcBef>
              <a:buFontTx/>
              <a:buChar char="•"/>
              <a:defRPr/>
            </a:pPr>
            <a:r>
              <a:rPr lang="en-US" sz="3200" b="1" kern="0" dirty="0">
                <a:latin typeface="+mn-lt"/>
              </a:rPr>
              <a:t>Computational Lexical Semantics </a:t>
            </a:r>
            <a:r>
              <a:rPr lang="en-US" sz="3200" kern="0" dirty="0">
                <a:latin typeface="+mn-lt"/>
              </a:rPr>
              <a:t>Tasks</a:t>
            </a:r>
          </a:p>
          <a:p>
            <a:pPr marL="742950" lvl="1" indent="-285750">
              <a:spcBef>
                <a:spcPct val="20000"/>
              </a:spcBef>
              <a:buFontTx/>
              <a:buChar char="–"/>
              <a:defRPr/>
            </a:pPr>
            <a:r>
              <a:rPr lang="en-US" sz="2800" kern="0" dirty="0">
                <a:latin typeface="+mn-lt"/>
              </a:rPr>
              <a:t>Word sense disambiguation</a:t>
            </a:r>
          </a:p>
          <a:p>
            <a:pPr marL="742950" lvl="1" indent="-285750">
              <a:spcBef>
                <a:spcPct val="20000"/>
              </a:spcBef>
              <a:buFontTx/>
              <a:buChar char="–"/>
              <a:defRPr/>
            </a:pPr>
            <a:r>
              <a:rPr lang="en-US" sz="2800" kern="0" dirty="0">
                <a:latin typeface="+mn-lt"/>
              </a:rPr>
              <a:t>Word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7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utoUpdateAnimBg="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fld id="{FB41EA26-3FD1-4440-BC54-F7EB04530837}" type="datetime1">
              <a:rPr lang="en-US" smtClean="0"/>
              <a:t>2/11/2019</a:t>
            </a:fld>
            <a:endParaRPr lang="en-US"/>
          </a:p>
        </p:txBody>
      </p:sp>
      <p:sp>
        <p:nvSpPr>
          <p:cNvPr id="3076" name="Footer Placeholder 5"/>
          <p:cNvSpPr>
            <a:spLocks noGrp="1"/>
          </p:cNvSpPr>
          <p:nvPr>
            <p:ph type="ftr" sz="quarter" idx="11"/>
          </p:nvPr>
        </p:nvSpPr>
        <p:spPr>
          <a:noFill/>
        </p:spPr>
        <p:txBody>
          <a:bodyPr/>
          <a:lstStyle/>
          <a:p>
            <a:r>
              <a:rPr lang="en-US" smtClean="0"/>
              <a:t>CPSC503 Winter 2019</a:t>
            </a:r>
            <a:endParaRPr lang="en-US"/>
          </a:p>
        </p:txBody>
      </p:sp>
      <p:sp>
        <p:nvSpPr>
          <p:cNvPr id="3077" name="Slide Number Placeholder 6"/>
          <p:cNvSpPr>
            <a:spLocks noGrp="1"/>
          </p:cNvSpPr>
          <p:nvPr>
            <p:ph type="sldNum" sz="quarter" idx="12"/>
          </p:nvPr>
        </p:nvSpPr>
        <p:spPr>
          <a:noFill/>
        </p:spPr>
        <p:txBody>
          <a:bodyPr/>
          <a:lstStyle/>
          <a:p>
            <a:fld id="{A60D1315-56BE-4A32-9908-35016A8007FC}" type="slidenum">
              <a:rPr lang="en-US" smtClean="0"/>
              <a:pPr/>
              <a:t>14</a:t>
            </a:fld>
            <a:endParaRPr lang="en-US" smtClean="0"/>
          </a:p>
        </p:txBody>
      </p:sp>
      <p:sp>
        <p:nvSpPr>
          <p:cNvPr id="3078" name="Rectangle 2"/>
          <p:cNvSpPr>
            <a:spLocks noGrp="1" noChangeArrowheads="1"/>
          </p:cNvSpPr>
          <p:nvPr>
            <p:ph type="title"/>
          </p:nvPr>
        </p:nvSpPr>
        <p:spPr>
          <a:xfrm>
            <a:off x="685800" y="457200"/>
            <a:ext cx="7772400" cy="1143000"/>
          </a:xfrm>
        </p:spPr>
        <p:txBody>
          <a:bodyPr/>
          <a:lstStyle/>
          <a:p>
            <a:pPr eaLnBrk="1" hangingPunct="1"/>
            <a:r>
              <a:rPr lang="en-US" dirty="0" smtClean="0"/>
              <a:t>Today Feb 9</a:t>
            </a:r>
          </a:p>
        </p:txBody>
      </p:sp>
      <p:sp>
        <p:nvSpPr>
          <p:cNvPr id="3079" name="Rectangle 3"/>
          <p:cNvSpPr>
            <a:spLocks noGrp="1" noChangeArrowheads="1"/>
          </p:cNvSpPr>
          <p:nvPr>
            <p:ph type="body" sz="half" idx="1"/>
          </p:nvPr>
        </p:nvSpPr>
        <p:spPr>
          <a:xfrm>
            <a:off x="1066800" y="1600200"/>
            <a:ext cx="7543800" cy="3352800"/>
          </a:xfrm>
        </p:spPr>
        <p:txBody>
          <a:bodyPr/>
          <a:lstStyle/>
          <a:p>
            <a:pPr eaLnBrk="1" hangingPunct="1"/>
            <a:r>
              <a:rPr lang="en-US" sz="3200" smtClean="0"/>
              <a:t>Semantics / Meaning /Meaning Representations</a:t>
            </a:r>
          </a:p>
          <a:p>
            <a:pPr eaLnBrk="1" hangingPunct="1"/>
            <a:r>
              <a:rPr lang="en-US" sz="3200" smtClean="0"/>
              <a:t>Linguistically relevant Concepts in FOPC/FOL</a:t>
            </a:r>
          </a:p>
          <a:p>
            <a:pPr eaLnBrk="1" hangingPunct="1"/>
            <a:r>
              <a:rPr lang="en-US" sz="3200" smtClean="0"/>
              <a:t>Semantic Analysis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fld id="{09C4BBFC-A12D-40A5-A984-B23D1A0BA704}" type="datetime1">
              <a:rPr lang="en-US" smtClean="0"/>
              <a:t>2/11/2019</a:t>
            </a:fld>
            <a:endParaRPr lang="en-US"/>
          </a:p>
        </p:txBody>
      </p:sp>
      <p:sp>
        <p:nvSpPr>
          <p:cNvPr id="30723" name="Footer Placeholder 5"/>
          <p:cNvSpPr>
            <a:spLocks noGrp="1"/>
          </p:cNvSpPr>
          <p:nvPr>
            <p:ph type="ftr" sz="quarter" idx="11"/>
          </p:nvPr>
        </p:nvSpPr>
        <p:spPr>
          <a:noFill/>
        </p:spPr>
        <p:txBody>
          <a:bodyPr/>
          <a:lstStyle/>
          <a:p>
            <a:r>
              <a:rPr lang="en-US" smtClean="0"/>
              <a:t>CPSC503 Winter 2019</a:t>
            </a:r>
            <a:endParaRPr lang="en-US"/>
          </a:p>
        </p:txBody>
      </p:sp>
      <p:sp>
        <p:nvSpPr>
          <p:cNvPr id="30724" name="Slide Number Placeholder 6"/>
          <p:cNvSpPr>
            <a:spLocks noGrp="1"/>
          </p:cNvSpPr>
          <p:nvPr>
            <p:ph type="sldNum" sz="quarter" idx="12"/>
          </p:nvPr>
        </p:nvSpPr>
        <p:spPr>
          <a:noFill/>
        </p:spPr>
        <p:txBody>
          <a:bodyPr/>
          <a:lstStyle/>
          <a:p>
            <a:fld id="{41D62956-13B4-4488-9626-E6E77766CB65}" type="slidenum">
              <a:rPr lang="en-US" smtClean="0"/>
              <a:pPr/>
              <a:t>15</a:t>
            </a:fld>
            <a:endParaRPr lang="en-US" smtClean="0"/>
          </a:p>
        </p:txBody>
      </p:sp>
      <p:sp>
        <p:nvSpPr>
          <p:cNvPr id="30725" name="Rectangle 2"/>
          <p:cNvSpPr>
            <a:spLocks noGrp="1" noChangeArrowheads="1"/>
          </p:cNvSpPr>
          <p:nvPr>
            <p:ph type="title"/>
          </p:nvPr>
        </p:nvSpPr>
        <p:spPr>
          <a:xfrm>
            <a:off x="685800" y="0"/>
            <a:ext cx="7772400" cy="914400"/>
          </a:xfrm>
        </p:spPr>
        <p:txBody>
          <a:bodyPr/>
          <a:lstStyle/>
          <a:p>
            <a:pPr eaLnBrk="1" hangingPunct="1"/>
            <a:r>
              <a:rPr lang="en-US" dirty="0" smtClean="0"/>
              <a:t>Semantics</a:t>
            </a:r>
          </a:p>
        </p:txBody>
      </p:sp>
      <p:sp>
        <p:nvSpPr>
          <p:cNvPr id="30726" name="Rectangle 3"/>
          <p:cNvSpPr>
            <a:spLocks noGrp="1" noChangeArrowheads="1"/>
          </p:cNvSpPr>
          <p:nvPr>
            <p:ph type="body" sz="half" idx="1"/>
          </p:nvPr>
        </p:nvSpPr>
        <p:spPr>
          <a:xfrm>
            <a:off x="0" y="990600"/>
            <a:ext cx="9144000" cy="1143000"/>
          </a:xfrm>
        </p:spPr>
        <p:txBody>
          <a:bodyPr/>
          <a:lstStyle/>
          <a:p>
            <a:pPr eaLnBrk="1" hangingPunct="1">
              <a:buFontTx/>
              <a:buNone/>
            </a:pPr>
            <a:r>
              <a:rPr lang="en-US" b="0" dirty="0" smtClean="0"/>
              <a:t>Def.</a:t>
            </a:r>
            <a:r>
              <a:rPr lang="en-US" dirty="0" smtClean="0"/>
              <a:t> </a:t>
            </a:r>
            <a:r>
              <a:rPr lang="en-US" sz="3200" dirty="0" smtClean="0"/>
              <a:t>Semantics: </a:t>
            </a:r>
            <a:r>
              <a:rPr lang="en-US" dirty="0" smtClean="0"/>
              <a:t>The study of the </a:t>
            </a:r>
            <a:r>
              <a:rPr lang="en-US" dirty="0" smtClean="0">
                <a:solidFill>
                  <a:schemeClr val="accent2"/>
                </a:solidFill>
              </a:rPr>
              <a:t>meaning</a:t>
            </a:r>
            <a:r>
              <a:rPr lang="en-US" dirty="0" smtClean="0"/>
              <a:t> of words, intermediate constituents and sentences</a:t>
            </a:r>
          </a:p>
        </p:txBody>
      </p:sp>
      <p:sp>
        <p:nvSpPr>
          <p:cNvPr id="30727"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22603" name="Rectangle 11"/>
          <p:cNvSpPr>
            <a:spLocks noChangeArrowheads="1"/>
          </p:cNvSpPr>
          <p:nvPr/>
        </p:nvSpPr>
        <p:spPr bwMode="auto">
          <a:xfrm>
            <a:off x="0" y="22860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Def1.</a:t>
            </a:r>
            <a:r>
              <a:rPr lang="en-US" sz="2800" b="1" dirty="0">
                <a:latin typeface="Comic Sans MS" pitchFamily="66" charset="0"/>
              </a:rPr>
              <a:t> </a:t>
            </a:r>
            <a:r>
              <a:rPr lang="en-US" sz="3200" b="1" dirty="0" smtClean="0">
                <a:latin typeface="Comic Sans MS" pitchFamily="66" charset="0"/>
              </a:rPr>
              <a:t>Meaning</a:t>
            </a:r>
            <a:r>
              <a:rPr lang="en-US" sz="2800" b="1" dirty="0" smtClean="0">
                <a:latin typeface="Comic Sans MS" pitchFamily="66" charset="0"/>
              </a:rPr>
              <a:t>: a representation that links the linguistic input to </a:t>
            </a:r>
            <a:r>
              <a:rPr lang="en-US" sz="2800" b="1" dirty="0" smtClean="0">
                <a:solidFill>
                  <a:schemeClr val="accent2"/>
                </a:solidFill>
                <a:latin typeface="Comic Sans MS" pitchFamily="66" charset="0"/>
              </a:rPr>
              <a:t>knowledge of the world</a:t>
            </a:r>
            <a:endParaRPr lang="en-US" sz="2800" b="1" dirty="0">
              <a:solidFill>
                <a:schemeClr val="accent2"/>
              </a:solidFill>
              <a:latin typeface="Comic Sans MS" pitchFamily="66" charset="0"/>
            </a:endParaRPr>
          </a:p>
        </p:txBody>
      </p:sp>
      <p:sp>
        <p:nvSpPr>
          <p:cNvPr id="622604" name="Rectangle 12"/>
          <p:cNvSpPr>
            <a:spLocks noChangeArrowheads="1"/>
          </p:cNvSpPr>
          <p:nvPr/>
        </p:nvSpPr>
        <p:spPr bwMode="auto">
          <a:xfrm>
            <a:off x="0" y="35052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Def2</a:t>
            </a:r>
            <a:r>
              <a:rPr lang="en-US" sz="2800" dirty="0" smtClean="0">
                <a:latin typeface="Comic Sans MS" pitchFamily="66" charset="0"/>
              </a:rPr>
              <a:t>.</a:t>
            </a:r>
            <a:r>
              <a:rPr lang="en-US" sz="3200" b="1" dirty="0" smtClean="0">
                <a:latin typeface="Comic Sans MS" pitchFamily="66" charset="0"/>
              </a:rPr>
              <a:t> Meaning:</a:t>
            </a:r>
            <a:r>
              <a:rPr lang="en-US" sz="2800" b="1" dirty="0" smtClean="0">
                <a:latin typeface="Comic Sans MS" pitchFamily="66" charset="0"/>
              </a:rPr>
              <a:t> a representation that expresses the linguistic input in terms of </a:t>
            </a:r>
            <a:r>
              <a:rPr lang="en-US" sz="2800" b="1" dirty="0" smtClean="0">
                <a:solidFill>
                  <a:schemeClr val="accent2"/>
                </a:solidFill>
                <a:latin typeface="Comic Sans MS" pitchFamily="66" charset="0"/>
              </a:rPr>
              <a:t>objects, actions, events, time, space… beliefs, attitudes...relationships</a:t>
            </a:r>
            <a:r>
              <a:rPr lang="en-US" sz="2800" b="1" dirty="0" smtClean="0">
                <a:latin typeface="Comic Sans MS" pitchFamily="66" charset="0"/>
              </a:rPr>
              <a:t> </a:t>
            </a:r>
            <a:endParaRPr lang="en-US" sz="2800" b="1" dirty="0">
              <a:latin typeface="Comic Sans MS" pitchFamily="66" charset="0"/>
            </a:endParaRPr>
          </a:p>
        </p:txBody>
      </p:sp>
      <p:sp>
        <p:nvSpPr>
          <p:cNvPr id="622605" name="Rectangle 13"/>
          <p:cNvSpPr>
            <a:spLocks noChangeArrowheads="1"/>
          </p:cNvSpPr>
          <p:nvPr/>
        </p:nvSpPr>
        <p:spPr bwMode="auto">
          <a:xfrm>
            <a:off x="2362200" y="5410200"/>
            <a:ext cx="3962400" cy="685800"/>
          </a:xfrm>
          <a:prstGeom prst="rect">
            <a:avLst/>
          </a:prstGeom>
          <a:noFill/>
          <a:ln w="9525">
            <a:solidFill>
              <a:schemeClr val="accent2"/>
            </a:solidFill>
            <a:miter lim="800000"/>
            <a:headEnd/>
            <a:tailEnd/>
          </a:ln>
        </p:spPr>
        <p:txBody>
          <a:bodyPr/>
          <a:lstStyle/>
          <a:p>
            <a:pPr marL="342900" indent="-342900">
              <a:spcBef>
                <a:spcPct val="20000"/>
              </a:spcBef>
            </a:pPr>
            <a:r>
              <a:rPr lang="en-US" sz="2800" i="1" dirty="0">
                <a:solidFill>
                  <a:schemeClr val="accent2"/>
                </a:solidFill>
                <a:latin typeface="Comic Sans MS" pitchFamily="66" charset="0"/>
              </a:rPr>
              <a:t>Language independent </a:t>
            </a:r>
            <a:endParaRPr lang="en-US" sz="2800" b="1" dirty="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2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utoUpdateAnimBg="0"/>
      <p:bldP spid="622604" grpId="0" autoUpdateAnimBg="0"/>
      <p:bldP spid="62260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FC1137F5-1CB1-40AA-B736-77BC2CA5A381}" type="datetime1">
              <a:rPr lang="en-US" smtClean="0"/>
              <a:t>2/11/2019</a:t>
            </a:fld>
            <a:endParaRPr lang="en-US"/>
          </a:p>
        </p:txBody>
      </p:sp>
      <p:sp>
        <p:nvSpPr>
          <p:cNvPr id="31747" name="Footer Placeholder 5"/>
          <p:cNvSpPr>
            <a:spLocks noGrp="1"/>
          </p:cNvSpPr>
          <p:nvPr>
            <p:ph type="ftr" sz="quarter" idx="11"/>
          </p:nvPr>
        </p:nvSpPr>
        <p:spPr>
          <a:noFill/>
        </p:spPr>
        <p:txBody>
          <a:bodyPr/>
          <a:lstStyle/>
          <a:p>
            <a:r>
              <a:rPr lang="en-US" smtClean="0"/>
              <a:t>CPSC503 Winter 2019</a:t>
            </a:r>
            <a:endParaRPr lang="en-US"/>
          </a:p>
        </p:txBody>
      </p:sp>
      <p:sp>
        <p:nvSpPr>
          <p:cNvPr id="31748" name="Slide Number Placeholder 6"/>
          <p:cNvSpPr>
            <a:spLocks noGrp="1"/>
          </p:cNvSpPr>
          <p:nvPr>
            <p:ph type="sldNum" sz="quarter" idx="12"/>
          </p:nvPr>
        </p:nvSpPr>
        <p:spPr>
          <a:noFill/>
        </p:spPr>
        <p:txBody>
          <a:bodyPr/>
          <a:lstStyle/>
          <a:p>
            <a:fld id="{37252AD3-4AC4-46EC-B9D2-4F5CF070C8A7}" type="slidenum">
              <a:rPr lang="en-US" smtClean="0"/>
              <a:pPr/>
              <a:t>16</a:t>
            </a:fld>
            <a:endParaRPr lang="en-US" smtClean="0"/>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dirty="0" smtClean="0"/>
              <a:t>Semantic Relations involving Sentences ?</a:t>
            </a:r>
          </a:p>
        </p:txBody>
      </p:sp>
      <p:sp>
        <p:nvSpPr>
          <p:cNvPr id="31750" name="Rectangle 3"/>
          <p:cNvSpPr>
            <a:spLocks noGrp="1" noChangeArrowheads="1"/>
          </p:cNvSpPr>
          <p:nvPr>
            <p:ph type="body" sz="half" idx="1"/>
          </p:nvPr>
        </p:nvSpPr>
        <p:spPr>
          <a:xfrm>
            <a:off x="228600" y="1143000"/>
            <a:ext cx="8763000" cy="1219200"/>
          </a:xfrm>
        </p:spPr>
        <p:txBody>
          <a:bodyPr/>
          <a:lstStyle/>
          <a:p>
            <a:pPr eaLnBrk="1" hangingPunct="1">
              <a:buFontTx/>
              <a:buNone/>
            </a:pPr>
            <a:r>
              <a:rPr lang="en-US" b="0" dirty="0" smtClean="0">
                <a:solidFill>
                  <a:schemeClr val="accent2"/>
                </a:solidFill>
              </a:rPr>
              <a:t>Paraphrase</a:t>
            </a:r>
            <a:r>
              <a:rPr lang="en-US" b="0" dirty="0" smtClean="0"/>
              <a:t>: have the same meaning</a:t>
            </a:r>
            <a:endParaRPr lang="en-US" sz="2400" b="0" i="1" dirty="0" smtClean="0"/>
          </a:p>
          <a:p>
            <a:pPr eaLnBrk="1" hangingPunct="1"/>
            <a:r>
              <a:rPr lang="en-US" sz="2400" b="0" i="1" dirty="0" smtClean="0"/>
              <a:t>I gave the apple to John vs. I gave John the apple</a:t>
            </a:r>
          </a:p>
          <a:p>
            <a:pPr eaLnBrk="1" hangingPunct="1"/>
            <a:r>
              <a:rPr lang="en-US" sz="2400" b="0" i="1" dirty="0" smtClean="0"/>
              <a:t>I bought a car from you vs. you sold a car to me</a:t>
            </a:r>
          </a:p>
          <a:p>
            <a:pPr eaLnBrk="1" hangingPunct="1"/>
            <a:r>
              <a:rPr lang="en-US" sz="2400" b="0" i="1" dirty="0" smtClean="0"/>
              <a:t>The thief was chased by the police vs. ……</a:t>
            </a:r>
          </a:p>
        </p:txBody>
      </p:sp>
      <p:sp>
        <p:nvSpPr>
          <p:cNvPr id="31751" name="Rectangle 4"/>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79943" name="Rectangle 7"/>
          <p:cNvSpPr>
            <a:spLocks noChangeArrowheads="1"/>
          </p:cNvSpPr>
          <p:nvPr/>
        </p:nvSpPr>
        <p:spPr bwMode="auto">
          <a:xfrm>
            <a:off x="6477000" y="1066800"/>
            <a:ext cx="2133600" cy="609600"/>
          </a:xfrm>
          <a:prstGeom prst="rect">
            <a:avLst/>
          </a:prstGeom>
          <a:noFill/>
          <a:ln w="9525">
            <a:solidFill>
              <a:schemeClr val="accent2"/>
            </a:solidFill>
            <a:miter lim="800000"/>
            <a:headEnd/>
            <a:tailEnd/>
          </a:ln>
        </p:spPr>
        <p:txBody>
          <a:bodyPr/>
          <a:lstStyle/>
          <a:p>
            <a:pPr marL="342900" indent="-342900" algn="ctr">
              <a:lnSpc>
                <a:spcPct val="70000"/>
              </a:lnSpc>
            </a:pPr>
            <a:r>
              <a:rPr lang="en-US" sz="2400" i="1">
                <a:solidFill>
                  <a:schemeClr val="accent2"/>
                </a:solidFill>
                <a:latin typeface="Comic Sans MS" pitchFamily="66" charset="0"/>
              </a:rPr>
              <a:t>Same truth conditions</a:t>
            </a:r>
            <a:endParaRPr lang="en-US" sz="2400" b="1">
              <a:solidFill>
                <a:schemeClr val="accent2"/>
              </a:solidFill>
              <a:latin typeface="Comic Sans MS" pitchFamily="66" charset="0"/>
            </a:endParaRPr>
          </a:p>
        </p:txBody>
      </p:sp>
      <p:sp>
        <p:nvSpPr>
          <p:cNvPr id="679944" name="Rectangle 8"/>
          <p:cNvSpPr>
            <a:spLocks noChangeArrowheads="1"/>
          </p:cNvSpPr>
          <p:nvPr/>
        </p:nvSpPr>
        <p:spPr bwMode="auto">
          <a:xfrm>
            <a:off x="152400" y="30480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Entailment</a:t>
            </a:r>
            <a:r>
              <a:rPr lang="en-US" sz="2800">
                <a:latin typeface="Comic Sans MS" pitchFamily="66" charset="0"/>
              </a:rPr>
              <a:t>: “implication”</a:t>
            </a:r>
            <a:endParaRPr lang="en-US" sz="2400" i="1">
              <a:latin typeface="Comic Sans MS" pitchFamily="66" charset="0"/>
            </a:endParaRPr>
          </a:p>
          <a:p>
            <a:pPr marL="342900" indent="-342900">
              <a:spcBef>
                <a:spcPct val="20000"/>
              </a:spcBef>
              <a:buFontTx/>
              <a:buChar char="•"/>
            </a:pPr>
            <a:r>
              <a:rPr lang="en-US" sz="2400" i="1">
                <a:latin typeface="Comic Sans MS" pitchFamily="66" charset="0"/>
              </a:rPr>
              <a:t>The park rangers killed the bear vs. The bear is dead</a:t>
            </a:r>
          </a:p>
          <a:p>
            <a:pPr marL="342900" indent="-342900">
              <a:spcBef>
                <a:spcPct val="20000"/>
              </a:spcBef>
              <a:buFontTx/>
              <a:buChar char="•"/>
            </a:pPr>
            <a:r>
              <a:rPr lang="en-US" sz="2400" i="1">
                <a:latin typeface="Comic Sans MS" pitchFamily="66" charset="0"/>
              </a:rPr>
              <a:t>Nemo is a fish vs. Nemo is an animal </a:t>
            </a:r>
          </a:p>
        </p:txBody>
      </p:sp>
      <p:sp>
        <p:nvSpPr>
          <p:cNvPr id="679945" name="Rectangle 9"/>
          <p:cNvSpPr>
            <a:spLocks noChangeArrowheads="1"/>
          </p:cNvSpPr>
          <p:nvPr/>
        </p:nvSpPr>
        <p:spPr bwMode="auto">
          <a:xfrm>
            <a:off x="152400" y="47244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Contradiction</a:t>
            </a:r>
            <a:r>
              <a:rPr lang="en-US" sz="2800">
                <a:latin typeface="Comic Sans MS" pitchFamily="66" charset="0"/>
              </a:rPr>
              <a:t>: </a:t>
            </a:r>
          </a:p>
          <a:p>
            <a:pPr marL="342900" indent="-342900">
              <a:spcBef>
                <a:spcPct val="20000"/>
              </a:spcBef>
            </a:pPr>
            <a:r>
              <a:rPr lang="en-US" sz="2400" i="1">
                <a:latin typeface="Comic Sans MS" pitchFamily="66" charset="0"/>
              </a:rPr>
              <a:t>I am in Vancouver vs. I am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679943" grpId="0" animBg="1" autoUpdateAnimBg="0"/>
      <p:bldP spid="679944" grpId="0" autoUpdateAnimBg="0"/>
      <p:bldP spid="67994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56C5ABA7-93DE-4BEF-90F5-FF4EEC64A085}" type="datetime1">
              <a:rPr lang="en-US" smtClean="0"/>
              <a:t>2/11/2019</a:t>
            </a:fld>
            <a:endParaRPr lang="en-US"/>
          </a:p>
        </p:txBody>
      </p:sp>
      <p:sp>
        <p:nvSpPr>
          <p:cNvPr id="32771" name="Footer Placeholder 4"/>
          <p:cNvSpPr>
            <a:spLocks noGrp="1"/>
          </p:cNvSpPr>
          <p:nvPr>
            <p:ph type="ftr" sz="quarter" idx="11"/>
          </p:nvPr>
        </p:nvSpPr>
        <p:spPr>
          <a:noFill/>
        </p:spPr>
        <p:txBody>
          <a:bodyPr/>
          <a:lstStyle/>
          <a:p>
            <a:r>
              <a:rPr lang="en-US" smtClean="0"/>
              <a:t>CPSC503 Winter 2019</a:t>
            </a:r>
            <a:endParaRPr lang="en-US"/>
          </a:p>
        </p:txBody>
      </p:sp>
      <p:sp>
        <p:nvSpPr>
          <p:cNvPr id="32772" name="Slide Number Placeholder 5"/>
          <p:cNvSpPr>
            <a:spLocks noGrp="1"/>
          </p:cNvSpPr>
          <p:nvPr>
            <p:ph type="sldNum" sz="quarter" idx="12"/>
          </p:nvPr>
        </p:nvSpPr>
        <p:spPr>
          <a:noFill/>
        </p:spPr>
        <p:txBody>
          <a:bodyPr/>
          <a:lstStyle/>
          <a:p>
            <a:fld id="{48E62F13-CC3B-4751-B0D3-BE0D33B1B0D0}" type="slidenum">
              <a:rPr lang="en-US" smtClean="0"/>
              <a:pPr/>
              <a:t>17</a:t>
            </a:fld>
            <a:endParaRPr lang="en-US" smtClean="0"/>
          </a:p>
        </p:txBody>
      </p:sp>
      <p:sp>
        <p:nvSpPr>
          <p:cNvPr id="32773" name="Rectangle 2"/>
          <p:cNvSpPr>
            <a:spLocks noGrp="1" noChangeArrowheads="1"/>
          </p:cNvSpPr>
          <p:nvPr>
            <p:ph type="title"/>
          </p:nvPr>
        </p:nvSpPr>
        <p:spPr>
          <a:xfrm>
            <a:off x="609600" y="228600"/>
            <a:ext cx="7772400" cy="1143000"/>
          </a:xfrm>
        </p:spPr>
        <p:txBody>
          <a:bodyPr/>
          <a:lstStyle/>
          <a:p>
            <a:pPr eaLnBrk="1" hangingPunct="1"/>
            <a:r>
              <a:rPr lang="en-US" smtClean="0"/>
              <a:t>Meaning Structure of Language</a:t>
            </a:r>
          </a:p>
        </p:txBody>
      </p:sp>
      <p:sp>
        <p:nvSpPr>
          <p:cNvPr id="32774" name="Rectangle 3"/>
          <p:cNvSpPr>
            <a:spLocks noGrp="1" noChangeArrowheads="1"/>
          </p:cNvSpPr>
          <p:nvPr>
            <p:ph type="body" idx="1"/>
          </p:nvPr>
        </p:nvSpPr>
        <p:spPr>
          <a:xfrm>
            <a:off x="0" y="1600200"/>
            <a:ext cx="8763000" cy="4495800"/>
          </a:xfrm>
        </p:spPr>
        <p:txBody>
          <a:bodyPr/>
          <a:lstStyle/>
          <a:p>
            <a:pPr eaLnBrk="1" hangingPunct="1"/>
            <a:r>
              <a:rPr lang="en-US" sz="3200" dirty="0" smtClean="0"/>
              <a:t>How does language convey meaning?</a:t>
            </a:r>
          </a:p>
          <a:p>
            <a:pPr lvl="1" eaLnBrk="1" hangingPunct="1">
              <a:spcAft>
                <a:spcPts val="300"/>
              </a:spcAft>
            </a:pPr>
            <a:r>
              <a:rPr lang="en-US" sz="2800" dirty="0" err="1" smtClean="0"/>
              <a:t>Grammaticization</a:t>
            </a:r>
            <a:r>
              <a:rPr lang="en-US" dirty="0" smtClean="0"/>
              <a:t> </a:t>
            </a:r>
            <a:endParaRPr lang="en-US" sz="2800" dirty="0" smtClean="0"/>
          </a:p>
          <a:p>
            <a:pPr lvl="1" eaLnBrk="1" hangingPunct="1">
              <a:spcAft>
                <a:spcPts val="300"/>
              </a:spcAft>
            </a:pPr>
            <a:r>
              <a:rPr lang="en-US" sz="2800" dirty="0" smtClean="0"/>
              <a:t>Display a basic predicate-argument structure </a:t>
            </a:r>
            <a:r>
              <a:rPr lang="en-US" sz="2800" b="0" dirty="0" smtClean="0"/>
              <a:t>(e.g., verb complements)</a:t>
            </a:r>
          </a:p>
          <a:p>
            <a:pPr lvl="1" eaLnBrk="1" hangingPunct="1">
              <a:spcAft>
                <a:spcPts val="300"/>
              </a:spcAft>
            </a:pPr>
            <a:r>
              <a:rPr lang="en-US" sz="2800" dirty="0" smtClean="0"/>
              <a:t>Display a partially compositional semantics</a:t>
            </a:r>
          </a:p>
          <a:p>
            <a:pPr lvl="1" eaLnBrk="1" hangingPunct="1">
              <a:spcAft>
                <a:spcPts val="300"/>
              </a:spcAft>
            </a:pPr>
            <a:r>
              <a:rPr lang="en-US" sz="2800" dirty="0" smtClean="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Date Placeholder 4"/>
          <p:cNvSpPr>
            <a:spLocks noGrp="1"/>
          </p:cNvSpPr>
          <p:nvPr>
            <p:ph type="dt" sz="quarter" idx="10"/>
          </p:nvPr>
        </p:nvSpPr>
        <p:spPr>
          <a:xfrm>
            <a:off x="685800" y="6503709"/>
            <a:ext cx="1905000" cy="457200"/>
          </a:xfrm>
          <a:noFill/>
        </p:spPr>
        <p:txBody>
          <a:bodyPr/>
          <a:lstStyle/>
          <a:p>
            <a:fld id="{CD24394E-AE21-4A51-9937-110190DF3F08}" type="datetime1">
              <a:rPr lang="en-US" smtClean="0"/>
              <a:t>2/11/2019</a:t>
            </a:fld>
            <a:endParaRPr lang="en-US" dirty="0"/>
          </a:p>
        </p:txBody>
      </p:sp>
      <p:sp>
        <p:nvSpPr>
          <p:cNvPr id="4102" name="Footer Placeholder 5"/>
          <p:cNvSpPr>
            <a:spLocks noGrp="1"/>
          </p:cNvSpPr>
          <p:nvPr>
            <p:ph type="ftr" sz="quarter" idx="11"/>
          </p:nvPr>
        </p:nvSpPr>
        <p:spPr>
          <a:xfrm>
            <a:off x="3062140" y="6475429"/>
            <a:ext cx="2895600" cy="457200"/>
          </a:xfrm>
          <a:noFill/>
        </p:spPr>
        <p:txBody>
          <a:bodyPr/>
          <a:lstStyle/>
          <a:p>
            <a:r>
              <a:rPr lang="en-US" dirty="0" smtClean="0"/>
              <a:t>CPSC503 Winter 2019</a:t>
            </a:r>
            <a:endParaRPr lang="en-US" dirty="0"/>
          </a:p>
        </p:txBody>
      </p:sp>
      <p:sp>
        <p:nvSpPr>
          <p:cNvPr id="4103" name="Slide Number Placeholder 6"/>
          <p:cNvSpPr>
            <a:spLocks noGrp="1"/>
          </p:cNvSpPr>
          <p:nvPr>
            <p:ph type="sldNum" sz="quarter" idx="12"/>
          </p:nvPr>
        </p:nvSpPr>
        <p:spPr>
          <a:xfrm>
            <a:off x="6847231" y="6475429"/>
            <a:ext cx="1905000" cy="457200"/>
          </a:xfrm>
          <a:noFill/>
        </p:spPr>
        <p:txBody>
          <a:bodyPr/>
          <a:lstStyle/>
          <a:p>
            <a:fld id="{F1FB35C9-45A3-4232-B928-F571268A079B}" type="slidenum">
              <a:rPr lang="en-US" smtClean="0"/>
              <a:pPr/>
              <a:t>18</a:t>
            </a:fld>
            <a:endParaRPr lang="en-US" dirty="0" smtClean="0"/>
          </a:p>
        </p:txBody>
      </p:sp>
      <p:sp>
        <p:nvSpPr>
          <p:cNvPr id="4104" name="Rectangle 2"/>
          <p:cNvSpPr>
            <a:spLocks noGrp="1" noChangeArrowheads="1"/>
          </p:cNvSpPr>
          <p:nvPr>
            <p:ph type="title"/>
          </p:nvPr>
        </p:nvSpPr>
        <p:spPr>
          <a:xfrm>
            <a:off x="914400" y="0"/>
            <a:ext cx="7543800" cy="838200"/>
          </a:xfrm>
        </p:spPr>
        <p:txBody>
          <a:bodyPr/>
          <a:lstStyle/>
          <a:p>
            <a:pPr eaLnBrk="1" hangingPunct="1"/>
            <a:r>
              <a:rPr lang="en-US" smtClean="0"/>
              <a:t>Grammaticization</a:t>
            </a:r>
          </a:p>
        </p:txBody>
      </p:sp>
      <p:sp>
        <p:nvSpPr>
          <p:cNvPr id="4105" name="Rectangle 10"/>
          <p:cNvSpPr>
            <a:spLocks noChangeArrowheads="1"/>
          </p:cNvSpPr>
          <p:nvPr/>
        </p:nvSpPr>
        <p:spPr bwMode="auto">
          <a:xfrm>
            <a:off x="1295400" y="762000"/>
            <a:ext cx="16764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Concept</a:t>
            </a:r>
          </a:p>
        </p:txBody>
      </p:sp>
      <p:sp>
        <p:nvSpPr>
          <p:cNvPr id="4106" name="Rectangle 11"/>
          <p:cNvSpPr>
            <a:spLocks noChangeArrowheads="1"/>
          </p:cNvSpPr>
          <p:nvPr/>
        </p:nvSpPr>
        <p:spPr bwMode="auto">
          <a:xfrm>
            <a:off x="5486400" y="76200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Affix</a:t>
            </a:r>
          </a:p>
        </p:txBody>
      </p:sp>
      <p:sp>
        <p:nvSpPr>
          <p:cNvPr id="4107" name="Rectangle 14"/>
          <p:cNvSpPr>
            <a:spLocks noGrp="1" noChangeArrowheads="1"/>
          </p:cNvSpPr>
          <p:nvPr>
            <p:ph type="body" sz="half" idx="1"/>
          </p:nvPr>
        </p:nvSpPr>
        <p:spPr>
          <a:xfrm>
            <a:off x="914400" y="1295400"/>
            <a:ext cx="3429000" cy="1828800"/>
          </a:xfrm>
          <a:noFill/>
        </p:spPr>
        <p:txBody>
          <a:bodyPr/>
          <a:lstStyle/>
          <a:p>
            <a:pPr eaLnBrk="1" hangingPunct="1">
              <a:lnSpc>
                <a:spcPct val="80000"/>
              </a:lnSpc>
            </a:pPr>
            <a:r>
              <a:rPr lang="en-US" b="0" smtClean="0"/>
              <a:t>Past</a:t>
            </a:r>
          </a:p>
          <a:p>
            <a:pPr eaLnBrk="1" hangingPunct="1">
              <a:lnSpc>
                <a:spcPct val="80000"/>
              </a:lnSpc>
            </a:pPr>
            <a:r>
              <a:rPr lang="en-US" b="0" smtClean="0"/>
              <a:t>More than one</a:t>
            </a:r>
          </a:p>
          <a:p>
            <a:pPr eaLnBrk="1" hangingPunct="1">
              <a:lnSpc>
                <a:spcPct val="80000"/>
              </a:lnSpc>
            </a:pPr>
            <a:r>
              <a:rPr lang="en-US" b="0" smtClean="0"/>
              <a:t>Again</a:t>
            </a:r>
          </a:p>
          <a:p>
            <a:pPr eaLnBrk="1" hangingPunct="1">
              <a:lnSpc>
                <a:spcPct val="80000"/>
              </a:lnSpc>
            </a:pPr>
            <a:r>
              <a:rPr lang="en-US" b="0" smtClean="0"/>
              <a:t>Negation</a:t>
            </a:r>
            <a:endParaRPr lang="en-US" smtClean="0"/>
          </a:p>
        </p:txBody>
      </p:sp>
      <p:sp>
        <p:nvSpPr>
          <p:cNvPr id="4108" name="Rectangle 18"/>
          <p:cNvSpPr>
            <a:spLocks noChangeArrowheads="1"/>
          </p:cNvSpPr>
          <p:nvPr/>
        </p:nvSpPr>
        <p:spPr bwMode="auto">
          <a:xfrm>
            <a:off x="5181600" y="1219200"/>
            <a:ext cx="3429000" cy="1828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-ed</a:t>
            </a:r>
          </a:p>
          <a:p>
            <a:pPr marL="342900" indent="-342900">
              <a:lnSpc>
                <a:spcPct val="80000"/>
              </a:lnSpc>
              <a:spcBef>
                <a:spcPct val="20000"/>
              </a:spcBef>
              <a:buFontTx/>
              <a:buChar char="•"/>
            </a:pPr>
            <a:r>
              <a:rPr lang="en-US" sz="2800" i="1">
                <a:latin typeface="Comic Sans MS" pitchFamily="66" charset="0"/>
              </a:rPr>
              <a:t>-s</a:t>
            </a:r>
          </a:p>
          <a:p>
            <a:pPr marL="342900" indent="-342900">
              <a:lnSpc>
                <a:spcPct val="80000"/>
              </a:lnSpc>
              <a:spcBef>
                <a:spcPct val="20000"/>
              </a:spcBef>
              <a:buFontTx/>
              <a:buChar char="•"/>
            </a:pPr>
            <a:r>
              <a:rPr lang="en-US" sz="2800" i="1">
                <a:latin typeface="Comic Sans MS" pitchFamily="66" charset="0"/>
              </a:rPr>
              <a:t>re-</a:t>
            </a:r>
          </a:p>
          <a:p>
            <a:pPr marL="342900" indent="-342900">
              <a:lnSpc>
                <a:spcPct val="80000"/>
              </a:lnSpc>
              <a:spcBef>
                <a:spcPct val="20000"/>
              </a:spcBef>
              <a:buFontTx/>
              <a:buChar char="•"/>
            </a:pPr>
            <a:r>
              <a:rPr lang="en-US" sz="2800" i="1">
                <a:latin typeface="Comic Sans MS" pitchFamily="66" charset="0"/>
              </a:rPr>
              <a:t>in-, un-, de-</a:t>
            </a:r>
            <a:endParaRPr lang="en-US" sz="2800" b="1">
              <a:latin typeface="Comic Sans MS" pitchFamily="66" charset="0"/>
            </a:endParaRPr>
          </a:p>
        </p:txBody>
      </p:sp>
      <p:grpSp>
        <p:nvGrpSpPr>
          <p:cNvPr id="2" name="Group 20"/>
          <p:cNvGrpSpPr>
            <a:grpSpLocks/>
          </p:cNvGrpSpPr>
          <p:nvPr/>
        </p:nvGrpSpPr>
        <p:grpSpPr bwMode="auto">
          <a:xfrm>
            <a:off x="914400" y="2971800"/>
            <a:ext cx="8077200" cy="2971800"/>
            <a:chOff x="576" y="1872"/>
            <a:chExt cx="5088" cy="1872"/>
          </a:xfrm>
        </p:grpSpPr>
        <p:sp>
          <p:nvSpPr>
            <p:cNvPr id="4110" name="Rectangle 4"/>
            <p:cNvSpPr>
              <a:spLocks noChangeArrowheads="1"/>
            </p:cNvSpPr>
            <p:nvPr/>
          </p:nvSpPr>
          <p:spPr bwMode="auto">
            <a:xfrm>
              <a:off x="1776" y="1920"/>
              <a:ext cx="2352" cy="384"/>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4111" name="Rectangle 15"/>
            <p:cNvSpPr>
              <a:spLocks noChangeArrowheads="1"/>
            </p:cNvSpPr>
            <p:nvPr/>
          </p:nvSpPr>
          <p:spPr bwMode="auto">
            <a:xfrm>
              <a:off x="2448" y="1872"/>
              <a:ext cx="3216" cy="288"/>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Words from Nonlexical categories</a:t>
              </a:r>
            </a:p>
          </p:txBody>
        </p:sp>
        <p:sp>
          <p:nvSpPr>
            <p:cNvPr id="4112" name="Rectangle 17"/>
            <p:cNvSpPr>
              <a:spLocks noChangeArrowheads="1"/>
            </p:cNvSpPr>
            <p:nvPr/>
          </p:nvSpPr>
          <p:spPr bwMode="auto">
            <a:xfrm>
              <a:off x="576" y="2160"/>
              <a:ext cx="3168"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Comic Sans MS" pitchFamily="66" charset="0"/>
                </a:rPr>
                <a:t>Obligation</a:t>
              </a:r>
            </a:p>
            <a:p>
              <a:pPr marL="342900" indent="-342900">
                <a:lnSpc>
                  <a:spcPct val="80000"/>
                </a:lnSpc>
                <a:spcBef>
                  <a:spcPct val="20000"/>
                </a:spcBef>
                <a:buFontTx/>
                <a:buChar char="•"/>
              </a:pPr>
              <a:r>
                <a:rPr lang="en-US" sz="2800">
                  <a:latin typeface="Comic Sans MS" pitchFamily="66" charset="0"/>
                </a:rPr>
                <a:t>Possibility</a:t>
              </a:r>
            </a:p>
            <a:p>
              <a:pPr marL="342900" indent="-342900">
                <a:lnSpc>
                  <a:spcPct val="80000"/>
                </a:lnSpc>
                <a:spcBef>
                  <a:spcPct val="20000"/>
                </a:spcBef>
                <a:buFontTx/>
                <a:buChar char="•"/>
              </a:pPr>
              <a:r>
                <a:rPr lang="en-US" sz="2800">
                  <a:latin typeface="Comic Sans MS" pitchFamily="66" charset="0"/>
                </a:rPr>
                <a:t>Definite, Specific</a:t>
              </a:r>
            </a:p>
            <a:p>
              <a:pPr marL="342900" indent="-342900">
                <a:lnSpc>
                  <a:spcPct val="80000"/>
                </a:lnSpc>
                <a:spcBef>
                  <a:spcPct val="20000"/>
                </a:spcBef>
                <a:buFontTx/>
                <a:buChar char="•"/>
              </a:pPr>
              <a:r>
                <a:rPr lang="en-US" sz="2800">
                  <a:latin typeface="Comic Sans MS" pitchFamily="66" charset="0"/>
                </a:rPr>
                <a:t>Indefinite, Non-specific</a:t>
              </a:r>
            </a:p>
            <a:p>
              <a:pPr marL="342900" indent="-342900">
                <a:lnSpc>
                  <a:spcPct val="80000"/>
                </a:lnSpc>
                <a:spcBef>
                  <a:spcPct val="20000"/>
                </a:spcBef>
                <a:buFontTx/>
                <a:buChar char="•"/>
              </a:pPr>
              <a:r>
                <a:rPr lang="en-US" sz="2800">
                  <a:latin typeface="Comic Sans MS" pitchFamily="66" charset="0"/>
                </a:rPr>
                <a:t>Disjunction</a:t>
              </a:r>
            </a:p>
            <a:p>
              <a:pPr marL="342900" indent="-342900">
                <a:lnSpc>
                  <a:spcPct val="80000"/>
                </a:lnSpc>
                <a:spcBef>
                  <a:spcPct val="20000"/>
                </a:spcBef>
                <a:buFontTx/>
                <a:buChar char="•"/>
              </a:pPr>
              <a:r>
                <a:rPr lang="en-US" sz="2800">
                  <a:latin typeface="Comic Sans MS" pitchFamily="66" charset="0"/>
                </a:rPr>
                <a:t>Negation</a:t>
              </a:r>
            </a:p>
            <a:p>
              <a:pPr marL="342900" indent="-342900">
                <a:lnSpc>
                  <a:spcPct val="80000"/>
                </a:lnSpc>
                <a:spcBef>
                  <a:spcPct val="20000"/>
                </a:spcBef>
                <a:buFontTx/>
                <a:buChar char="•"/>
              </a:pPr>
              <a:r>
                <a:rPr lang="en-US" sz="2800">
                  <a:latin typeface="Comic Sans MS" pitchFamily="66" charset="0"/>
                </a:rPr>
                <a:t>Conjunction</a:t>
              </a:r>
              <a:endParaRPr lang="en-US" sz="2800" b="1">
                <a:latin typeface="Comic Sans MS" pitchFamily="66" charset="0"/>
              </a:endParaRPr>
            </a:p>
          </p:txBody>
        </p:sp>
        <p:sp>
          <p:nvSpPr>
            <p:cNvPr id="4113" name="Rectangle 19"/>
            <p:cNvSpPr>
              <a:spLocks noChangeArrowheads="1"/>
            </p:cNvSpPr>
            <p:nvPr/>
          </p:nvSpPr>
          <p:spPr bwMode="auto">
            <a:xfrm>
              <a:off x="3408" y="2208"/>
              <a:ext cx="1344"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must</a:t>
              </a:r>
            </a:p>
            <a:p>
              <a:pPr marL="342900" indent="-342900">
                <a:lnSpc>
                  <a:spcPct val="80000"/>
                </a:lnSpc>
                <a:spcBef>
                  <a:spcPct val="20000"/>
                </a:spcBef>
                <a:buFontTx/>
                <a:buChar char="•"/>
              </a:pPr>
              <a:r>
                <a:rPr lang="en-US" sz="2800" i="1">
                  <a:latin typeface="Comic Sans MS" pitchFamily="66" charset="0"/>
                </a:rPr>
                <a:t>may</a:t>
              </a:r>
            </a:p>
            <a:p>
              <a:pPr marL="342900" indent="-342900">
                <a:lnSpc>
                  <a:spcPct val="80000"/>
                </a:lnSpc>
                <a:spcBef>
                  <a:spcPct val="20000"/>
                </a:spcBef>
                <a:buFontTx/>
                <a:buChar char="•"/>
              </a:pPr>
              <a:r>
                <a:rPr lang="en-US" sz="2800" i="1">
                  <a:latin typeface="Comic Sans MS" pitchFamily="66" charset="0"/>
                </a:rPr>
                <a:t>the</a:t>
              </a:r>
            </a:p>
            <a:p>
              <a:pPr marL="342900" indent="-342900">
                <a:lnSpc>
                  <a:spcPct val="80000"/>
                </a:lnSpc>
                <a:spcBef>
                  <a:spcPct val="20000"/>
                </a:spcBef>
                <a:buFontTx/>
                <a:buChar char="•"/>
              </a:pPr>
              <a:r>
                <a:rPr lang="en-US" sz="2800" i="1">
                  <a:latin typeface="Comic Sans MS" pitchFamily="66" charset="0"/>
                </a:rPr>
                <a:t>a</a:t>
              </a:r>
            </a:p>
            <a:p>
              <a:pPr marL="342900" indent="-342900">
                <a:lnSpc>
                  <a:spcPct val="80000"/>
                </a:lnSpc>
                <a:spcBef>
                  <a:spcPct val="20000"/>
                </a:spcBef>
                <a:buFontTx/>
                <a:buChar char="•"/>
              </a:pPr>
              <a:r>
                <a:rPr lang="en-US" sz="2800" i="1">
                  <a:latin typeface="Comic Sans MS" pitchFamily="66" charset="0"/>
                </a:rPr>
                <a:t>or</a:t>
              </a:r>
            </a:p>
            <a:p>
              <a:pPr marL="342900" indent="-342900">
                <a:lnSpc>
                  <a:spcPct val="80000"/>
                </a:lnSpc>
                <a:spcBef>
                  <a:spcPct val="20000"/>
                </a:spcBef>
                <a:buFontTx/>
                <a:buChar char="•"/>
              </a:pPr>
              <a:r>
                <a:rPr lang="en-US" sz="2800" i="1">
                  <a:latin typeface="Comic Sans MS" pitchFamily="66" charset="0"/>
                </a:rPr>
                <a:t>not</a:t>
              </a:r>
            </a:p>
            <a:p>
              <a:pPr marL="342900" indent="-342900">
                <a:lnSpc>
                  <a:spcPct val="80000"/>
                </a:lnSpc>
                <a:spcBef>
                  <a:spcPct val="20000"/>
                </a:spcBef>
                <a:buFontTx/>
                <a:buChar char="•"/>
              </a:pPr>
              <a:r>
                <a:rPr lang="en-US" sz="2800" i="1">
                  <a:latin typeface="Comic Sans MS" pitchFamily="66" charset="0"/>
                </a:rPr>
                <a:t>and</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4114" name="Ink 18"/>
              <p14:cNvContentPartPr>
                <a14:cpLocks xmlns:a14="http://schemas.microsoft.com/office/drawing/2010/main" noRot="1" noChangeAspect="1" noEditPoints="1" noChangeArrowheads="1" noChangeShapeType="1"/>
              </p14:cNvContentPartPr>
              <p14:nvPr/>
            </p14:nvContentPartPr>
            <p14:xfrm>
              <a:off x="5681663" y="2270125"/>
              <a:ext cx="3103562" cy="1339850"/>
            </p14:xfrm>
          </p:contentPart>
        </mc:Choice>
        <mc:Fallback xmlns="">
          <p:pic>
            <p:nvPicPr>
              <p:cNvPr id="4114" name="Ink 18"/>
              <p:cNvPicPr>
                <a:picLocks noRot="1" noChangeAspect="1" noEditPoints="1" noChangeArrowheads="1" noChangeShapeType="1"/>
              </p:cNvPicPr>
              <p:nvPr/>
            </p:nvPicPr>
            <p:blipFill>
              <a:blip r:embed="rId4"/>
              <a:stretch>
                <a:fillRect/>
              </a:stretch>
            </p:blipFill>
            <p:spPr>
              <a:xfrm>
                <a:off x="5673023" y="2263645"/>
                <a:ext cx="3119762" cy="13567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Date Placeholder 3"/>
          <p:cNvSpPr>
            <a:spLocks noGrp="1"/>
          </p:cNvSpPr>
          <p:nvPr>
            <p:ph type="dt" sz="quarter" idx="10"/>
          </p:nvPr>
        </p:nvSpPr>
        <p:spPr>
          <a:noFill/>
        </p:spPr>
        <p:txBody>
          <a:bodyPr/>
          <a:lstStyle/>
          <a:p>
            <a:fld id="{0DDC5354-D00C-45D6-9811-6DC98139544F}" type="datetime1">
              <a:rPr lang="en-US" smtClean="0"/>
              <a:t>2/11/2019</a:t>
            </a:fld>
            <a:endParaRPr lang="en-US"/>
          </a:p>
        </p:txBody>
      </p:sp>
      <p:sp>
        <p:nvSpPr>
          <p:cNvPr id="10245" name="Footer Placeholder 4"/>
          <p:cNvSpPr>
            <a:spLocks noGrp="1"/>
          </p:cNvSpPr>
          <p:nvPr>
            <p:ph type="ftr" sz="quarter" idx="11"/>
          </p:nvPr>
        </p:nvSpPr>
        <p:spPr>
          <a:noFill/>
        </p:spPr>
        <p:txBody>
          <a:bodyPr/>
          <a:lstStyle/>
          <a:p>
            <a:r>
              <a:rPr lang="en-US" smtClean="0"/>
              <a:t>CPSC503 Winter 2019</a:t>
            </a:r>
            <a:endParaRPr lang="en-US"/>
          </a:p>
        </p:txBody>
      </p:sp>
      <p:sp>
        <p:nvSpPr>
          <p:cNvPr id="10246" name="Slide Number Placeholder 5"/>
          <p:cNvSpPr>
            <a:spLocks noGrp="1"/>
          </p:cNvSpPr>
          <p:nvPr>
            <p:ph type="sldNum" sz="quarter" idx="12"/>
          </p:nvPr>
        </p:nvSpPr>
        <p:spPr>
          <a:noFill/>
        </p:spPr>
        <p:txBody>
          <a:bodyPr/>
          <a:lstStyle/>
          <a:p>
            <a:fld id="{61DC184C-C194-4B67-9FB9-252A4051CE10}" type="slidenum">
              <a:rPr lang="en-US" smtClean="0"/>
              <a:pPr/>
              <a:t>19</a:t>
            </a:fld>
            <a:endParaRPr lang="en-US" smtClean="0"/>
          </a:p>
        </p:txBody>
      </p:sp>
      <p:sp>
        <p:nvSpPr>
          <p:cNvPr id="10247"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684035" name="Rectangle 3"/>
          <p:cNvSpPr>
            <a:spLocks noGrp="1" noChangeArrowheads="1"/>
          </p:cNvSpPr>
          <p:nvPr>
            <p:ph type="body" idx="1"/>
          </p:nvPr>
        </p:nvSpPr>
        <p:spPr>
          <a:xfrm>
            <a:off x="250371" y="3581400"/>
            <a:ext cx="8229600" cy="1905000"/>
          </a:xfrm>
        </p:spPr>
        <p:txBody>
          <a:bodyPr/>
          <a:lstStyle/>
          <a:p>
            <a:pPr eaLnBrk="1" hangingPunct="1">
              <a:lnSpc>
                <a:spcPct val="90000"/>
              </a:lnSpc>
            </a:pPr>
            <a:r>
              <a:rPr lang="en-US" dirty="0" smtClean="0"/>
              <a:t>Sub-categorization frames for verbs specify number, position, and syntactic category of arguments</a:t>
            </a:r>
          </a:p>
          <a:p>
            <a:pPr eaLnBrk="1" hangingPunct="1">
              <a:lnSpc>
                <a:spcPct val="90000"/>
              </a:lnSpc>
            </a:pPr>
            <a:r>
              <a:rPr lang="en-US" sz="2400" b="0" dirty="0" smtClean="0"/>
              <a:t>Examples: </a:t>
            </a:r>
            <a:r>
              <a:rPr lang="en-US" b="0" i="1" dirty="0" smtClean="0"/>
              <a:t>give </a:t>
            </a:r>
            <a:r>
              <a:rPr lang="en-US" b="0" dirty="0" smtClean="0"/>
              <a:t>NP</a:t>
            </a:r>
            <a:r>
              <a:rPr lang="en-US" b="0" baseline="-25000" dirty="0" smtClean="0"/>
              <a:t>1</a:t>
            </a:r>
            <a:r>
              <a:rPr lang="en-US" b="0" dirty="0" smtClean="0"/>
              <a:t> NP</a:t>
            </a:r>
            <a:r>
              <a:rPr lang="en-US" b="0" baseline="-25000" dirty="0" smtClean="0"/>
              <a:t>2</a:t>
            </a:r>
            <a:r>
              <a:rPr lang="en-US" b="0" dirty="0" smtClean="0"/>
              <a:t>, </a:t>
            </a:r>
            <a:r>
              <a:rPr lang="en-US" b="0" i="1" dirty="0" smtClean="0"/>
              <a:t>find</a:t>
            </a:r>
            <a:r>
              <a:rPr lang="en-US" b="0" dirty="0" smtClean="0"/>
              <a:t> NP, </a:t>
            </a:r>
            <a:r>
              <a:rPr lang="en-US" b="0" i="1" dirty="0" smtClean="0"/>
              <a:t>sneeze</a:t>
            </a:r>
            <a:r>
              <a:rPr lang="en-US" b="0" dirty="0" smtClean="0"/>
              <a:t> []</a:t>
            </a:r>
          </a:p>
        </p:txBody>
      </p:sp>
      <p:sp>
        <p:nvSpPr>
          <p:cNvPr id="10249" name="Rectangle 4"/>
          <p:cNvSpPr>
            <a:spLocks noChangeArrowheads="1"/>
          </p:cNvSpPr>
          <p:nvPr/>
        </p:nvSpPr>
        <p:spPr bwMode="auto">
          <a:xfrm>
            <a:off x="685800" y="1143000"/>
            <a:ext cx="7772400" cy="2286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Represent relationships among concepts</a:t>
            </a:r>
          </a:p>
          <a:p>
            <a:pPr marL="342900" indent="-342900">
              <a:lnSpc>
                <a:spcPct val="90000"/>
              </a:lnSpc>
              <a:spcBef>
                <a:spcPct val="20000"/>
              </a:spcBef>
              <a:buFontTx/>
              <a:buChar char="•"/>
            </a:pPr>
            <a:r>
              <a:rPr lang="en-US" sz="2800" b="1" dirty="0">
                <a:latin typeface="Comic Sans MS" pitchFamily="66" charset="0"/>
              </a:rPr>
              <a:t>Some words act like </a:t>
            </a:r>
            <a:r>
              <a:rPr lang="en-US" sz="2800" b="1" dirty="0">
                <a:solidFill>
                  <a:srgbClr val="008000"/>
                </a:solidFill>
                <a:latin typeface="Comic Sans MS" pitchFamily="66" charset="0"/>
              </a:rPr>
              <a:t>arguments </a:t>
            </a:r>
            <a:r>
              <a:rPr lang="en-US" sz="2800" b="1" dirty="0">
                <a:latin typeface="Comic Sans MS" pitchFamily="66" charset="0"/>
              </a:rPr>
              <a:t>and some words act like </a:t>
            </a:r>
            <a:r>
              <a:rPr lang="en-US" sz="2800" b="1" dirty="0">
                <a:solidFill>
                  <a:schemeClr val="accent2"/>
                </a:solidFill>
                <a:latin typeface="Comic Sans MS" pitchFamily="66" charset="0"/>
              </a:rPr>
              <a:t>predicates</a:t>
            </a:r>
            <a:r>
              <a:rPr lang="en-US" sz="2800" b="1" dirty="0">
                <a:latin typeface="Comic Sans MS" pitchFamily="66" charset="0"/>
              </a:rPr>
              <a:t>:</a:t>
            </a:r>
          </a:p>
          <a:p>
            <a:pPr marL="742950" lvl="1" indent="-285750">
              <a:lnSpc>
                <a:spcPct val="90000"/>
              </a:lnSpc>
              <a:spcBef>
                <a:spcPct val="20000"/>
              </a:spcBef>
              <a:buFontTx/>
              <a:buChar char="–"/>
            </a:pPr>
            <a:r>
              <a:rPr lang="en-US" sz="2400" b="1" dirty="0">
                <a:solidFill>
                  <a:srgbClr val="008000"/>
                </a:solidFill>
                <a:latin typeface="Comic Sans MS" pitchFamily="66" charset="0"/>
              </a:rPr>
              <a:t>Nouns</a:t>
            </a:r>
            <a:r>
              <a:rPr lang="en-US" sz="2400" b="1" dirty="0">
                <a:solidFill>
                  <a:schemeClr val="accent2"/>
                </a:solidFill>
                <a:latin typeface="Comic Sans MS" pitchFamily="66" charset="0"/>
              </a:rPr>
              <a:t> </a:t>
            </a:r>
            <a:r>
              <a:rPr lang="en-US" sz="2400" b="1" dirty="0">
                <a:latin typeface="Comic Sans MS" pitchFamily="66" charset="0"/>
              </a:rPr>
              <a:t>as</a:t>
            </a:r>
            <a:r>
              <a:rPr lang="en-US" sz="2400" b="1" dirty="0">
                <a:solidFill>
                  <a:schemeClr val="accent2"/>
                </a:solidFill>
                <a:latin typeface="Comic Sans MS" pitchFamily="66" charset="0"/>
              </a:rPr>
              <a:t> </a:t>
            </a:r>
            <a:r>
              <a:rPr lang="en-US" sz="2400" b="1" dirty="0">
                <a:solidFill>
                  <a:srgbClr val="008000"/>
                </a:solidFill>
                <a:latin typeface="Comic Sans MS" pitchFamily="66" charset="0"/>
              </a:rPr>
              <a:t>concepts </a:t>
            </a:r>
            <a:r>
              <a:rPr lang="en-US" sz="2400" b="1" dirty="0">
                <a:latin typeface="Comic Sans MS" pitchFamily="66" charset="0"/>
              </a:rPr>
              <a:t>or </a:t>
            </a:r>
            <a:r>
              <a:rPr lang="en-US" sz="2400" b="1" dirty="0">
                <a:solidFill>
                  <a:srgbClr val="008000"/>
                </a:solidFill>
                <a:latin typeface="Comic Sans MS" pitchFamily="66" charset="0"/>
              </a:rPr>
              <a:t>arguments</a:t>
            </a:r>
            <a:r>
              <a:rPr lang="en-US" sz="2400" b="1" dirty="0">
                <a:latin typeface="Comic Sans MS" pitchFamily="66" charset="0"/>
              </a:rPr>
              <a:t>: </a:t>
            </a:r>
            <a:r>
              <a:rPr lang="en-US" sz="2400" b="1" dirty="0">
                <a:solidFill>
                  <a:schemeClr val="tx2"/>
                </a:solidFill>
                <a:latin typeface="Comic Sans MS" pitchFamily="66" charset="0"/>
              </a:rPr>
              <a:t>red</a:t>
            </a:r>
            <a:r>
              <a:rPr lang="en-US" sz="2400" b="1" dirty="0">
                <a:solidFill>
                  <a:srgbClr val="008000"/>
                </a:solidFill>
                <a:latin typeface="Comic Sans MS" pitchFamily="66" charset="0"/>
              </a:rPr>
              <a:t>(</a:t>
            </a:r>
            <a:r>
              <a:rPr lang="en-US" sz="2400" dirty="0">
                <a:solidFill>
                  <a:srgbClr val="008000"/>
                </a:solidFill>
                <a:latin typeface="Comic Sans MS" pitchFamily="66" charset="0"/>
              </a:rPr>
              <a:t>ball</a:t>
            </a:r>
            <a:r>
              <a:rPr lang="en-US" sz="2400" b="1" dirty="0">
                <a:latin typeface="Comic Sans MS" pitchFamily="66" charset="0"/>
              </a:rPr>
              <a:t>)</a:t>
            </a:r>
          </a:p>
          <a:p>
            <a:pPr marL="742950" lvl="1" indent="-285750">
              <a:lnSpc>
                <a:spcPct val="90000"/>
              </a:lnSpc>
              <a:spcBef>
                <a:spcPct val="20000"/>
              </a:spcBef>
              <a:buFontTx/>
              <a:buChar char="–"/>
            </a:pPr>
            <a:r>
              <a:rPr lang="en-US" sz="2400" b="1" dirty="0" err="1">
                <a:solidFill>
                  <a:schemeClr val="accent2"/>
                </a:solidFill>
                <a:latin typeface="Comic Sans MS" pitchFamily="66" charset="0"/>
              </a:rPr>
              <a:t>Adj</a:t>
            </a:r>
            <a:r>
              <a:rPr lang="en-US" sz="2400" b="1" dirty="0">
                <a:solidFill>
                  <a:schemeClr val="accent2"/>
                </a:solidFill>
                <a:latin typeface="Comic Sans MS" pitchFamily="66" charset="0"/>
              </a:rPr>
              <a:t>, </a:t>
            </a:r>
            <a:r>
              <a:rPr lang="en-US" sz="2400" b="1" dirty="0" err="1">
                <a:solidFill>
                  <a:schemeClr val="accent2"/>
                </a:solidFill>
                <a:latin typeface="Comic Sans MS" pitchFamily="66" charset="0"/>
              </a:rPr>
              <a:t>Adv</a:t>
            </a:r>
            <a:r>
              <a:rPr lang="en-US" sz="2400" b="1" dirty="0">
                <a:solidFill>
                  <a:schemeClr val="accent2"/>
                </a:solidFill>
                <a:latin typeface="Comic Sans MS" pitchFamily="66" charset="0"/>
              </a:rPr>
              <a:t>, Verbs </a:t>
            </a:r>
            <a:r>
              <a:rPr lang="en-US" sz="2400" b="1" dirty="0">
                <a:latin typeface="Comic Sans MS" pitchFamily="66" charset="0"/>
              </a:rPr>
              <a:t>as</a:t>
            </a:r>
            <a:r>
              <a:rPr lang="en-US" sz="2400" b="1" dirty="0">
                <a:solidFill>
                  <a:schemeClr val="accent2"/>
                </a:solidFill>
                <a:latin typeface="Comic Sans MS" pitchFamily="66" charset="0"/>
              </a:rPr>
              <a:t> predicates</a:t>
            </a:r>
            <a:r>
              <a:rPr lang="en-US" sz="2400" b="1" dirty="0">
                <a:latin typeface="Comic Sans MS" pitchFamily="66" charset="0"/>
              </a:rPr>
              <a:t>: </a:t>
            </a:r>
            <a:r>
              <a:rPr lang="en-US" sz="2400" dirty="0">
                <a:solidFill>
                  <a:schemeClr val="accent2"/>
                </a:solidFill>
                <a:latin typeface="Comic Sans MS" pitchFamily="66" charset="0"/>
              </a:rPr>
              <a:t>red</a:t>
            </a:r>
            <a:r>
              <a:rPr lang="en-US" sz="2400" b="1" dirty="0">
                <a:latin typeface="Comic Sans MS" pitchFamily="66" charset="0"/>
              </a:rPr>
              <a:t>(ball)</a:t>
            </a:r>
            <a:endParaRPr lang="en-US"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5C83AF4E-E196-44D8-8C9B-BDBDE317DEB5}" type="datetime1">
              <a:rPr lang="en-US" smtClean="0"/>
              <a:t>2/11/2019</a:t>
            </a:fld>
            <a:endParaRPr lang="en-US"/>
          </a:p>
        </p:txBody>
      </p:sp>
      <p:sp>
        <p:nvSpPr>
          <p:cNvPr id="24579" name="Footer Placeholder 4"/>
          <p:cNvSpPr>
            <a:spLocks noGrp="1"/>
          </p:cNvSpPr>
          <p:nvPr>
            <p:ph type="ftr" sz="quarter" idx="11"/>
          </p:nvPr>
        </p:nvSpPr>
        <p:spPr>
          <a:noFill/>
        </p:spPr>
        <p:txBody>
          <a:bodyPr/>
          <a:lstStyle/>
          <a:p>
            <a:r>
              <a:rPr lang="en-US" smtClean="0"/>
              <a:t>CPSC503 Winter 2019</a:t>
            </a:r>
            <a:endParaRPr lang="en-US"/>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a:t>
            </a:fld>
            <a:endParaRPr lang="en-US" smtClean="0"/>
          </a:p>
        </p:txBody>
      </p:sp>
      <p:sp>
        <p:nvSpPr>
          <p:cNvPr id="24581" name="Rectangle 2"/>
          <p:cNvSpPr>
            <a:spLocks noGrp="1" noChangeArrowheads="1"/>
          </p:cNvSpPr>
          <p:nvPr>
            <p:ph type="title"/>
          </p:nvPr>
        </p:nvSpPr>
        <p:spPr/>
        <p:txBody>
          <a:bodyPr/>
          <a:lstStyle/>
          <a:p>
            <a:pPr eaLnBrk="1" hangingPunct="1"/>
            <a:r>
              <a:rPr lang="en-IE" dirty="0" smtClean="0"/>
              <a:t>Plan for today</a:t>
            </a:r>
            <a:endParaRPr lang="en-GB" dirty="0" smtClean="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dirty="0" smtClean="0"/>
              <a:t>Finish syntax</a:t>
            </a:r>
          </a:p>
          <a:p>
            <a:pPr eaLnBrk="1" hangingPunct="1"/>
            <a:r>
              <a:rPr lang="en-US" sz="2800" dirty="0" smtClean="0"/>
              <a:t>Start semantics….</a:t>
            </a:r>
          </a:p>
        </p:txBody>
      </p:sp>
    </p:spTree>
    <p:extLst>
      <p:ext uri="{BB962C8B-B14F-4D97-AF65-F5344CB8AC3E}">
        <p14:creationId xmlns:p14="http://schemas.microsoft.com/office/powerpoint/2010/main" val="334445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Date Placeholder 3"/>
          <p:cNvSpPr>
            <a:spLocks noGrp="1"/>
          </p:cNvSpPr>
          <p:nvPr>
            <p:ph type="dt" sz="quarter" idx="10"/>
          </p:nvPr>
        </p:nvSpPr>
        <p:spPr>
          <a:noFill/>
        </p:spPr>
        <p:txBody>
          <a:bodyPr/>
          <a:lstStyle/>
          <a:p>
            <a:fld id="{0CA986B0-C66F-4C25-B5C6-14827C3E100B}" type="datetime1">
              <a:rPr lang="en-US" smtClean="0"/>
              <a:t>2/11/2019</a:t>
            </a:fld>
            <a:endParaRPr lang="en-US"/>
          </a:p>
        </p:txBody>
      </p:sp>
      <p:sp>
        <p:nvSpPr>
          <p:cNvPr id="11274" name="Footer Placeholder 4"/>
          <p:cNvSpPr>
            <a:spLocks noGrp="1"/>
          </p:cNvSpPr>
          <p:nvPr>
            <p:ph type="ftr" sz="quarter" idx="11"/>
          </p:nvPr>
        </p:nvSpPr>
        <p:spPr>
          <a:noFill/>
        </p:spPr>
        <p:txBody>
          <a:bodyPr/>
          <a:lstStyle/>
          <a:p>
            <a:r>
              <a:rPr lang="en-US" smtClean="0"/>
              <a:t>CPSC503 Winter 2019</a:t>
            </a:r>
            <a:endParaRPr lang="en-US"/>
          </a:p>
        </p:txBody>
      </p:sp>
      <p:sp>
        <p:nvSpPr>
          <p:cNvPr id="11275" name="Slide Number Placeholder 5"/>
          <p:cNvSpPr>
            <a:spLocks noGrp="1"/>
          </p:cNvSpPr>
          <p:nvPr>
            <p:ph type="sldNum" sz="quarter" idx="12"/>
          </p:nvPr>
        </p:nvSpPr>
        <p:spPr>
          <a:noFill/>
        </p:spPr>
        <p:txBody>
          <a:bodyPr/>
          <a:lstStyle/>
          <a:p>
            <a:fld id="{B4D102BF-BED6-41B5-AF26-B5716654DAB1}" type="slidenum">
              <a:rPr lang="en-US" smtClean="0"/>
              <a:pPr/>
              <a:t>20</a:t>
            </a:fld>
            <a:endParaRPr lang="en-US" smtClean="0"/>
          </a:p>
        </p:txBody>
      </p:sp>
      <p:sp>
        <p:nvSpPr>
          <p:cNvPr id="11276" name="Rectangle 2"/>
          <p:cNvSpPr>
            <a:spLocks noGrp="1" noChangeArrowheads="1"/>
          </p:cNvSpPr>
          <p:nvPr>
            <p:ph type="title"/>
          </p:nvPr>
        </p:nvSpPr>
        <p:spPr>
          <a:xfrm>
            <a:off x="685800" y="228600"/>
            <a:ext cx="7772400" cy="1143000"/>
          </a:xfrm>
        </p:spPr>
        <p:txBody>
          <a:bodyPr/>
          <a:lstStyle/>
          <a:p>
            <a:pPr eaLnBrk="1" hangingPunct="1"/>
            <a:r>
              <a:rPr lang="en-US" smtClean="0"/>
              <a:t>Semantic (Thematic) Roles</a:t>
            </a:r>
          </a:p>
        </p:txBody>
      </p:sp>
      <p:sp>
        <p:nvSpPr>
          <p:cNvPr id="11277" name="Rectangle 3"/>
          <p:cNvSpPr>
            <a:spLocks noGrp="1" noChangeArrowheads="1"/>
          </p:cNvSpPr>
          <p:nvPr>
            <p:ph type="body" idx="1"/>
          </p:nvPr>
        </p:nvSpPr>
        <p:spPr>
          <a:xfrm>
            <a:off x="533400" y="1828800"/>
            <a:ext cx="7924800" cy="1752600"/>
          </a:xfrm>
        </p:spPr>
        <p:txBody>
          <a:bodyPr/>
          <a:lstStyle/>
          <a:p>
            <a:pPr eaLnBrk="1" hangingPunct="1">
              <a:lnSpc>
                <a:spcPct val="90000"/>
              </a:lnSpc>
            </a:pPr>
            <a:r>
              <a:rPr lang="en-US" smtClean="0"/>
              <a:t>Semantic Roles</a:t>
            </a:r>
            <a:r>
              <a:rPr lang="en-US" sz="2400" smtClean="0"/>
              <a:t>: Participants in an event</a:t>
            </a:r>
          </a:p>
          <a:p>
            <a:pPr lvl="1" eaLnBrk="1" hangingPunct="1">
              <a:lnSpc>
                <a:spcPct val="90000"/>
              </a:lnSpc>
            </a:pPr>
            <a:r>
              <a:rPr lang="en-US" b="0" smtClean="0">
                <a:solidFill>
                  <a:schemeClr val="accent2"/>
                </a:solidFill>
              </a:rPr>
              <a:t>Agent</a:t>
            </a:r>
            <a:r>
              <a:rPr lang="en-US" b="0" smtClean="0"/>
              <a:t>: </a:t>
            </a:r>
            <a:r>
              <a:rPr lang="en-US" b="0" i="1" smtClean="0">
                <a:solidFill>
                  <a:schemeClr val="accent2"/>
                </a:solidFill>
              </a:rPr>
              <a:t>George</a:t>
            </a:r>
            <a:r>
              <a:rPr lang="en-US" b="0" i="1" smtClean="0"/>
              <a:t> hit Bill.  Bill was hit by </a:t>
            </a:r>
            <a:r>
              <a:rPr lang="en-US" b="0" i="1" smtClean="0">
                <a:solidFill>
                  <a:schemeClr val="accent2"/>
                </a:solidFill>
              </a:rPr>
              <a:t>George</a:t>
            </a:r>
          </a:p>
          <a:p>
            <a:pPr lvl="1" eaLnBrk="1" hangingPunct="1">
              <a:lnSpc>
                <a:spcPct val="90000"/>
              </a:lnSpc>
            </a:pPr>
            <a:r>
              <a:rPr lang="en-US" b="0" smtClean="0">
                <a:solidFill>
                  <a:schemeClr val="accent2"/>
                </a:solidFill>
              </a:rPr>
              <a:t>Theme</a:t>
            </a:r>
            <a:r>
              <a:rPr lang="en-US" b="0" smtClean="0"/>
              <a:t>:</a:t>
            </a:r>
            <a:r>
              <a:rPr lang="en-US" b="0" i="1" smtClean="0"/>
              <a:t> George hit </a:t>
            </a:r>
            <a:r>
              <a:rPr lang="en-US" b="0" i="1" smtClean="0">
                <a:solidFill>
                  <a:schemeClr val="accent2"/>
                </a:solidFill>
              </a:rPr>
              <a:t>Bill</a:t>
            </a:r>
            <a:r>
              <a:rPr lang="en-US" b="0" i="1" smtClean="0"/>
              <a:t>.  </a:t>
            </a:r>
            <a:r>
              <a:rPr lang="en-US" b="0" i="1" smtClean="0">
                <a:solidFill>
                  <a:schemeClr val="accent2"/>
                </a:solidFill>
              </a:rPr>
              <a:t>Bill</a:t>
            </a:r>
            <a:r>
              <a:rPr lang="en-US" b="0" i="1" smtClean="0"/>
              <a:t> was hit by George</a:t>
            </a:r>
          </a:p>
          <a:p>
            <a:pPr lvl="1" eaLnBrk="1" hangingPunct="1">
              <a:lnSpc>
                <a:spcPct val="90000"/>
              </a:lnSpc>
            </a:pPr>
            <a:endParaRPr lang="en-US" b="0" i="1" smtClean="0"/>
          </a:p>
        </p:txBody>
      </p:sp>
      <p:sp>
        <p:nvSpPr>
          <p:cNvPr id="685060" name="Rectangle 4"/>
          <p:cNvSpPr>
            <a:spLocks noChangeArrowheads="1"/>
          </p:cNvSpPr>
          <p:nvPr/>
        </p:nvSpPr>
        <p:spPr bwMode="auto">
          <a:xfrm>
            <a:off x="762000" y="3048000"/>
            <a:ext cx="4967288"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Source, Goal, Instrument, Force…</a:t>
            </a:r>
            <a:endParaRPr lang="en-US" sz="2400">
              <a:solidFill>
                <a:schemeClr val="accent2"/>
              </a:solidFill>
            </a:endParaRPr>
          </a:p>
        </p:txBody>
      </p:sp>
      <p:sp>
        <p:nvSpPr>
          <p:cNvPr id="11279" name="Rectangle 6"/>
          <p:cNvSpPr>
            <a:spLocks noChangeArrowheads="1"/>
          </p:cNvSpPr>
          <p:nvPr/>
        </p:nvSpPr>
        <p:spPr bwMode="auto">
          <a:xfrm>
            <a:off x="0" y="1295400"/>
            <a:ext cx="8915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This can be extended to the realm of semantics</a:t>
            </a:r>
            <a:endParaRPr lang="en-US" sz="2400" i="1">
              <a:latin typeface="Comic Sans MS" pitchFamily="66" charset="0"/>
            </a:endParaRPr>
          </a:p>
        </p:txBody>
      </p:sp>
      <p:sp>
        <p:nvSpPr>
          <p:cNvPr id="685063" name="Rectangle 7"/>
          <p:cNvSpPr>
            <a:spLocks noChangeArrowheads="1"/>
          </p:cNvSpPr>
          <p:nvPr/>
        </p:nvSpPr>
        <p:spPr bwMode="auto">
          <a:xfrm>
            <a:off x="152400" y="3554413"/>
            <a:ext cx="8610600" cy="1312862"/>
          </a:xfrm>
          <a:prstGeom prst="rect">
            <a:avLst/>
          </a:prstGeom>
          <a:noFill/>
          <a:ln w="9525">
            <a:noFill/>
            <a:miter lim="800000"/>
            <a:headEnd/>
            <a:tailEnd/>
          </a:ln>
        </p:spPr>
        <p:txBody>
          <a:bodyPr/>
          <a:lstStyle/>
          <a:p>
            <a:pPr>
              <a:lnSpc>
                <a:spcPct val="105000"/>
              </a:lnSpc>
              <a:spcBef>
                <a:spcPct val="20000"/>
              </a:spcBef>
            </a:pPr>
            <a:r>
              <a:rPr lang="en-US" sz="2800" b="1" dirty="0" smtClean="0">
                <a:latin typeface="Comic Sans MS" pitchFamily="66" charset="0"/>
              </a:rPr>
              <a:t>Arguments </a:t>
            </a:r>
            <a:r>
              <a:rPr lang="en-US" sz="2800" b="1" dirty="0">
                <a:latin typeface="Comic Sans MS" pitchFamily="66" charset="0"/>
              </a:rPr>
              <a:t>in surface structure </a:t>
            </a:r>
            <a:r>
              <a:rPr lang="en-US" sz="2800" b="1" dirty="0" smtClean="0">
                <a:latin typeface="Comic Sans MS" pitchFamily="66" charset="0"/>
              </a:rPr>
              <a:t>can be linked with their </a:t>
            </a:r>
            <a:r>
              <a:rPr lang="en-US" sz="2800" b="1" dirty="0">
                <a:latin typeface="Comic Sans MS" pitchFamily="66" charset="0"/>
              </a:rPr>
              <a:t>semantic roles</a:t>
            </a:r>
          </a:p>
        </p:txBody>
      </p:sp>
      <p:sp>
        <p:nvSpPr>
          <p:cNvPr id="685064" name="Rectangle 8"/>
          <p:cNvSpPr>
            <a:spLocks noChangeArrowheads="1"/>
          </p:cNvSpPr>
          <p:nvPr/>
        </p:nvSpPr>
        <p:spPr bwMode="auto">
          <a:xfrm>
            <a:off x="2286000" y="4724400"/>
            <a:ext cx="6248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Mary gave/sent/read a book to Ming</a:t>
            </a:r>
          </a:p>
          <a:p>
            <a:pPr marL="342900" indent="-342900">
              <a:lnSpc>
                <a:spcPct val="90000"/>
              </a:lnSpc>
              <a:spcBef>
                <a:spcPct val="20000"/>
              </a:spcBef>
            </a:pPr>
            <a:r>
              <a:rPr lang="en-US" sz="2400" i="1">
                <a:solidFill>
                  <a:schemeClr val="accent2"/>
                </a:solidFill>
                <a:latin typeface="Comic Sans MS" pitchFamily="66" charset="0"/>
              </a:rPr>
              <a:t>    </a:t>
            </a:r>
            <a:r>
              <a:rPr lang="en-US" sz="2400">
                <a:solidFill>
                  <a:schemeClr val="accent2"/>
                </a:solidFill>
                <a:latin typeface="Comic Sans MS" pitchFamily="66" charset="0"/>
              </a:rPr>
              <a:t>Agent                         Theme     Goal</a:t>
            </a:r>
          </a:p>
          <a:p>
            <a:pPr marL="342900" indent="-342900">
              <a:lnSpc>
                <a:spcPct val="90000"/>
              </a:lnSpc>
              <a:spcBef>
                <a:spcPct val="20000"/>
              </a:spcBef>
              <a:buFontTx/>
              <a:buChar char="•"/>
            </a:pPr>
            <a:r>
              <a:rPr lang="en-US" sz="2400" i="1">
                <a:latin typeface="Comic Sans MS" pitchFamily="66" charset="0"/>
              </a:rPr>
              <a:t>Mary gave/sent/read Ming a book</a:t>
            </a:r>
          </a:p>
          <a:p>
            <a:pPr marL="342900" indent="-342900">
              <a:lnSpc>
                <a:spcPct val="90000"/>
              </a:lnSpc>
              <a:spcBef>
                <a:spcPct val="20000"/>
              </a:spcBef>
            </a:pPr>
            <a:r>
              <a:rPr lang="en-US" sz="2400">
                <a:solidFill>
                  <a:schemeClr val="accent2"/>
                </a:solidFill>
                <a:latin typeface="Comic Sans MS" pitchFamily="66" charset="0"/>
              </a:rPr>
              <a:t>    Agent                         Goal   Theme</a:t>
            </a:r>
          </a:p>
          <a:p>
            <a:pPr marL="342900" indent="-342900">
              <a:lnSpc>
                <a:spcPct val="90000"/>
              </a:lnSpc>
              <a:spcBef>
                <a:spcPct val="20000"/>
              </a:spcBef>
              <a:buFontTx/>
              <a:buChar char="•"/>
            </a:pPr>
            <a:endParaRPr lang="en-US" sz="2400" i="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2" name="Ink 18"/>
              <p14:cNvContentPartPr>
                <a14:cpLocks xmlns:a14="http://schemas.microsoft.com/office/drawing/2010/main" noRot="1" noChangeAspect="1" noEditPoints="1" noChangeArrowheads="1" noChangeShapeType="1"/>
              </p14:cNvContentPartPr>
              <p14:nvPr/>
            </p14:nvContentPartPr>
            <p14:xfrm>
              <a:off x="5848350" y="4316413"/>
              <a:ext cx="2060575" cy="550862"/>
            </p14:xfrm>
          </p:contentPart>
        </mc:Choice>
        <mc:Fallback xmlns="">
          <p:pic>
            <p:nvPicPr>
              <p:cNvPr id="11282" name="Ink 18"/>
              <p:cNvPicPr>
                <a:picLocks noRot="1" noChangeAspect="1" noEditPoints="1" noChangeArrowheads="1" noChangeShapeType="1"/>
              </p:cNvPicPr>
              <p:nvPr/>
            </p:nvPicPr>
            <p:blipFill>
              <a:blip r:embed="rId4"/>
              <a:stretch>
                <a:fillRect/>
              </a:stretch>
            </p:blipFill>
            <p:spPr>
              <a:xfrm>
                <a:off x="5839350" y="4308492"/>
                <a:ext cx="2078574" cy="568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3" name="Ink 19"/>
              <p14:cNvContentPartPr>
                <a14:cpLocks xmlns:a14="http://schemas.microsoft.com/office/drawing/2010/main" noRot="1" noChangeAspect="1" noEditPoints="1" noChangeArrowheads="1" noChangeShapeType="1"/>
              </p14:cNvContentPartPr>
              <p14:nvPr/>
            </p14:nvContentPartPr>
            <p14:xfrm>
              <a:off x="5710238" y="5735638"/>
              <a:ext cx="1827212" cy="222250"/>
            </p14:xfrm>
          </p:contentPart>
        </mc:Choice>
        <mc:Fallback xmlns="">
          <p:pic>
            <p:nvPicPr>
              <p:cNvPr id="11283" name="Ink 19"/>
              <p:cNvPicPr>
                <a:picLocks noRot="1" noChangeAspect="1" noEditPoints="1" noChangeArrowheads="1" noChangeShapeType="1"/>
              </p:cNvPicPr>
              <p:nvPr/>
            </p:nvPicPr>
            <p:blipFill>
              <a:blip r:embed="rId6"/>
              <a:stretch>
                <a:fillRect/>
              </a:stretch>
            </p:blipFill>
            <p:spPr>
              <a:xfrm>
                <a:off x="5699799" y="5730963"/>
                <a:ext cx="1849890"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4" name="Ink 20"/>
              <p14:cNvContentPartPr>
                <a14:cpLocks xmlns:a14="http://schemas.microsoft.com/office/drawing/2010/main" noRot="1" noChangeAspect="1" noEditPoints="1" noChangeArrowheads="1" noChangeShapeType="1"/>
              </p14:cNvContentPartPr>
              <p14:nvPr/>
            </p14:nvContentPartPr>
            <p14:xfrm>
              <a:off x="5911850" y="6284913"/>
              <a:ext cx="655638" cy="276225"/>
            </p14:xfrm>
          </p:contentPart>
        </mc:Choice>
        <mc:Fallback xmlns="">
          <p:pic>
            <p:nvPicPr>
              <p:cNvPr id="11284" name="Ink 20"/>
              <p:cNvPicPr>
                <a:picLocks noRot="1" noChangeAspect="1" noEditPoints="1" noChangeArrowheads="1" noChangeShapeType="1"/>
              </p:cNvPicPr>
              <p:nvPr/>
            </p:nvPicPr>
            <p:blipFill>
              <a:blip r:embed="rId8"/>
              <a:stretch>
                <a:fillRect/>
              </a:stretch>
            </p:blipFill>
            <p:spPr>
              <a:xfrm>
                <a:off x="5901409" y="6273763"/>
                <a:ext cx="668600" cy="2963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5" name="Ink 21"/>
              <p14:cNvContentPartPr>
                <a14:cpLocks xmlns:a14="http://schemas.microsoft.com/office/drawing/2010/main" noRot="1" noChangeAspect="1" noEditPoints="1" noChangeArrowheads="1" noChangeShapeType="1"/>
              </p14:cNvContentPartPr>
              <p14:nvPr/>
            </p14:nvContentPartPr>
            <p14:xfrm>
              <a:off x="6981825" y="6269038"/>
              <a:ext cx="561975" cy="315912"/>
            </p14:xfrm>
          </p:contentPart>
        </mc:Choice>
        <mc:Fallback xmlns="">
          <p:pic>
            <p:nvPicPr>
              <p:cNvPr id="11285" name="Ink 21"/>
              <p:cNvPicPr>
                <a:picLocks noRot="1" noChangeAspect="1" noEditPoints="1" noChangeArrowheads="1" noChangeShapeType="1"/>
              </p:cNvPicPr>
              <p:nvPr/>
            </p:nvPicPr>
            <p:blipFill>
              <a:blip r:embed="rId10"/>
              <a:stretch>
                <a:fillRect/>
              </a:stretch>
            </p:blipFill>
            <p:spPr>
              <a:xfrm>
                <a:off x="6972465" y="6258604"/>
                <a:ext cx="576375" cy="3317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utoUpdateAnimBg="0"/>
      <p:bldP spid="685063" grpId="0" autoUpdateAnimBg="0"/>
      <p:bldP spid="68506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 name="Date Placeholder 3"/>
          <p:cNvSpPr>
            <a:spLocks noGrp="1"/>
          </p:cNvSpPr>
          <p:nvPr>
            <p:ph type="dt" sz="quarter" idx="10"/>
          </p:nvPr>
        </p:nvSpPr>
        <p:spPr>
          <a:noFill/>
        </p:spPr>
        <p:txBody>
          <a:bodyPr/>
          <a:lstStyle/>
          <a:p>
            <a:fld id="{CEFF0325-E49D-41F4-B4DB-0C2E2BC3A50D}" type="datetime1">
              <a:rPr lang="en-US" smtClean="0"/>
              <a:t>2/11/2019</a:t>
            </a:fld>
            <a:endParaRPr lang="en-US"/>
          </a:p>
        </p:txBody>
      </p:sp>
      <p:sp>
        <p:nvSpPr>
          <p:cNvPr id="6165" name="Footer Placeholder 4"/>
          <p:cNvSpPr>
            <a:spLocks noGrp="1"/>
          </p:cNvSpPr>
          <p:nvPr>
            <p:ph type="ftr" sz="quarter" idx="11"/>
          </p:nvPr>
        </p:nvSpPr>
        <p:spPr>
          <a:noFill/>
        </p:spPr>
        <p:txBody>
          <a:bodyPr/>
          <a:lstStyle/>
          <a:p>
            <a:r>
              <a:rPr lang="en-US" smtClean="0"/>
              <a:t>CPSC503 Winter 2019</a:t>
            </a:r>
            <a:endParaRPr lang="en-US"/>
          </a:p>
        </p:txBody>
      </p:sp>
      <p:sp>
        <p:nvSpPr>
          <p:cNvPr id="6166" name="Slide Number Placeholder 5"/>
          <p:cNvSpPr>
            <a:spLocks noGrp="1"/>
          </p:cNvSpPr>
          <p:nvPr>
            <p:ph type="sldNum" sz="quarter" idx="12"/>
          </p:nvPr>
        </p:nvSpPr>
        <p:spPr>
          <a:noFill/>
        </p:spPr>
        <p:txBody>
          <a:bodyPr/>
          <a:lstStyle/>
          <a:p>
            <a:fld id="{538A105B-41E0-48C7-BE34-5D181D512925}" type="slidenum">
              <a:rPr lang="en-US" smtClean="0"/>
              <a:pPr/>
              <a:t>21</a:t>
            </a:fld>
            <a:endParaRPr lang="en-US" smtClean="0"/>
          </a:p>
        </p:txBody>
      </p:sp>
      <p:sp>
        <p:nvSpPr>
          <p:cNvPr id="6167" name="Rectangle 1026"/>
          <p:cNvSpPr>
            <a:spLocks noGrp="1" noChangeArrowheads="1"/>
          </p:cNvSpPr>
          <p:nvPr>
            <p:ph type="title"/>
          </p:nvPr>
        </p:nvSpPr>
        <p:spPr>
          <a:xfrm>
            <a:off x="0" y="0"/>
            <a:ext cx="9144000" cy="1143000"/>
          </a:xfrm>
        </p:spPr>
        <p:txBody>
          <a:bodyPr/>
          <a:lstStyle/>
          <a:p>
            <a:pPr eaLnBrk="1" hangingPunct="1"/>
            <a:r>
              <a:rPr lang="en-US" dirty="0" smtClean="0"/>
              <a:t>Requirements for Meaning Representations?</a:t>
            </a:r>
          </a:p>
        </p:txBody>
      </p:sp>
      <p:sp>
        <p:nvSpPr>
          <p:cNvPr id="6169" name="Rectangle 1028"/>
          <p:cNvSpPr>
            <a:spLocks noChangeArrowheads="1"/>
          </p:cNvSpPr>
          <p:nvPr/>
        </p:nvSpPr>
        <p:spPr bwMode="auto">
          <a:xfrm>
            <a:off x="0" y="1295400"/>
            <a:ext cx="9144000" cy="2590800"/>
          </a:xfrm>
          <a:prstGeom prst="rect">
            <a:avLst/>
          </a:prstGeom>
          <a:noFill/>
          <a:ln w="9525">
            <a:noFill/>
            <a:miter lim="800000"/>
            <a:headEnd/>
            <a:tailEnd/>
          </a:ln>
        </p:spPr>
        <p:txBody>
          <a:bodyPr/>
          <a:lstStyle/>
          <a:p>
            <a:pPr marL="342900" indent="-34290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154" name="Ink 16"/>
              <p14:cNvContentPartPr>
                <a14:cpLocks xmlns:a14="http://schemas.microsoft.com/office/drawing/2010/main" noRot="1" noChangeAspect="1" noEditPoints="1" noChangeArrowheads="1" noChangeShapeType="1"/>
              </p14:cNvContentPartPr>
              <p14:nvPr/>
            </p14:nvContentPartPr>
            <p14:xfrm>
              <a:off x="2763838" y="534988"/>
              <a:ext cx="58737" cy="109537"/>
            </p14:xfrm>
          </p:contentPart>
        </mc:Choice>
        <mc:Fallback xmlns="">
          <p:pic>
            <p:nvPicPr>
              <p:cNvPr id="6154" name="Ink 16"/>
              <p:cNvPicPr>
                <a:picLocks noRot="1" noChangeAspect="1" noEditPoints="1" noChangeArrowheads="1" noChangeShapeType="1"/>
              </p:cNvPicPr>
              <p:nvPr/>
            </p:nvPicPr>
            <p:blipFill>
              <a:blip r:embed="rId4"/>
              <a:stretch>
                <a:fillRect/>
              </a:stretch>
            </p:blipFill>
            <p:spPr>
              <a:xfrm>
                <a:off x="2759514" y="530664"/>
                <a:ext cx="70989" cy="121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0" name="Ink 26"/>
              <p14:cNvContentPartPr>
                <a14:cpLocks xmlns:a14="http://schemas.microsoft.com/office/drawing/2010/main" noRot="1" noChangeAspect="1" noEditPoints="1" noChangeArrowheads="1" noChangeShapeType="1"/>
              </p14:cNvContentPartPr>
              <p14:nvPr/>
            </p14:nvContentPartPr>
            <p14:xfrm>
              <a:off x="950913" y="1728788"/>
              <a:ext cx="1982787" cy="393700"/>
            </p14:xfrm>
          </p:contentPart>
        </mc:Choice>
        <mc:Fallback xmlns="">
          <p:pic>
            <p:nvPicPr>
              <p:cNvPr id="6170" name="Ink 26"/>
              <p:cNvPicPr>
                <a:picLocks noRot="1" noChangeAspect="1" noEditPoints="1" noChangeArrowheads="1" noChangeShapeType="1"/>
              </p:cNvPicPr>
              <p:nvPr/>
            </p:nvPicPr>
            <p:blipFill>
              <a:blip r:embed="rId6"/>
              <a:stretch>
                <a:fillRect/>
              </a:stretch>
            </p:blipFill>
            <p:spPr>
              <a:xfrm>
                <a:off x="947313" y="1719431"/>
                <a:ext cx="198962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1" name="Ink 27"/>
              <p14:cNvContentPartPr>
                <a14:cpLocks xmlns:a14="http://schemas.microsoft.com/office/drawing/2010/main" noRot="1" noChangeAspect="1" noEditPoints="1" noChangeArrowheads="1" noChangeShapeType="1"/>
              </p14:cNvContentPartPr>
              <p14:nvPr/>
            </p14:nvContentPartPr>
            <p14:xfrm>
              <a:off x="3206750" y="1757363"/>
              <a:ext cx="2444750" cy="569912"/>
            </p14:xfrm>
          </p:contentPart>
        </mc:Choice>
        <mc:Fallback xmlns="">
          <p:pic>
            <p:nvPicPr>
              <p:cNvPr id="6171" name="Ink 27"/>
              <p:cNvPicPr>
                <a:picLocks noRot="1" noChangeAspect="1" noEditPoints="1" noChangeArrowheads="1" noChangeShapeType="1"/>
              </p:cNvPicPr>
              <p:nvPr/>
            </p:nvPicPr>
            <p:blipFill>
              <a:blip r:embed="rId8"/>
              <a:stretch>
                <a:fillRect/>
              </a:stretch>
            </p:blipFill>
            <p:spPr>
              <a:xfrm>
                <a:off x="3200269" y="1754125"/>
                <a:ext cx="2463113" cy="5843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2" name="Ink 28"/>
              <p14:cNvContentPartPr>
                <a14:cpLocks xmlns:a14="http://schemas.microsoft.com/office/drawing/2010/main" noRot="1" noChangeAspect="1" noEditPoints="1" noChangeArrowheads="1" noChangeShapeType="1"/>
              </p14:cNvContentPartPr>
              <p14:nvPr/>
            </p14:nvContentPartPr>
            <p14:xfrm>
              <a:off x="6253163" y="1789113"/>
              <a:ext cx="1027112" cy="546100"/>
            </p14:xfrm>
          </p:contentPart>
        </mc:Choice>
        <mc:Fallback xmlns="">
          <p:pic>
            <p:nvPicPr>
              <p:cNvPr id="6172" name="Ink 28"/>
              <p:cNvPicPr>
                <a:picLocks noRot="1" noChangeAspect="1" noEditPoints="1" noChangeArrowheads="1" noChangeShapeType="1"/>
              </p:cNvPicPr>
              <p:nvPr/>
            </p:nvPicPr>
            <p:blipFill>
              <a:blip r:embed="rId10"/>
              <a:stretch>
                <a:fillRect/>
              </a:stretch>
            </p:blipFill>
            <p:spPr>
              <a:xfrm>
                <a:off x="6249563" y="1785153"/>
                <a:ext cx="1041512" cy="5601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3" name="Ink 29"/>
              <p14:cNvContentPartPr>
                <a14:cpLocks xmlns:a14="http://schemas.microsoft.com/office/drawing/2010/main" noRot="1" noChangeAspect="1" noEditPoints="1" noChangeArrowheads="1" noChangeShapeType="1"/>
              </p14:cNvContentPartPr>
              <p14:nvPr/>
            </p14:nvContentPartPr>
            <p14:xfrm>
              <a:off x="1049338" y="3138488"/>
              <a:ext cx="2900362" cy="646112"/>
            </p14:xfrm>
          </p:contentPart>
        </mc:Choice>
        <mc:Fallback xmlns="">
          <p:pic>
            <p:nvPicPr>
              <p:cNvPr id="6173" name="Ink 29"/>
              <p:cNvPicPr>
                <a:picLocks noRot="1" noChangeAspect="1" noEditPoints="1" noChangeArrowheads="1" noChangeShapeType="1"/>
              </p:cNvPicPr>
              <p:nvPr/>
            </p:nvPicPr>
            <p:blipFill>
              <a:blip r:embed="rId12"/>
              <a:stretch>
                <a:fillRect/>
              </a:stretch>
            </p:blipFill>
            <p:spPr>
              <a:xfrm>
                <a:off x="1042858" y="3135247"/>
                <a:ext cx="2910441" cy="6576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4" name="Ink 30"/>
              <p14:cNvContentPartPr>
                <a14:cpLocks xmlns:a14="http://schemas.microsoft.com/office/drawing/2010/main" noRot="1" noChangeAspect="1" noEditPoints="1" noChangeArrowheads="1" noChangeShapeType="1"/>
              </p14:cNvContentPartPr>
              <p14:nvPr/>
            </p14:nvContentPartPr>
            <p14:xfrm>
              <a:off x="1765300" y="4619625"/>
              <a:ext cx="1247775" cy="452438"/>
            </p14:xfrm>
          </p:contentPart>
        </mc:Choice>
        <mc:Fallback xmlns="">
          <p:pic>
            <p:nvPicPr>
              <p:cNvPr id="6174" name="Ink 30"/>
              <p:cNvPicPr>
                <a:picLocks noRot="1" noChangeAspect="1" noEditPoints="1" noChangeArrowheads="1" noChangeShapeType="1"/>
              </p:cNvPicPr>
              <p:nvPr/>
            </p:nvPicPr>
            <p:blipFill>
              <a:blip r:embed="rId14"/>
              <a:stretch>
                <a:fillRect/>
              </a:stretch>
            </p:blipFill>
            <p:spPr>
              <a:xfrm>
                <a:off x="1762060" y="4609547"/>
                <a:ext cx="1263255" cy="470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5" name="Ink 31"/>
              <p14:cNvContentPartPr>
                <a14:cpLocks xmlns:a14="http://schemas.microsoft.com/office/drawing/2010/main" noRot="1" noChangeAspect="1" noEditPoints="1" noChangeArrowheads="1" noChangeShapeType="1"/>
              </p14:cNvContentPartPr>
              <p14:nvPr/>
            </p14:nvContentPartPr>
            <p14:xfrm>
              <a:off x="3741738" y="4737100"/>
              <a:ext cx="2571750" cy="828675"/>
            </p14:xfrm>
          </p:contentPart>
        </mc:Choice>
        <mc:Fallback xmlns="">
          <p:pic>
            <p:nvPicPr>
              <p:cNvPr id="6175" name="Ink 31"/>
              <p:cNvPicPr>
                <a:picLocks noRot="1" noChangeAspect="1" noEditPoints="1" noChangeArrowheads="1" noChangeShapeType="1"/>
              </p:cNvPicPr>
              <p:nvPr/>
            </p:nvPicPr>
            <p:blipFill>
              <a:blip r:embed="rId16"/>
              <a:stretch>
                <a:fillRect/>
              </a:stretch>
            </p:blipFill>
            <p:spPr>
              <a:xfrm>
                <a:off x="3732017" y="4727021"/>
                <a:ext cx="2592992" cy="85135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6" name="Ink 32"/>
              <p14:cNvContentPartPr>
                <a14:cpLocks xmlns:a14="http://schemas.microsoft.com/office/drawing/2010/main" noRot="1" noChangeAspect="1" noEditPoints="1" noChangeArrowheads="1" noChangeShapeType="1"/>
              </p14:cNvContentPartPr>
              <p14:nvPr/>
            </p14:nvContentPartPr>
            <p14:xfrm>
              <a:off x="847725" y="2232025"/>
              <a:ext cx="4887913" cy="169863"/>
            </p14:xfrm>
          </p:contentPart>
        </mc:Choice>
        <mc:Fallback xmlns="">
          <p:pic>
            <p:nvPicPr>
              <p:cNvPr id="6176" name="Ink 32"/>
              <p:cNvPicPr>
                <a:picLocks noRot="1" noChangeAspect="1" noEditPoints="1" noChangeArrowheads="1" noChangeShapeType="1"/>
              </p:cNvPicPr>
              <p:nvPr/>
            </p:nvPicPr>
            <p:blipFill>
              <a:blip r:embed="rId18"/>
              <a:stretch>
                <a:fillRect/>
              </a:stretch>
            </p:blipFill>
            <p:spPr>
              <a:xfrm>
                <a:off x="845205" y="2223748"/>
                <a:ext cx="4902313"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7" name="Ink 33"/>
              <p14:cNvContentPartPr>
                <a14:cpLocks xmlns:a14="http://schemas.microsoft.com/office/drawing/2010/main" noRot="1" noChangeAspect="1" noEditPoints="1" noChangeArrowheads="1" noChangeShapeType="1"/>
              </p14:cNvContentPartPr>
              <p14:nvPr/>
            </p14:nvContentPartPr>
            <p14:xfrm>
              <a:off x="960438" y="3767138"/>
              <a:ext cx="2797175" cy="82550"/>
            </p14:xfrm>
          </p:contentPart>
        </mc:Choice>
        <mc:Fallback xmlns="">
          <p:pic>
            <p:nvPicPr>
              <p:cNvPr id="6177" name="Ink 33"/>
              <p:cNvPicPr>
                <a:picLocks noRot="1" noChangeAspect="1" noEditPoints="1" noChangeArrowheads="1" noChangeShapeType="1"/>
              </p:cNvPicPr>
              <p:nvPr/>
            </p:nvPicPr>
            <p:blipFill>
              <a:blip r:embed="rId20"/>
              <a:stretch>
                <a:fillRect/>
              </a:stretch>
            </p:blipFill>
            <p:spPr>
              <a:xfrm>
                <a:off x="954318" y="3761010"/>
                <a:ext cx="2814455" cy="998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8" name="Ink 34"/>
              <p14:cNvContentPartPr>
                <a14:cpLocks xmlns:a14="http://schemas.microsoft.com/office/drawing/2010/main" noRot="1" noChangeAspect="1" noEditPoints="1" noChangeArrowheads="1" noChangeShapeType="1"/>
              </p14:cNvContentPartPr>
              <p14:nvPr/>
            </p14:nvContentPartPr>
            <p14:xfrm>
              <a:off x="3784600" y="5319713"/>
              <a:ext cx="2538413" cy="41275"/>
            </p14:xfrm>
          </p:contentPart>
        </mc:Choice>
        <mc:Fallback xmlns="">
          <p:pic>
            <p:nvPicPr>
              <p:cNvPr id="6178" name="Ink 34"/>
              <p:cNvPicPr>
                <a:picLocks noRot="1" noChangeAspect="1" noEditPoints="1" noChangeArrowheads="1" noChangeShapeType="1"/>
              </p:cNvPicPr>
              <p:nvPr/>
            </p:nvPicPr>
            <p:blipFill>
              <a:blip r:embed="rId22"/>
              <a:stretch>
                <a:fillRect/>
              </a:stretch>
            </p:blipFill>
            <p:spPr>
              <a:xfrm>
                <a:off x="3779201" y="5314329"/>
                <a:ext cx="2550292" cy="556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9" name="Ink 35"/>
              <p14:cNvContentPartPr>
                <a14:cpLocks xmlns:a14="http://schemas.microsoft.com/office/drawing/2010/main" noRot="1" noChangeAspect="1" noEditPoints="1" noChangeArrowheads="1" noChangeShapeType="1"/>
              </p14:cNvContentPartPr>
              <p14:nvPr/>
            </p14:nvContentPartPr>
            <p14:xfrm>
              <a:off x="1701800" y="5276850"/>
              <a:ext cx="1201738" cy="58738"/>
            </p14:xfrm>
          </p:contentPart>
        </mc:Choice>
        <mc:Fallback xmlns="">
          <p:pic>
            <p:nvPicPr>
              <p:cNvPr id="6179" name="Ink 35"/>
              <p:cNvPicPr>
                <a:picLocks noRot="1" noChangeAspect="1" noEditPoints="1" noChangeArrowheads="1" noChangeShapeType="1"/>
              </p:cNvPicPr>
              <p:nvPr/>
            </p:nvPicPr>
            <p:blipFill>
              <a:blip r:embed="rId24"/>
              <a:stretch>
                <a:fillRect/>
              </a:stretch>
            </p:blipFill>
            <p:spPr>
              <a:xfrm>
                <a:off x="1698920" y="5267481"/>
                <a:ext cx="1207858" cy="709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4727880" y="3237336"/>
              <a:ext cx="373680" cy="385560"/>
            </p14:xfrm>
          </p:contentPart>
        </mc:Choice>
        <mc:Fallback xmlns="">
          <p:pic>
            <p:nvPicPr>
              <p:cNvPr id="2" name="Ink 1"/>
              <p:cNvPicPr/>
              <p:nvPr/>
            </p:nvPicPr>
            <p:blipFill>
              <a:blip r:embed="rId26"/>
              <a:stretch>
                <a:fillRect/>
              </a:stretch>
            </p:blipFill>
            <p:spPr>
              <a:xfrm>
                <a:off x="4716000" y="3232296"/>
                <a:ext cx="391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5099040" y="3503376"/>
              <a:ext cx="150120" cy="134640"/>
            </p14:xfrm>
          </p:contentPart>
        </mc:Choice>
        <mc:Fallback xmlns="">
          <p:pic>
            <p:nvPicPr>
              <p:cNvPr id="3" name="Ink 2"/>
              <p:cNvPicPr/>
              <p:nvPr/>
            </p:nvPicPr>
            <p:blipFill>
              <a:blip r:embed="rId28"/>
              <a:stretch>
                <a:fillRect/>
              </a:stretch>
            </p:blipFill>
            <p:spPr>
              <a:xfrm>
                <a:off x="5091840" y="3495456"/>
                <a:ext cx="165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 name="Ink 3"/>
              <p14:cNvContentPartPr/>
              <p14:nvPr/>
            </p14:nvContentPartPr>
            <p14:xfrm>
              <a:off x="5373000" y="3480696"/>
              <a:ext cx="311400" cy="73800"/>
            </p14:xfrm>
          </p:contentPart>
        </mc:Choice>
        <mc:Fallback xmlns="">
          <p:pic>
            <p:nvPicPr>
              <p:cNvPr id="4" name="Ink 3"/>
              <p:cNvPicPr/>
              <p:nvPr/>
            </p:nvPicPr>
            <p:blipFill>
              <a:blip r:embed="rId30"/>
              <a:stretch>
                <a:fillRect/>
              </a:stretch>
            </p:blipFill>
            <p:spPr>
              <a:xfrm>
                <a:off x="5362920" y="3474936"/>
                <a:ext cx="329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 name="Ink 4"/>
              <p14:cNvContentPartPr/>
              <p14:nvPr/>
            </p14:nvContentPartPr>
            <p14:xfrm>
              <a:off x="5776200" y="3511296"/>
              <a:ext cx="50760" cy="256320"/>
            </p14:xfrm>
          </p:contentPart>
        </mc:Choice>
        <mc:Fallback xmlns="">
          <p:pic>
            <p:nvPicPr>
              <p:cNvPr id="5" name="Ink 4"/>
              <p:cNvPicPr/>
              <p:nvPr/>
            </p:nvPicPr>
            <p:blipFill>
              <a:blip r:embed="rId32"/>
              <a:stretch>
                <a:fillRect/>
              </a:stretch>
            </p:blipFill>
            <p:spPr>
              <a:xfrm>
                <a:off x="5765760" y="3504816"/>
                <a:ext cx="70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 name="Ink 5"/>
              <p14:cNvContentPartPr/>
              <p14:nvPr/>
            </p14:nvContentPartPr>
            <p14:xfrm>
              <a:off x="5779440" y="3486816"/>
              <a:ext cx="148680" cy="155880"/>
            </p14:xfrm>
          </p:contentPart>
        </mc:Choice>
        <mc:Fallback xmlns="">
          <p:pic>
            <p:nvPicPr>
              <p:cNvPr id="6" name="Ink 5"/>
              <p:cNvPicPr/>
              <p:nvPr/>
            </p:nvPicPr>
            <p:blipFill>
              <a:blip r:embed="rId34"/>
              <a:stretch>
                <a:fillRect/>
              </a:stretch>
            </p:blipFill>
            <p:spPr>
              <a:xfrm>
                <a:off x="5769360" y="3477816"/>
                <a:ext cx="169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p14:cNvContentPartPr/>
              <p14:nvPr/>
            </p14:nvContentPartPr>
            <p14:xfrm>
              <a:off x="5978880" y="3511296"/>
              <a:ext cx="180000" cy="105480"/>
            </p14:xfrm>
          </p:contentPart>
        </mc:Choice>
        <mc:Fallback xmlns="">
          <p:pic>
            <p:nvPicPr>
              <p:cNvPr id="7" name="Ink 6"/>
              <p:cNvPicPr/>
              <p:nvPr/>
            </p:nvPicPr>
            <p:blipFill>
              <a:blip r:embed="rId36"/>
              <a:stretch>
                <a:fillRect/>
              </a:stretch>
            </p:blipFill>
            <p:spPr>
              <a:xfrm>
                <a:off x="5972400" y="3501216"/>
                <a:ext cx="19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Ink 7"/>
              <p14:cNvContentPartPr/>
              <p14:nvPr/>
            </p14:nvContentPartPr>
            <p14:xfrm>
              <a:off x="6296400" y="3500136"/>
              <a:ext cx="194400" cy="104400"/>
            </p14:xfrm>
          </p:contentPart>
        </mc:Choice>
        <mc:Fallback xmlns="">
          <p:pic>
            <p:nvPicPr>
              <p:cNvPr id="8" name="Ink 7"/>
              <p:cNvPicPr/>
              <p:nvPr/>
            </p:nvPicPr>
            <p:blipFill>
              <a:blip r:embed="rId38"/>
              <a:stretch>
                <a:fillRect/>
              </a:stretch>
            </p:blipFill>
            <p:spPr>
              <a:xfrm>
                <a:off x="6285240" y="3488976"/>
                <a:ext cx="21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Ink 8"/>
              <p14:cNvContentPartPr/>
              <p14:nvPr/>
            </p14:nvContentPartPr>
            <p14:xfrm>
              <a:off x="6487560" y="3601296"/>
              <a:ext cx="14040" cy="15120"/>
            </p14:xfrm>
          </p:contentPart>
        </mc:Choice>
        <mc:Fallback xmlns="">
          <p:pic>
            <p:nvPicPr>
              <p:cNvPr id="9" name="Ink 8"/>
              <p:cNvPicPr/>
              <p:nvPr/>
            </p:nvPicPr>
            <p:blipFill>
              <a:blip r:embed="rId40"/>
              <a:stretch>
                <a:fillRect/>
              </a:stretch>
            </p:blipFill>
            <p:spPr>
              <a:xfrm>
                <a:off x="6477120" y="3596256"/>
                <a:ext cx="29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Ink 9"/>
              <p14:cNvContentPartPr/>
              <p14:nvPr/>
            </p14:nvContentPartPr>
            <p14:xfrm>
              <a:off x="6570720" y="3290256"/>
              <a:ext cx="340560" cy="323280"/>
            </p14:xfrm>
          </p:contentPart>
        </mc:Choice>
        <mc:Fallback xmlns="">
          <p:pic>
            <p:nvPicPr>
              <p:cNvPr id="10" name="Ink 9"/>
              <p:cNvPicPr/>
              <p:nvPr/>
            </p:nvPicPr>
            <p:blipFill>
              <a:blip r:embed="rId42"/>
              <a:stretch>
                <a:fillRect/>
              </a:stretch>
            </p:blipFill>
            <p:spPr>
              <a:xfrm>
                <a:off x="6560640" y="3283416"/>
                <a:ext cx="3585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Ink 10"/>
              <p14:cNvContentPartPr/>
              <p14:nvPr/>
            </p14:nvContentPartPr>
            <p14:xfrm>
              <a:off x="6982200" y="3363336"/>
              <a:ext cx="31680" cy="35640"/>
            </p14:xfrm>
          </p:contentPart>
        </mc:Choice>
        <mc:Fallback xmlns="">
          <p:pic>
            <p:nvPicPr>
              <p:cNvPr id="11" name="Ink 10"/>
              <p:cNvPicPr/>
              <p:nvPr/>
            </p:nvPicPr>
            <p:blipFill>
              <a:blip r:embed="rId44"/>
              <a:stretch>
                <a:fillRect/>
              </a:stretch>
            </p:blipFill>
            <p:spPr>
              <a:xfrm>
                <a:off x="6972840" y="3355776"/>
                <a:ext cx="45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Ink 11"/>
              <p14:cNvContentPartPr/>
              <p14:nvPr/>
            </p14:nvContentPartPr>
            <p14:xfrm>
              <a:off x="7053120" y="3485016"/>
              <a:ext cx="138240" cy="97920"/>
            </p14:xfrm>
          </p:contentPart>
        </mc:Choice>
        <mc:Fallback xmlns="">
          <p:pic>
            <p:nvPicPr>
              <p:cNvPr id="12" name="Ink 11"/>
              <p:cNvPicPr/>
              <p:nvPr/>
            </p:nvPicPr>
            <p:blipFill>
              <a:blip r:embed="rId46"/>
              <a:stretch>
                <a:fillRect/>
              </a:stretch>
            </p:blipFill>
            <p:spPr>
              <a:xfrm>
                <a:off x="7043760" y="3475296"/>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p14:cNvContentPartPr/>
              <p14:nvPr/>
            </p14:nvContentPartPr>
            <p14:xfrm>
              <a:off x="7239600" y="3484656"/>
              <a:ext cx="257040" cy="69480"/>
            </p14:xfrm>
          </p:contentPart>
        </mc:Choice>
        <mc:Fallback xmlns="">
          <p:pic>
            <p:nvPicPr>
              <p:cNvPr id="13" name="Ink 12"/>
              <p:cNvPicPr/>
              <p:nvPr/>
            </p:nvPicPr>
            <p:blipFill>
              <a:blip r:embed="rId48"/>
              <a:stretch>
                <a:fillRect/>
              </a:stretch>
            </p:blipFill>
            <p:spPr>
              <a:xfrm>
                <a:off x="7231680" y="3473856"/>
                <a:ext cx="27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p14:cNvContentPartPr/>
              <p14:nvPr/>
            </p14:nvContentPartPr>
            <p14:xfrm>
              <a:off x="7613280" y="3467736"/>
              <a:ext cx="128520" cy="110880"/>
            </p14:xfrm>
          </p:contentPart>
        </mc:Choice>
        <mc:Fallback xmlns="">
          <p:pic>
            <p:nvPicPr>
              <p:cNvPr id="14" name="Ink 13"/>
              <p:cNvPicPr/>
              <p:nvPr/>
            </p:nvPicPr>
            <p:blipFill>
              <a:blip r:embed="rId50"/>
              <a:stretch>
                <a:fillRect/>
              </a:stretch>
            </p:blipFill>
            <p:spPr>
              <a:xfrm>
                <a:off x="7607160" y="3459816"/>
                <a:ext cx="146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Ink 14"/>
              <p14:cNvContentPartPr/>
              <p14:nvPr/>
            </p14:nvContentPartPr>
            <p14:xfrm>
              <a:off x="7637040" y="3511296"/>
              <a:ext cx="130320" cy="97920"/>
            </p14:xfrm>
          </p:contentPart>
        </mc:Choice>
        <mc:Fallback xmlns="">
          <p:pic>
            <p:nvPicPr>
              <p:cNvPr id="15" name="Ink 14"/>
              <p:cNvPicPr/>
              <p:nvPr/>
            </p:nvPicPr>
            <p:blipFill>
              <a:blip r:embed="rId52"/>
              <a:stretch>
                <a:fillRect/>
              </a:stretch>
            </p:blipFill>
            <p:spPr>
              <a:xfrm>
                <a:off x="7624800" y="3504816"/>
                <a:ext cx="149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Ink 15"/>
              <p14:cNvContentPartPr/>
              <p14:nvPr/>
            </p14:nvContentPartPr>
            <p14:xfrm>
              <a:off x="7928640" y="3249216"/>
              <a:ext cx="39960" cy="317160"/>
            </p14:xfrm>
          </p:contentPart>
        </mc:Choice>
        <mc:Fallback xmlns="">
          <p:pic>
            <p:nvPicPr>
              <p:cNvPr id="16" name="Ink 15"/>
              <p:cNvPicPr/>
              <p:nvPr/>
            </p:nvPicPr>
            <p:blipFill>
              <a:blip r:embed="rId54"/>
              <a:stretch>
                <a:fillRect/>
              </a:stretch>
            </p:blipFill>
            <p:spPr>
              <a:xfrm>
                <a:off x="7916040" y="3241296"/>
                <a:ext cx="572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Ink 16"/>
              <p14:cNvContentPartPr/>
              <p14:nvPr/>
            </p14:nvContentPartPr>
            <p14:xfrm>
              <a:off x="8092440" y="3497616"/>
              <a:ext cx="29520" cy="116640"/>
            </p14:xfrm>
          </p:contentPart>
        </mc:Choice>
        <mc:Fallback xmlns="">
          <p:pic>
            <p:nvPicPr>
              <p:cNvPr id="17" name="Ink 16"/>
              <p:cNvPicPr/>
              <p:nvPr/>
            </p:nvPicPr>
            <p:blipFill>
              <a:blip r:embed="rId56"/>
              <a:stretch>
                <a:fillRect/>
              </a:stretch>
            </p:blipFill>
            <p:spPr>
              <a:xfrm>
                <a:off x="8085600" y="3490776"/>
                <a:ext cx="40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Ink 17"/>
              <p14:cNvContentPartPr/>
              <p14:nvPr/>
            </p14:nvContentPartPr>
            <p14:xfrm>
              <a:off x="8295480" y="3230856"/>
              <a:ext cx="54000" cy="376200"/>
            </p14:xfrm>
          </p:contentPart>
        </mc:Choice>
        <mc:Fallback xmlns="">
          <p:pic>
            <p:nvPicPr>
              <p:cNvPr id="18" name="Ink 17"/>
              <p:cNvPicPr/>
              <p:nvPr/>
            </p:nvPicPr>
            <p:blipFill>
              <a:blip r:embed="rId58"/>
              <a:stretch>
                <a:fillRect/>
              </a:stretch>
            </p:blipFill>
            <p:spPr>
              <a:xfrm>
                <a:off x="8288640" y="3224016"/>
                <a:ext cx="730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 name="Ink 18"/>
              <p14:cNvContentPartPr/>
              <p14:nvPr/>
            </p14:nvContentPartPr>
            <p14:xfrm>
              <a:off x="8217720" y="3425976"/>
              <a:ext cx="522360" cy="329400"/>
            </p14:xfrm>
          </p:contentPart>
        </mc:Choice>
        <mc:Fallback xmlns="">
          <p:pic>
            <p:nvPicPr>
              <p:cNvPr id="19" name="Ink 18"/>
              <p:cNvPicPr/>
              <p:nvPr/>
            </p:nvPicPr>
            <p:blipFill>
              <a:blip r:embed="rId60"/>
              <a:stretch>
                <a:fillRect/>
              </a:stretch>
            </p:blipFill>
            <p:spPr>
              <a:xfrm>
                <a:off x="8211600" y="3416256"/>
                <a:ext cx="541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 name="Ink 19"/>
              <p14:cNvContentPartPr/>
              <p14:nvPr/>
            </p14:nvContentPartPr>
            <p14:xfrm>
              <a:off x="4800960" y="3666096"/>
              <a:ext cx="4104000" cy="90000"/>
            </p14:xfrm>
          </p:contentPart>
        </mc:Choice>
        <mc:Fallback xmlns="">
          <p:pic>
            <p:nvPicPr>
              <p:cNvPr id="20" name="Ink 19"/>
              <p:cNvPicPr/>
              <p:nvPr/>
            </p:nvPicPr>
            <p:blipFill>
              <a:blip r:embed="rId62"/>
              <a:stretch>
                <a:fillRect/>
              </a:stretch>
            </p:blipFill>
            <p:spPr>
              <a:xfrm>
                <a:off x="4795560" y="3656016"/>
                <a:ext cx="4113000" cy="11232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0F72FB3B-48A0-42E2-9F5C-561F0BD37256}" type="datetime1">
              <a:rPr lang="en-US" smtClean="0"/>
              <a:t>2/11/2019</a:t>
            </a:fld>
            <a:endParaRPr lang="en-US"/>
          </a:p>
        </p:txBody>
      </p:sp>
      <p:sp>
        <p:nvSpPr>
          <p:cNvPr id="12298" name="Footer Placeholder 4"/>
          <p:cNvSpPr>
            <a:spLocks noGrp="1"/>
          </p:cNvSpPr>
          <p:nvPr>
            <p:ph type="ftr" sz="quarter" idx="11"/>
          </p:nvPr>
        </p:nvSpPr>
        <p:spPr>
          <a:noFill/>
        </p:spPr>
        <p:txBody>
          <a:bodyPr/>
          <a:lstStyle/>
          <a:p>
            <a:r>
              <a:rPr lang="en-US" smtClean="0"/>
              <a:t>CPSC503 Winter 2019</a:t>
            </a:r>
            <a:endParaRPr lang="en-US"/>
          </a:p>
        </p:txBody>
      </p:sp>
      <p:sp>
        <p:nvSpPr>
          <p:cNvPr id="12299" name="Slide Number Placeholder 5"/>
          <p:cNvSpPr>
            <a:spLocks noGrp="1"/>
          </p:cNvSpPr>
          <p:nvPr>
            <p:ph type="sldNum" sz="quarter" idx="12"/>
          </p:nvPr>
        </p:nvSpPr>
        <p:spPr>
          <a:noFill/>
        </p:spPr>
        <p:txBody>
          <a:bodyPr/>
          <a:lstStyle/>
          <a:p>
            <a:fld id="{16B19EBE-9494-4806-9B6F-7346F4287C4E}" type="slidenum">
              <a:rPr lang="en-US" smtClean="0"/>
              <a:pPr/>
              <a:t>22</a:t>
            </a:fld>
            <a:endParaRPr lang="en-US" smtClean="0"/>
          </a:p>
        </p:txBody>
      </p:sp>
      <p:sp>
        <p:nvSpPr>
          <p:cNvPr id="12300" name="Rectangle 2"/>
          <p:cNvSpPr>
            <a:spLocks noGrp="1" noChangeArrowheads="1"/>
          </p:cNvSpPr>
          <p:nvPr>
            <p:ph type="title"/>
          </p:nvPr>
        </p:nvSpPr>
        <p:spPr>
          <a:solidFill>
            <a:schemeClr val="hlink"/>
          </a:solidFill>
        </p:spPr>
        <p:txBody>
          <a:bodyPr/>
          <a:lstStyle/>
          <a:p>
            <a:pPr eaLnBrk="1" hangingPunct="1"/>
            <a:r>
              <a:rPr lang="en-US" smtClean="0"/>
              <a:t>First Order Predicate Calculus (FOPC)</a:t>
            </a:r>
          </a:p>
        </p:txBody>
      </p:sp>
      <p:sp>
        <p:nvSpPr>
          <p:cNvPr id="12301" name="Rectangle 3"/>
          <p:cNvSpPr>
            <a:spLocks noGrp="1" noChangeArrowheads="1"/>
          </p:cNvSpPr>
          <p:nvPr>
            <p:ph type="body" idx="1"/>
          </p:nvPr>
        </p:nvSpPr>
        <p:spPr>
          <a:xfrm>
            <a:off x="533400" y="2133600"/>
            <a:ext cx="8229600" cy="3581400"/>
          </a:xfrm>
        </p:spPr>
        <p:txBody>
          <a:bodyPr/>
          <a:lstStyle/>
          <a:p>
            <a:pPr eaLnBrk="1" hangingPunct="1"/>
            <a:r>
              <a:rPr lang="en-US" dirty="0" smtClean="0"/>
              <a:t>FOPC provides sound computational basis for verifiability, inference, expressiveness…</a:t>
            </a:r>
          </a:p>
          <a:p>
            <a:pPr lvl="1" eaLnBrk="1" hangingPunct="1"/>
            <a:r>
              <a:rPr lang="en-US" dirty="0" smtClean="0"/>
              <a:t>Supports determination of truth</a:t>
            </a:r>
          </a:p>
          <a:p>
            <a:pPr lvl="1" eaLnBrk="1" hangingPunct="1"/>
            <a:r>
              <a:rPr lang="en-US" dirty="0" smtClean="0"/>
              <a:t>Supports Canonical Form</a:t>
            </a:r>
          </a:p>
          <a:p>
            <a:pPr lvl="1" eaLnBrk="1" hangingPunct="1"/>
            <a:r>
              <a:rPr lang="en-US" dirty="0" smtClean="0"/>
              <a:t>Supports question-answering (via variables)</a:t>
            </a:r>
          </a:p>
          <a:p>
            <a:pPr lvl="1" eaLnBrk="1" hangingPunct="1"/>
            <a:r>
              <a:rPr lang="en-US" dirty="0" smtClean="0"/>
              <a:t>Supports (tractable!) inference</a:t>
            </a:r>
          </a:p>
          <a:p>
            <a:pPr lvl="1" eaLnBrk="1" hangingPunct="1"/>
            <a:r>
              <a:rPr lang="en-US" dirty="0" smtClean="0"/>
              <a:t>Argument-Predicate structure</a:t>
            </a:r>
          </a:p>
          <a:p>
            <a:pPr lvl="1" eaLnBrk="1" hangingPunct="1"/>
            <a:r>
              <a:rPr lang="en-US" dirty="0" smtClean="0"/>
              <a:t>Supports compositionality of meaning</a:t>
            </a:r>
          </a:p>
        </p:txBody>
      </p:sp>
      <mc:AlternateContent xmlns:mc="http://schemas.openxmlformats.org/markup-compatibility/2006" xmlns:p14="http://schemas.microsoft.com/office/powerpoint/2010/main">
        <mc:Choice Requires="p14">
          <p:contentPart p14:bwMode="auto" r:id="rId3">
            <p14:nvContentPartPr>
              <p14:cNvPr id="12302" name="Ink 14"/>
              <p14:cNvContentPartPr>
                <a14:cpLocks xmlns:a14="http://schemas.microsoft.com/office/drawing/2010/main" noRot="1" noChangeAspect="1" noEditPoints="1" noChangeArrowheads="1" noChangeShapeType="1"/>
              </p14:cNvContentPartPr>
              <p14:nvPr/>
            </p14:nvContentPartPr>
            <p14:xfrm>
              <a:off x="6318250" y="3128963"/>
              <a:ext cx="304800" cy="257175"/>
            </p14:xfrm>
          </p:contentPart>
        </mc:Choice>
        <mc:Fallback xmlns="">
          <p:pic>
            <p:nvPicPr>
              <p:cNvPr id="12302" name="Ink 14"/>
              <p:cNvPicPr>
                <a:picLocks noRot="1" noChangeAspect="1" noEditPoints="1" noChangeArrowheads="1" noChangeShapeType="1"/>
              </p:cNvPicPr>
              <p:nvPr/>
            </p:nvPicPr>
            <p:blipFill>
              <a:blip r:embed="rId4"/>
              <a:stretch>
                <a:fillRect/>
              </a:stretch>
            </p:blipFill>
            <p:spPr>
              <a:xfrm>
                <a:off x="6308522" y="3121769"/>
                <a:ext cx="321733" cy="27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03" name="Ink 15"/>
              <p14:cNvContentPartPr>
                <a14:cpLocks xmlns:a14="http://schemas.microsoft.com/office/drawing/2010/main" noRot="1" noChangeAspect="1" noEditPoints="1" noChangeArrowheads="1" noChangeShapeType="1"/>
              </p14:cNvContentPartPr>
              <p14:nvPr/>
            </p14:nvContentPartPr>
            <p14:xfrm>
              <a:off x="5083175" y="3567113"/>
              <a:ext cx="344488" cy="219075"/>
            </p14:xfrm>
          </p:contentPart>
        </mc:Choice>
        <mc:Fallback xmlns="">
          <p:pic>
            <p:nvPicPr>
              <p:cNvPr id="12303" name="Ink 15"/>
              <p:cNvPicPr>
                <a:picLocks noRot="1" noChangeAspect="1" noEditPoints="1" noChangeArrowheads="1" noChangeShapeType="1"/>
              </p:cNvPicPr>
              <p:nvPr/>
            </p:nvPicPr>
            <p:blipFill>
              <a:blip r:embed="rId6"/>
              <a:stretch>
                <a:fillRect/>
              </a:stretch>
            </p:blipFill>
            <p:spPr>
              <a:xfrm>
                <a:off x="5073456" y="3559199"/>
                <a:ext cx="362126" cy="2374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04" name="Ink 16"/>
              <p14:cNvContentPartPr>
                <a14:cpLocks xmlns:a14="http://schemas.microsoft.com/office/drawing/2010/main" noRot="1" noChangeAspect="1" noEditPoints="1" noChangeArrowheads="1" noChangeShapeType="1"/>
              </p14:cNvContentPartPr>
              <p14:nvPr/>
            </p14:nvContentPartPr>
            <p14:xfrm>
              <a:off x="6047232" y="4452239"/>
              <a:ext cx="330200" cy="241300"/>
            </p14:xfrm>
          </p:contentPart>
        </mc:Choice>
        <mc:Fallback xmlns="">
          <p:pic>
            <p:nvPicPr>
              <p:cNvPr id="12304" name="Ink 16"/>
              <p:cNvPicPr>
                <a:picLocks noRot="1" noChangeAspect="1" noEditPoints="1" noChangeArrowheads="1" noChangeShapeType="1"/>
              </p:cNvPicPr>
              <p:nvPr/>
            </p:nvPicPr>
            <p:blipFill>
              <a:blip r:embed="rId8"/>
              <a:stretch>
                <a:fillRect/>
              </a:stretch>
            </p:blipFill>
            <p:spPr>
              <a:xfrm>
                <a:off x="6037510" y="4448643"/>
                <a:ext cx="347844" cy="25172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05" name="Ink 17"/>
              <p14:cNvContentPartPr>
                <a14:cpLocks xmlns:a14="http://schemas.microsoft.com/office/drawing/2010/main" noRot="1" noChangeAspect="1" noEditPoints="1" noChangeArrowheads="1" noChangeShapeType="1"/>
              </p14:cNvContentPartPr>
              <p14:nvPr/>
            </p14:nvContentPartPr>
            <p14:xfrm>
              <a:off x="7845425" y="3770313"/>
              <a:ext cx="287338" cy="327025"/>
            </p14:xfrm>
          </p:contentPart>
        </mc:Choice>
        <mc:Fallback xmlns="">
          <p:pic>
            <p:nvPicPr>
              <p:cNvPr id="12305" name="Ink 17"/>
              <p:cNvPicPr>
                <a:picLocks noRot="1" noChangeAspect="1" noEditPoints="1" noChangeArrowheads="1" noChangeShapeType="1"/>
              </p:cNvPicPr>
              <p:nvPr/>
            </p:nvPicPr>
            <p:blipFill>
              <a:blip r:embed="rId10"/>
              <a:stretch>
                <a:fillRect/>
              </a:stretch>
            </p:blipFill>
            <p:spPr>
              <a:xfrm>
                <a:off x="7836434" y="3765631"/>
                <a:ext cx="304240" cy="34215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6" name="Ink 18"/>
              <p14:cNvContentPartPr>
                <a14:cpLocks xmlns:a14="http://schemas.microsoft.com/office/drawing/2010/main" noRot="1" noChangeAspect="1" noEditPoints="1" noChangeArrowheads="1" noChangeShapeType="1"/>
              </p14:cNvContentPartPr>
              <p14:nvPr/>
            </p14:nvContentPartPr>
            <p14:xfrm>
              <a:off x="6892925" y="5164138"/>
              <a:ext cx="422275" cy="328612"/>
            </p14:xfrm>
          </p:contentPart>
        </mc:Choice>
        <mc:Fallback xmlns="">
          <p:pic>
            <p:nvPicPr>
              <p:cNvPr id="12306" name="Ink 18"/>
              <p:cNvPicPr>
                <a:picLocks noRot="1" noChangeAspect="1" noEditPoints="1" noChangeArrowheads="1" noChangeShapeType="1"/>
              </p:cNvPicPr>
              <p:nvPr/>
            </p:nvPicPr>
            <p:blipFill>
              <a:blip r:embed="rId12"/>
              <a:stretch>
                <a:fillRect/>
              </a:stretch>
            </p:blipFill>
            <p:spPr>
              <a:xfrm>
                <a:off x="6884645" y="5161259"/>
                <a:ext cx="433435" cy="3422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7" name="Ink 19"/>
              <p14:cNvContentPartPr>
                <a14:cpLocks xmlns:a14="http://schemas.microsoft.com/office/drawing/2010/main" noRot="1" noChangeAspect="1" noEditPoints="1" noChangeArrowheads="1" noChangeShapeType="1"/>
              </p14:cNvContentPartPr>
              <p14:nvPr/>
            </p14:nvContentPartPr>
            <p14:xfrm>
              <a:off x="5768975" y="4854575"/>
              <a:ext cx="384175" cy="206375"/>
            </p14:xfrm>
          </p:contentPart>
        </mc:Choice>
        <mc:Fallback xmlns="">
          <p:pic>
            <p:nvPicPr>
              <p:cNvPr id="12307" name="Ink 19"/>
              <p:cNvPicPr>
                <a:picLocks noRot="1" noChangeAspect="1" noEditPoints="1" noChangeArrowheads="1" noChangeShapeType="1"/>
              </p:cNvPicPr>
              <p:nvPr/>
            </p:nvPicPr>
            <p:blipFill>
              <a:blip r:embed="rId14"/>
              <a:stretch>
                <a:fillRect/>
              </a:stretch>
            </p:blipFill>
            <p:spPr>
              <a:xfrm>
                <a:off x="5758534" y="4846651"/>
                <a:ext cx="402538" cy="218981"/>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97F11548-900F-47F4-B38B-A4BD2581AE72}" type="datetime1">
              <a:rPr lang="en-US" smtClean="0"/>
              <a:t>2/11/2019</a:t>
            </a:fld>
            <a:endParaRPr lang="en-US"/>
          </a:p>
        </p:txBody>
      </p:sp>
      <p:sp>
        <p:nvSpPr>
          <p:cNvPr id="5129" name="Footer Placeholder 4"/>
          <p:cNvSpPr>
            <a:spLocks noGrp="1"/>
          </p:cNvSpPr>
          <p:nvPr>
            <p:ph type="ftr" sz="quarter" idx="11"/>
          </p:nvPr>
        </p:nvSpPr>
        <p:spPr>
          <a:noFill/>
        </p:spPr>
        <p:txBody>
          <a:bodyPr/>
          <a:lstStyle/>
          <a:p>
            <a:r>
              <a:rPr lang="en-US" smtClean="0"/>
              <a:t>CPSC503 Winter 2019</a:t>
            </a:r>
            <a:endParaRPr lang="en-US"/>
          </a:p>
        </p:txBody>
      </p:sp>
      <p:sp>
        <p:nvSpPr>
          <p:cNvPr id="5130" name="Slide Number Placeholder 5"/>
          <p:cNvSpPr>
            <a:spLocks noGrp="1"/>
          </p:cNvSpPr>
          <p:nvPr>
            <p:ph type="sldNum" sz="quarter" idx="12"/>
          </p:nvPr>
        </p:nvSpPr>
        <p:spPr>
          <a:noFill/>
        </p:spPr>
        <p:txBody>
          <a:bodyPr/>
          <a:lstStyle/>
          <a:p>
            <a:fld id="{F7F218AF-433C-45C9-BB65-4560DBD0DE46}" type="slidenum">
              <a:rPr lang="en-US" smtClean="0"/>
              <a:pPr/>
              <a:t>23</a:t>
            </a:fld>
            <a:endParaRPr lang="en-US" smtClean="0"/>
          </a:p>
        </p:txBody>
      </p:sp>
      <p:sp>
        <p:nvSpPr>
          <p:cNvPr id="5131" name="Rectangle 2"/>
          <p:cNvSpPr>
            <a:spLocks noGrp="1" noChangeArrowheads="1"/>
          </p:cNvSpPr>
          <p:nvPr>
            <p:ph type="title"/>
          </p:nvPr>
        </p:nvSpPr>
        <p:spPr>
          <a:xfrm>
            <a:off x="228600" y="0"/>
            <a:ext cx="8458200" cy="1143000"/>
          </a:xfrm>
        </p:spPr>
        <p:txBody>
          <a:bodyPr/>
          <a:lstStyle/>
          <a:p>
            <a:pPr eaLnBrk="1" hangingPunct="1"/>
            <a:r>
              <a:rPr lang="en-US" smtClean="0"/>
              <a:t>Common Meaning Representations</a:t>
            </a:r>
          </a:p>
        </p:txBody>
      </p:sp>
      <p:pic>
        <p:nvPicPr>
          <p:cNvPr id="5132" name="Picture 3"/>
          <p:cNvPicPr>
            <a:picLocks noChangeAspect="1" noChangeArrowheads="1"/>
          </p:cNvPicPr>
          <p:nvPr/>
        </p:nvPicPr>
        <p:blipFill>
          <a:blip r:embed="rId3" cstate="print"/>
          <a:srcRect/>
          <a:stretch>
            <a:fillRect/>
          </a:stretch>
        </p:blipFill>
        <p:spPr bwMode="auto">
          <a:xfrm>
            <a:off x="685800" y="1716088"/>
            <a:ext cx="8001000" cy="5141912"/>
          </a:xfrm>
          <a:prstGeom prst="rect">
            <a:avLst/>
          </a:prstGeom>
          <a:noFill/>
          <a:ln w="9525">
            <a:noFill/>
            <a:miter lim="800000"/>
            <a:headEnd/>
            <a:tailEnd/>
          </a:ln>
        </p:spPr>
      </p:pic>
      <p:sp>
        <p:nvSpPr>
          <p:cNvPr id="5133" name="Rectangle 4"/>
          <p:cNvSpPr>
            <a:spLocks noChangeArrowheads="1"/>
          </p:cNvSpPr>
          <p:nvPr/>
        </p:nvSpPr>
        <p:spPr bwMode="auto">
          <a:xfrm>
            <a:off x="685800" y="233045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dirty="0" smtClean="0">
                <a:solidFill>
                  <a:schemeClr val="accent2"/>
                </a:solidFill>
                <a:latin typeface="Comic Sans MS" pitchFamily="66" charset="0"/>
              </a:rPr>
              <a:t>FOPC</a:t>
            </a:r>
            <a:endParaRPr lang="en-US" sz="2400" i="1" dirty="0">
              <a:solidFill>
                <a:schemeClr val="accent2"/>
              </a:solidFill>
              <a:latin typeface="Comic Sans MS" pitchFamily="66" charset="0"/>
            </a:endParaRPr>
          </a:p>
        </p:txBody>
      </p:sp>
      <p:sp>
        <p:nvSpPr>
          <p:cNvPr id="5134" name="Rectangle 5"/>
          <p:cNvSpPr>
            <a:spLocks noChangeArrowheads="1"/>
          </p:cNvSpPr>
          <p:nvPr/>
        </p:nvSpPr>
        <p:spPr bwMode="auto">
          <a:xfrm>
            <a:off x="6172200" y="3321050"/>
            <a:ext cx="1828800" cy="8382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Semantic Nets</a:t>
            </a:r>
          </a:p>
        </p:txBody>
      </p:sp>
      <p:sp>
        <p:nvSpPr>
          <p:cNvPr id="5135" name="Rectangle 6"/>
          <p:cNvSpPr>
            <a:spLocks noChangeArrowheads="1"/>
          </p:cNvSpPr>
          <p:nvPr/>
        </p:nvSpPr>
        <p:spPr bwMode="auto">
          <a:xfrm>
            <a:off x="6477000" y="4997450"/>
            <a:ext cx="18288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Frames</a:t>
            </a:r>
          </a:p>
        </p:txBody>
      </p:sp>
      <p:sp>
        <p:nvSpPr>
          <p:cNvPr id="5136" name="Rectangle 8"/>
          <p:cNvSpPr>
            <a:spLocks noChangeArrowheads="1"/>
          </p:cNvSpPr>
          <p:nvPr/>
        </p:nvSpPr>
        <p:spPr bwMode="auto">
          <a:xfrm>
            <a:off x="2895600" y="990600"/>
            <a:ext cx="25908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i="1">
                <a:latin typeface="Comic Sans MS" pitchFamily="66" charset="0"/>
              </a:rPr>
              <a:t>I have a car</a:t>
            </a:r>
          </a:p>
        </p:txBody>
      </p:sp>
      <p:sp>
        <p:nvSpPr>
          <p:cNvPr id="12" name="Rectangle 11"/>
          <p:cNvSpPr/>
          <p:nvPr/>
        </p:nvSpPr>
        <p:spPr>
          <a:xfrm>
            <a:off x="1981200" y="5181600"/>
            <a:ext cx="213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28"/>
          <p:cNvSpPr>
            <a:spLocks noChangeArrowheads="1"/>
          </p:cNvSpPr>
          <p:nvPr/>
        </p:nvSpPr>
        <p:spPr bwMode="auto">
          <a:xfrm>
            <a:off x="0" y="5029200"/>
            <a:ext cx="5410200" cy="18288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Common foundation: structures composed of symbols that correspond to </a:t>
            </a:r>
            <a:r>
              <a:rPr lang="en-US" sz="2800" b="1" dirty="0">
                <a:latin typeface="Comic Sans MS" pitchFamily="66" charset="0"/>
              </a:rPr>
              <a:t>objects</a:t>
            </a:r>
            <a:r>
              <a:rPr lang="en-US" sz="2800" dirty="0">
                <a:latin typeface="Comic Sans MS" pitchFamily="66" charset="0"/>
              </a:rPr>
              <a:t> and </a:t>
            </a:r>
            <a:r>
              <a:rPr lang="en-US" sz="2800" b="1" dirty="0">
                <a:latin typeface="Comic Sans MS" pitchFamily="66" charset="0"/>
              </a:rPr>
              <a:t>relationships</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9E82B0BD-DB51-40B0-B08A-6BFD36951CD3}" type="datetime1">
              <a:rPr lang="en-US" smtClean="0"/>
              <a:t>2/11/2019</a:t>
            </a:fld>
            <a:endParaRPr lang="en-US"/>
          </a:p>
        </p:txBody>
      </p:sp>
      <p:sp>
        <p:nvSpPr>
          <p:cNvPr id="35843" name="Footer Placeholder 5"/>
          <p:cNvSpPr>
            <a:spLocks noGrp="1"/>
          </p:cNvSpPr>
          <p:nvPr>
            <p:ph type="ftr" sz="quarter" idx="11"/>
          </p:nvPr>
        </p:nvSpPr>
        <p:spPr>
          <a:noFill/>
        </p:spPr>
        <p:txBody>
          <a:bodyPr/>
          <a:lstStyle/>
          <a:p>
            <a:r>
              <a:rPr lang="en-US" smtClean="0"/>
              <a:t>CPSC503 Winter 2019</a:t>
            </a:r>
            <a:endParaRPr lang="en-US"/>
          </a:p>
        </p:txBody>
      </p:sp>
      <p:sp>
        <p:nvSpPr>
          <p:cNvPr id="35844" name="Slide Number Placeholder 6"/>
          <p:cNvSpPr>
            <a:spLocks noGrp="1"/>
          </p:cNvSpPr>
          <p:nvPr>
            <p:ph type="sldNum" sz="quarter" idx="12"/>
          </p:nvPr>
        </p:nvSpPr>
        <p:spPr>
          <a:noFill/>
        </p:spPr>
        <p:txBody>
          <a:bodyPr/>
          <a:lstStyle/>
          <a:p>
            <a:fld id="{A3EEC513-78A3-402E-80AE-0E6FA08BFBF0}" type="slidenum">
              <a:rPr lang="en-US" smtClean="0"/>
              <a:pPr/>
              <a:t>24</a:t>
            </a:fld>
            <a:endParaRPr lang="en-US" smtClean="0"/>
          </a:p>
        </p:txBody>
      </p:sp>
      <p:sp>
        <p:nvSpPr>
          <p:cNvPr id="35845" name="Rectangle 2"/>
          <p:cNvSpPr>
            <a:spLocks noGrp="1" noChangeArrowheads="1"/>
          </p:cNvSpPr>
          <p:nvPr>
            <p:ph type="title"/>
          </p:nvPr>
        </p:nvSpPr>
        <p:spPr>
          <a:xfrm>
            <a:off x="685800" y="457200"/>
            <a:ext cx="7772400" cy="1143000"/>
          </a:xfrm>
        </p:spPr>
        <p:txBody>
          <a:bodyPr/>
          <a:lstStyle/>
          <a:p>
            <a:pPr eaLnBrk="1" hangingPunct="1"/>
            <a:r>
              <a:rPr lang="en-US" dirty="0" smtClean="0"/>
              <a:t>Today Feb 9</a:t>
            </a:r>
          </a:p>
        </p:txBody>
      </p:sp>
      <p:sp>
        <p:nvSpPr>
          <p:cNvPr id="35846" name="Rectangle 3"/>
          <p:cNvSpPr>
            <a:spLocks noGrp="1" noChangeArrowheads="1"/>
          </p:cNvSpPr>
          <p:nvPr>
            <p:ph type="body" sz="half" idx="1"/>
          </p:nvPr>
        </p:nvSpPr>
        <p:spPr>
          <a:xfrm>
            <a:off x="1066800" y="1600200"/>
            <a:ext cx="7543800" cy="3352800"/>
          </a:xfrm>
        </p:spPr>
        <p:txBody>
          <a:bodyPr/>
          <a:lstStyle/>
          <a:p>
            <a:pPr eaLnBrk="1" hangingPunct="1"/>
            <a:r>
              <a:rPr lang="en-US" sz="3200" dirty="0" smtClean="0"/>
              <a:t>Semantics / Meaning /Meaning Representations</a:t>
            </a:r>
          </a:p>
          <a:p>
            <a:pPr eaLnBrk="1" hangingPunct="1"/>
            <a:r>
              <a:rPr lang="en-US" sz="3200" dirty="0" smtClean="0">
                <a:solidFill>
                  <a:schemeClr val="accent2"/>
                </a:solidFill>
              </a:rPr>
              <a:t>Linguistically relevant Concepts in FOPC/FOL</a:t>
            </a:r>
          </a:p>
          <a:p>
            <a:pPr eaLnBrk="1" hangingPunct="1"/>
            <a:r>
              <a:rPr lang="en-US" sz="3200" dirty="0" smtClean="0"/>
              <a:t>Semantic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3" name="Footer Placeholder 4"/>
          <p:cNvSpPr>
            <a:spLocks noGrp="1"/>
          </p:cNvSpPr>
          <p:nvPr>
            <p:ph type="ftr" sz="quarter" idx="11"/>
          </p:nvPr>
        </p:nvSpPr>
        <p:spPr>
          <a:noFill/>
        </p:spPr>
        <p:txBody>
          <a:bodyPr/>
          <a:lstStyle/>
          <a:p>
            <a:r>
              <a:rPr lang="en-US" smtClean="0"/>
              <a:t>CPSC503 Winter 2019</a:t>
            </a:r>
            <a:endParaRPr lang="en-US"/>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25</a:t>
            </a:fld>
            <a:endParaRPr lang="en-US" smtClean="0"/>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smtClean="0"/>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b="1" dirty="0" smtClean="0">
                <a:solidFill>
                  <a:schemeClr val="accent2"/>
                </a:solidFill>
              </a:rPr>
              <a:t>Events</a:t>
            </a:r>
            <a:r>
              <a:rPr lang="en-US" dirty="0" smtClean="0">
                <a:solidFill>
                  <a:schemeClr val="accent2"/>
                </a:solidFill>
              </a:rPr>
              <a:t>: </a:t>
            </a:r>
            <a:r>
              <a:rPr lang="en-US" b="0" dirty="0" smtClean="0">
                <a:solidFill>
                  <a:schemeClr val="accent4"/>
                </a:solidFill>
              </a:rPr>
              <a:t>can be described in NL with different numbers of arguments… </a:t>
            </a:r>
          </a:p>
          <a:p>
            <a:pPr marL="857250" lvl="1" indent="-457200" eaLnBrk="1" hangingPunct="1">
              <a:defRPr/>
            </a:pPr>
            <a:r>
              <a:rPr lang="en-US" sz="2000" i="1" dirty="0" smtClean="0"/>
              <a:t>I ate</a:t>
            </a:r>
          </a:p>
          <a:p>
            <a:pPr marL="857250" lvl="1" indent="-457200" eaLnBrk="1" hangingPunct="1">
              <a:defRPr/>
            </a:pPr>
            <a:r>
              <a:rPr lang="en-US" sz="2000" i="1" dirty="0" smtClean="0"/>
              <a:t>I ate a turkey sandwich</a:t>
            </a:r>
          </a:p>
          <a:p>
            <a:pPr marL="857250" lvl="1" indent="-457200" eaLnBrk="1" hangingPunct="1">
              <a:defRPr/>
            </a:pPr>
            <a:r>
              <a:rPr lang="en-US" sz="2000" i="1" dirty="0" smtClean="0"/>
              <a:t>I ate a turkey sandwich at my desk</a:t>
            </a:r>
          </a:p>
          <a:p>
            <a:pPr marL="857250" lvl="1" indent="-457200" eaLnBrk="1" hangingPunct="1">
              <a:defRPr/>
            </a:pPr>
            <a:r>
              <a:rPr lang="en-US" sz="2000" i="1" dirty="0" smtClean="0"/>
              <a:t>I ate at my desk</a:t>
            </a:r>
          </a:p>
          <a:p>
            <a:pPr marL="857250" lvl="1" indent="-457200" eaLnBrk="1" hangingPunct="1">
              <a:defRPr/>
            </a:pPr>
            <a:r>
              <a:rPr lang="en-US" sz="2000" i="1" dirty="0" smtClean="0"/>
              <a:t>I ate lunch</a:t>
            </a:r>
          </a:p>
          <a:p>
            <a:pPr marL="857250" lvl="1" indent="-457200" eaLnBrk="1" hangingPunct="1">
              <a:defRPr/>
            </a:pPr>
            <a:r>
              <a:rPr lang="en-US" sz="2000" i="1" dirty="0" smtClean="0"/>
              <a:t>I ate a turkey sandwich for lunch</a:t>
            </a:r>
          </a:p>
          <a:p>
            <a:pPr marL="857250" lvl="1" indent="-457200" eaLnBrk="1" hangingPunct="1">
              <a:defRPr/>
            </a:pPr>
            <a:r>
              <a:rPr lang="en-US" sz="2000" i="1" dirty="0" smtClean="0"/>
              <a:t>I ate a turkey sandwich for lunch at my desk</a:t>
            </a:r>
          </a:p>
          <a:p>
            <a:pPr eaLnBrk="1" hangingPunct="1">
              <a:lnSpc>
                <a:spcPct val="90000"/>
              </a:lnSpc>
              <a:defRPr/>
            </a:pPr>
            <a:endParaRPr lang="en-US" sz="2400" dirty="0" smtClean="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83" y="3964283"/>
                <a:ext cx="206835" cy="6859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
        <p:nvSpPr>
          <p:cNvPr id="2" name="Date Placeholder 1"/>
          <p:cNvSpPr>
            <a:spLocks noGrp="1"/>
          </p:cNvSpPr>
          <p:nvPr>
            <p:ph type="dt" sz="half" idx="10"/>
          </p:nvPr>
        </p:nvSpPr>
        <p:spPr/>
        <p:txBody>
          <a:bodyPr/>
          <a:lstStyle/>
          <a:p>
            <a:pPr>
              <a:defRPr/>
            </a:pPr>
            <a:fld id="{FA5FB49C-C06D-4AE8-A889-601EEBDFCED3}" type="datetime1">
              <a:rPr lang="en-US" smtClean="0"/>
              <a:t>2/11/2019</a:t>
            </a:fld>
            <a:endParaRPr lang="en-US"/>
          </a:p>
        </p:txBody>
      </p:sp>
    </p:spTree>
    <p:extLst>
      <p:ext uri="{BB962C8B-B14F-4D97-AF65-F5344CB8AC3E}">
        <p14:creationId xmlns:p14="http://schemas.microsoft.com/office/powerpoint/2010/main" val="39781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Footer Placeholder 4"/>
          <p:cNvSpPr>
            <a:spLocks noGrp="1"/>
          </p:cNvSpPr>
          <p:nvPr>
            <p:ph type="ftr" sz="quarter" idx="11"/>
          </p:nvPr>
        </p:nvSpPr>
        <p:spPr>
          <a:noFill/>
        </p:spPr>
        <p:txBody>
          <a:bodyPr/>
          <a:lstStyle/>
          <a:p>
            <a:r>
              <a:rPr lang="en-US" smtClean="0"/>
              <a:t>CPSC503 Winter 2019</a:t>
            </a:r>
            <a:endParaRPr lang="en-US"/>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26</a:t>
            </a:fld>
            <a:endParaRPr lang="en-US" smtClean="0"/>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smtClean="0"/>
              <a:t>Reification Again</a:t>
            </a:r>
          </a:p>
        </p:txBody>
      </p:sp>
      <p:sp>
        <p:nvSpPr>
          <p:cNvPr id="632835" name="Rectangle 3"/>
          <p:cNvSpPr>
            <a:spLocks noGrp="1" noChangeArrowheads="1"/>
          </p:cNvSpPr>
          <p:nvPr>
            <p:ph type="body" idx="1"/>
          </p:nvPr>
        </p:nvSpPr>
        <p:spPr>
          <a:xfrm>
            <a:off x="314325" y="3861048"/>
            <a:ext cx="8153400" cy="1728192"/>
          </a:xfrm>
        </p:spPr>
        <p:txBody>
          <a:bodyPr/>
          <a:lstStyle/>
          <a:p>
            <a:pPr eaLnBrk="1" hangingPunct="1"/>
            <a:r>
              <a:rPr lang="en-US" dirty="0" smtClean="0">
                <a:solidFill>
                  <a:schemeClr val="accent2"/>
                </a:solidFill>
                <a:sym typeface="Math B" pitchFamily="2" charset="2"/>
              </a:rPr>
              <a:t>Reification Advantage:</a:t>
            </a:r>
          </a:p>
          <a:p>
            <a:pPr lvl="1" eaLnBrk="1" hangingPunct="1"/>
            <a:r>
              <a:rPr lang="en-US" dirty="0" smtClean="0"/>
              <a:t>No need to specify fixed number of arguments to represent a given sentence in NL</a:t>
            </a:r>
          </a:p>
          <a:p>
            <a:pPr eaLnBrk="1" hangingPunct="1"/>
            <a:endParaRPr lang="en-US" sz="2400" dirty="0" smtClean="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dirty="0">
                <a:latin typeface="Comic Sans MS" pitchFamily="66" charset="0"/>
              </a:rPr>
              <a:t>“I ate a turkey sandwich for lunch”</a:t>
            </a:r>
            <a:endParaRPr lang="en-US" sz="2800" dirty="0">
              <a:latin typeface="Symbol" pitchFamily="18" charset="2"/>
            </a:endParaRPr>
          </a:p>
          <a:p>
            <a:pPr marL="342900" indent="-342900">
              <a:lnSpc>
                <a:spcPct val="90000"/>
              </a:lnSpc>
              <a:spcBef>
                <a:spcPct val="20000"/>
              </a:spcBef>
            </a:pP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w: </a:t>
            </a:r>
            <a:r>
              <a:rPr lang="en-US" sz="2800" i="1" dirty="0">
                <a:solidFill>
                  <a:schemeClr val="accent2"/>
                </a:solidFill>
                <a:latin typeface="Comic Sans MS" pitchFamily="66" charset="0"/>
              </a:rPr>
              <a:t>Isa(</a:t>
            </a:r>
            <a:r>
              <a:rPr lang="en-US" sz="2800" i="1" dirty="0" err="1">
                <a:solidFill>
                  <a:schemeClr val="accent2"/>
                </a:solidFill>
                <a:latin typeface="Comic Sans MS" pitchFamily="66" charset="0"/>
              </a:rPr>
              <a:t>w,Eating</a:t>
            </a:r>
            <a:r>
              <a:rPr lang="en-US" sz="2800" i="1" dirty="0">
                <a:solidFill>
                  <a:schemeClr val="accent2"/>
                </a:solidFill>
                <a:latin typeface="Comic Sans MS" pitchFamily="66" charset="0"/>
              </a:rPr>
              <a: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Eater(</a:t>
            </a:r>
            <a:r>
              <a:rPr lang="en-US" sz="2800" i="1" dirty="0" err="1">
                <a:latin typeface="Comic Sans MS" pitchFamily="66" charset="0"/>
              </a:rPr>
              <a:t>w,Speaker</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Eaten(</a:t>
            </a:r>
            <a:r>
              <a:rPr lang="en-US" sz="2800" i="1" dirty="0" err="1">
                <a:latin typeface="Comic Sans MS" pitchFamily="66" charset="0"/>
              </a:rPr>
              <a:t>w,TurkeySandwich</a:t>
            </a:r>
            <a:r>
              <a:rPr lang="en-US" sz="2800" i="1" dirty="0">
                <a:latin typeface="Comic Sans MS" pitchFamily="66" charset="0"/>
              </a:rPr>
              <a:t>) </a:t>
            </a:r>
            <a:r>
              <a:rPr lang="en-US" sz="2800" dirty="0">
                <a:latin typeface="Symbol" pitchFamily="18" charset="2"/>
              </a:rPr>
              <a:t>Ù </a:t>
            </a:r>
            <a:r>
              <a:rPr lang="en-US" sz="2800" i="1" dirty="0" err="1">
                <a:latin typeface="Comic Sans MS" pitchFamily="66" charset="0"/>
              </a:rPr>
              <a:t>MealEaten</a:t>
            </a:r>
            <a:r>
              <a:rPr lang="en-US" sz="2800" i="1" dirty="0">
                <a:latin typeface="Comic Sans MS" pitchFamily="66" charset="0"/>
              </a:rPr>
              <a:t>(</a:t>
            </a:r>
            <a:r>
              <a:rPr lang="en-US" sz="2800" i="1" dirty="0" err="1">
                <a:latin typeface="Comic Sans MS" pitchFamily="66" charset="0"/>
              </a:rPr>
              <a:t>w,Lunch</a:t>
            </a:r>
            <a:r>
              <a:rPr lang="en-US" sz="2800" i="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
        <p:nvSpPr>
          <p:cNvPr id="2" name="Date Placeholder 1"/>
          <p:cNvSpPr>
            <a:spLocks noGrp="1"/>
          </p:cNvSpPr>
          <p:nvPr>
            <p:ph type="dt" sz="half" idx="10"/>
          </p:nvPr>
        </p:nvSpPr>
        <p:spPr/>
        <p:txBody>
          <a:bodyPr/>
          <a:lstStyle/>
          <a:p>
            <a:pPr>
              <a:defRPr/>
            </a:pPr>
            <a:fld id="{BF30DEA1-04C6-469F-B0AF-8C9148A5DD15}" type="datetime1">
              <a:rPr lang="en-US" smtClean="0"/>
              <a:t>2/11/2019</a:t>
            </a:fld>
            <a:endParaRPr lang="en-US"/>
          </a:p>
        </p:txBody>
      </p:sp>
    </p:spTree>
    <p:extLst>
      <p:ext uri="{BB962C8B-B14F-4D97-AF65-F5344CB8AC3E}">
        <p14:creationId xmlns:p14="http://schemas.microsoft.com/office/powerpoint/2010/main" val="13942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n-US" smtClean="0"/>
              <a:t>CPSC503 Winter 2019</a:t>
            </a:r>
            <a:endParaRPr lang="en-US"/>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27</a:t>
            </a:fld>
            <a:endParaRPr lang="en-US" smtClean="0"/>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smtClean="0"/>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r>
              <a:rPr lang="en-US" sz="1000"/>
              <a:t/>
            </a: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
        <p:nvSpPr>
          <p:cNvPr id="2" name="Date Placeholder 1"/>
          <p:cNvSpPr>
            <a:spLocks noGrp="1"/>
          </p:cNvSpPr>
          <p:nvPr>
            <p:ph type="dt" sz="half" idx="10"/>
          </p:nvPr>
        </p:nvSpPr>
        <p:spPr>
          <a:xfrm>
            <a:off x="838200" y="6655130"/>
            <a:ext cx="1905000" cy="457200"/>
          </a:xfrm>
        </p:spPr>
        <p:txBody>
          <a:bodyPr/>
          <a:lstStyle/>
          <a:p>
            <a:pPr>
              <a:defRPr/>
            </a:pPr>
            <a:fld id="{6EC8C94B-2361-41AC-BDFD-A4C73DBCB4AC}" type="datetime1">
              <a:rPr lang="en-US" smtClean="0"/>
              <a:t>2/11/2019</a:t>
            </a:fld>
            <a:endParaRPr lang="en-US" dirty="0"/>
          </a:p>
        </p:txBody>
      </p:sp>
    </p:spTree>
    <p:extLst>
      <p:ext uri="{BB962C8B-B14F-4D97-AF65-F5344CB8AC3E}">
        <p14:creationId xmlns:p14="http://schemas.microsoft.com/office/powerpoint/2010/main" val="654120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4"/>
          <p:cNvSpPr>
            <a:spLocks noGrp="1"/>
          </p:cNvSpPr>
          <p:nvPr>
            <p:ph type="ftr" sz="quarter" idx="11"/>
          </p:nvPr>
        </p:nvSpPr>
        <p:spPr>
          <a:noFill/>
        </p:spPr>
        <p:txBody>
          <a:bodyPr/>
          <a:lstStyle/>
          <a:p>
            <a:r>
              <a:rPr lang="en-US" smtClean="0"/>
              <a:t>CPSC503 Winter 2019</a:t>
            </a:r>
            <a:endParaRPr lang="en-US"/>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28</a:t>
            </a:fld>
            <a:endParaRPr lang="en-US" smtClean="0"/>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dirty="0" smtClean="0"/>
              <a:t>Representing Time </a:t>
            </a:r>
            <a:r>
              <a:rPr lang="en-US" sz="2400" dirty="0" smtClean="0"/>
              <a:t>(14.4.1)</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smtClean="0"/>
              <a:t>Events are associated with </a:t>
            </a:r>
            <a:r>
              <a:rPr lang="en-US" smtClean="0">
                <a:solidFill>
                  <a:schemeClr val="accent2"/>
                </a:solidFill>
              </a:rPr>
              <a:t>points</a:t>
            </a:r>
            <a:r>
              <a:rPr lang="en-US" smtClean="0"/>
              <a:t> or </a:t>
            </a:r>
            <a:r>
              <a:rPr lang="en-US" smtClean="0">
                <a:solidFill>
                  <a:schemeClr val="accent2"/>
                </a:solidFill>
              </a:rPr>
              <a:t>intervals</a:t>
            </a:r>
            <a:r>
              <a:rPr lang="en-US" smtClean="0"/>
              <a:t> in time.</a:t>
            </a:r>
          </a:p>
          <a:p>
            <a:pPr eaLnBrk="1" hangingPunct="1">
              <a:lnSpc>
                <a:spcPct val="90000"/>
              </a:lnSpc>
            </a:pPr>
            <a:r>
              <a:rPr lang="en-US" smtClean="0"/>
              <a:t>We can impose an ordering on distinct events using the notion of </a:t>
            </a:r>
            <a:r>
              <a:rPr lang="en-US" i="1" smtClean="0">
                <a:solidFill>
                  <a:schemeClr val="accent2"/>
                </a:solidFill>
              </a:rPr>
              <a:t>precedes</a:t>
            </a:r>
            <a:r>
              <a:rPr lang="en-US" i="1" smtClean="0"/>
              <a:t>.</a:t>
            </a:r>
          </a:p>
        </p:txBody>
      </p:sp>
      <p:sp>
        <p:nvSpPr>
          <p:cNvPr id="746500" name="Rectangle 4"/>
          <p:cNvSpPr>
            <a:spLocks noChangeArrowheads="1"/>
          </p:cNvSpPr>
          <p:nvPr/>
        </p:nvSpPr>
        <p:spPr bwMode="auto">
          <a:xfrm>
            <a:off x="0" y="3352800"/>
            <a:ext cx="9144000" cy="2971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solidFill>
                  <a:schemeClr val="accent2"/>
                </a:solidFill>
                <a:latin typeface="Comic Sans MS" pitchFamily="66" charset="0"/>
              </a:rPr>
              <a:t>Temporal logic</a:t>
            </a:r>
            <a:r>
              <a:rPr lang="en-US" sz="2800" b="1" dirty="0">
                <a:latin typeface="Comic Sans MS" pitchFamily="66" charset="0"/>
              </a:rPr>
              <a:t> notation: </a:t>
            </a:r>
            <a:br>
              <a:rPr lang="en-US" sz="2800" b="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smtClean="0">
                <a:latin typeface="Comic Sans MS" pitchFamily="66" charset="0"/>
              </a:rPr>
              <a:t>TimeOf</a:t>
            </a:r>
            <a:r>
              <a:rPr lang="en-US" sz="2800" i="1" dirty="0" smtClean="0">
                <a:latin typeface="Comic Sans MS" pitchFamily="66" charset="0"/>
              </a:rPr>
              <a:t>(</a:t>
            </a:r>
            <a:r>
              <a:rPr lang="en-US" sz="2800" i="1" dirty="0" err="1" smtClean="0">
                <a:latin typeface="Comic Sans MS" pitchFamily="66" charset="0"/>
              </a:rPr>
              <a:t>e,t</a:t>
            </a:r>
            <a:r>
              <a:rPr lang="en-US" sz="2800" i="1" dirty="0">
                <a:latin typeface="Comic Sans MS" pitchFamily="66" charset="0"/>
              </a:rPr>
              <a:t>) </a:t>
            </a:r>
            <a:endParaRPr lang="en-US" sz="2800" dirty="0">
              <a:latin typeface="Comic Sans MS" pitchFamily="66" charset="0"/>
            </a:endParaRPr>
          </a:p>
          <a:p>
            <a:pPr marL="342900" indent="-342900">
              <a:lnSpc>
                <a:spcPct val="90000"/>
              </a:lnSpc>
              <a:spcBef>
                <a:spcPct val="20000"/>
              </a:spcBef>
              <a:defRPr/>
            </a:pPr>
            <a:r>
              <a:rPr lang="en-US" sz="2800" b="1" dirty="0">
                <a:latin typeface="Comic Sans MS" pitchFamily="66" charset="0"/>
              </a:rPr>
              <a:t>Constraints on variable </a:t>
            </a:r>
            <a:r>
              <a:rPr lang="en-US" sz="2800" b="1" i="1" dirty="0">
                <a:solidFill>
                  <a:schemeClr val="accent2"/>
                </a:solidFill>
                <a:latin typeface="Comic Sans MS" pitchFamily="66" charset="0"/>
              </a:rPr>
              <a:t>t</a:t>
            </a:r>
            <a:r>
              <a:rPr lang="en-US" sz="2800" b="1" i="1" dirty="0">
                <a:latin typeface="Comic Sans MS" pitchFamily="66" charset="0"/>
              </a:rPr>
              <a:t/>
            </a:r>
            <a:br>
              <a:rPr lang="en-US" sz="2800" b="1" i="1" dirty="0">
                <a:latin typeface="Comic Sans MS" pitchFamily="66" charset="0"/>
              </a:rPr>
            </a:br>
            <a:r>
              <a:rPr lang="en-US" sz="2800" i="1" dirty="0">
                <a:latin typeface="Comic Sans MS" pitchFamily="66" charset="0"/>
              </a:rPr>
              <a:t>I arrived in New York</a:t>
            </a:r>
            <a:r>
              <a:rPr lang="en-US" sz="2800" b="1" i="1" dirty="0">
                <a:latin typeface="Comic Sans MS" pitchFamily="66" charset="0"/>
              </a:rPr>
              <a:t/>
            </a:r>
            <a:br>
              <a:rPr lang="en-US" sz="2800" b="1" i="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smtClean="0">
                <a:latin typeface="Symbol" pitchFamily="18" charset="2"/>
              </a:rPr>
              <a:t>$</a:t>
            </a:r>
            <a:r>
              <a:rPr lang="en-US" sz="2800" b="1" i="1" dirty="0" smtClean="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smtClean="0">
                <a:latin typeface="Comic Sans MS" pitchFamily="66" charset="0"/>
              </a:rPr>
              <a:t>TimeOf</a:t>
            </a:r>
            <a:r>
              <a:rPr lang="en-US" sz="2800" i="1" dirty="0" smtClean="0">
                <a:latin typeface="Comic Sans MS" pitchFamily="66" charset="0"/>
              </a:rPr>
              <a:t>(</a:t>
            </a:r>
            <a:r>
              <a:rPr lang="en-US" sz="2800" i="1" dirty="0" err="1" smtClean="0">
                <a:latin typeface="Comic Sans MS" pitchFamily="66" charset="0"/>
              </a:rPr>
              <a:t>e,t</a:t>
            </a:r>
            <a:r>
              <a:rPr lang="en-US" sz="2800" i="1" dirty="0" smtClean="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dirty="0" smtClean="0">
                <a:latin typeface="Comic Sans MS" pitchFamily="66" charset="0"/>
              </a:rPr>
              <a:t>Agent(e, Speaker</a:t>
            </a:r>
            <a:r>
              <a:rPr lang="en-US" sz="2800" dirty="0">
                <a:latin typeface="Comic Sans MS" pitchFamily="66" charset="0"/>
              </a:rPr>
              <a:t>) </a:t>
            </a:r>
            <a:r>
              <a:rPr lang="en-US" sz="2800" dirty="0" smtClean="0">
                <a:latin typeface="Comic Sans MS" pitchFamily="66" charset="0"/>
              </a:rPr>
              <a:t> </a:t>
            </a:r>
            <a:r>
              <a:rPr lang="en-US" sz="2800" dirty="0" smtClean="0">
                <a:latin typeface="Symbol" pitchFamily="18" charset="2"/>
              </a:rPr>
              <a:t>Ù</a:t>
            </a:r>
            <a:r>
              <a:rPr lang="en-US" sz="2800" dirty="0" smtClean="0">
                <a:latin typeface="Comic Sans MS" pitchFamily="66" charset="0"/>
              </a:rPr>
              <a:t> </a:t>
            </a:r>
            <a:r>
              <a:rPr lang="en-US" sz="2800" dirty="0" err="1" smtClean="0">
                <a:latin typeface="Comic Sans MS" pitchFamily="66" charset="0"/>
              </a:rPr>
              <a:t>Dest</a:t>
            </a:r>
            <a:r>
              <a:rPr lang="en-US" sz="2800" dirty="0" smtClean="0">
                <a:latin typeface="Comic Sans MS" pitchFamily="66" charset="0"/>
              </a:rPr>
              <a:t>(e</a:t>
            </a:r>
            <a:r>
              <a:rPr lang="en-US" sz="2800" dirty="0">
                <a:latin typeface="Comic Sans MS" pitchFamily="66" charset="0"/>
              </a:rPr>
              <a:t>,</a:t>
            </a:r>
            <a:r>
              <a:rPr lang="en-US" sz="2800" dirty="0"/>
              <a:t> </a:t>
            </a:r>
            <a:r>
              <a:rPr lang="en-US" sz="2800" dirty="0" err="1">
                <a:latin typeface="Comic Sans MS" pitchFamily="66" charset="0"/>
              </a:rPr>
              <a:t>NewYork</a:t>
            </a:r>
            <a:r>
              <a:rPr lang="en-US" sz="2800" dirty="0">
                <a:latin typeface="Comic Sans MS" pitchFamily="66" charset="0"/>
              </a:rPr>
              <a:t>) </a:t>
            </a:r>
            <a:r>
              <a:rPr lang="en-US" sz="2800" dirty="0" smtClean="0">
                <a:latin typeface="Symbol" pitchFamily="18" charset="2"/>
              </a:rPr>
              <a:t>Ù </a:t>
            </a:r>
            <a:r>
              <a:rPr lang="en-US" sz="2800" dirty="0">
                <a:solidFill>
                  <a:schemeClr val="accent2"/>
                </a:solidFill>
                <a:latin typeface="Comic Sans MS" pitchFamily="66" charset="0"/>
              </a:rPr>
              <a:t>precedes</a:t>
            </a:r>
            <a:r>
              <a:rPr lang="en-US" sz="2800" dirty="0">
                <a:latin typeface="Comic Sans MS" pitchFamily="66" charset="0"/>
              </a:rPr>
              <a:t>(</a:t>
            </a:r>
            <a:r>
              <a:rPr lang="en-US" sz="2800" dirty="0" err="1">
                <a:solidFill>
                  <a:schemeClr val="accent2"/>
                </a:solidFill>
                <a:latin typeface="Comic Sans MS" pitchFamily="66" charset="0"/>
              </a:rPr>
              <a:t>t,Now</a:t>
            </a:r>
            <a:r>
              <a:rPr lang="en-US" sz="2800" dirty="0">
                <a:latin typeface="Comic Sans MS" pitchFamily="66"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
        <p:nvSpPr>
          <p:cNvPr id="2" name="Date Placeholder 1"/>
          <p:cNvSpPr>
            <a:spLocks noGrp="1"/>
          </p:cNvSpPr>
          <p:nvPr>
            <p:ph type="dt" sz="half" idx="10"/>
          </p:nvPr>
        </p:nvSpPr>
        <p:spPr/>
        <p:txBody>
          <a:bodyPr/>
          <a:lstStyle/>
          <a:p>
            <a:pPr>
              <a:defRPr/>
            </a:pPr>
            <a:fld id="{8FA61FA2-7E3F-469F-BFA3-EC066FA4210E}" type="datetime1">
              <a:rPr lang="en-US" smtClean="0"/>
              <a:t>2/11/2019</a:t>
            </a:fld>
            <a:endParaRPr lang="en-US"/>
          </a:p>
        </p:txBody>
      </p:sp>
    </p:spTree>
    <p:extLst>
      <p:ext uri="{BB962C8B-B14F-4D97-AF65-F5344CB8AC3E}">
        <p14:creationId xmlns:p14="http://schemas.microsoft.com/office/powerpoint/2010/main" val="5733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Footer Placeholder 4"/>
          <p:cNvSpPr>
            <a:spLocks noGrp="1"/>
          </p:cNvSpPr>
          <p:nvPr>
            <p:ph type="ftr" sz="quarter" idx="11"/>
          </p:nvPr>
        </p:nvSpPr>
        <p:spPr>
          <a:noFill/>
        </p:spPr>
        <p:txBody>
          <a:bodyPr/>
          <a:lstStyle/>
          <a:p>
            <a:r>
              <a:rPr lang="en-US" smtClean="0"/>
              <a:t>CPSC503 Winter 2019</a:t>
            </a:r>
            <a:endParaRPr lang="en-US"/>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29</a:t>
            </a:fld>
            <a:endParaRPr lang="en-US" smtClean="0"/>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smtClean="0"/>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smtClean="0"/>
              <a:t>Need</a:t>
            </a:r>
            <a:r>
              <a:rPr lang="en-US" sz="3200" dirty="0" smtClean="0">
                <a:solidFill>
                  <a:schemeClr val="accent2"/>
                </a:solidFill>
              </a:rPr>
              <a:t> </a:t>
            </a:r>
            <a:r>
              <a:rPr lang="en-US" sz="3200" dirty="0" err="1" smtClean="0">
                <a:solidFill>
                  <a:schemeClr val="accent2"/>
                </a:solidFill>
              </a:rPr>
              <a:t>t</a:t>
            </a:r>
            <a:r>
              <a:rPr lang="en-US" sz="3200" baseline="-25000" dirty="0" err="1" smtClean="0">
                <a:solidFill>
                  <a:schemeClr val="accent2"/>
                </a:solidFill>
              </a:rPr>
              <a:t>start</a:t>
            </a:r>
            <a:r>
              <a:rPr lang="en-US" sz="3200" dirty="0" smtClean="0"/>
              <a:t> and </a:t>
            </a:r>
            <a:r>
              <a:rPr lang="en-US" sz="3200" dirty="0" smtClean="0">
                <a:solidFill>
                  <a:schemeClr val="accent2"/>
                </a:solidFill>
              </a:rPr>
              <a:t>t</a:t>
            </a:r>
            <a:r>
              <a:rPr lang="en-US" sz="3200" baseline="-25000" dirty="0" smtClean="0">
                <a:solidFill>
                  <a:schemeClr val="accent2"/>
                </a:solidFill>
              </a:rPr>
              <a:t>end</a:t>
            </a:r>
          </a:p>
          <a:p>
            <a:pPr eaLnBrk="1" hangingPunct="1"/>
            <a:endParaRPr lang="en-US" sz="3200" baseline="-25000" dirty="0" smtClean="0">
              <a:solidFill>
                <a:schemeClr val="accent2"/>
              </a:solidFill>
            </a:endParaRPr>
          </a:p>
          <a:p>
            <a:pPr eaLnBrk="1" hangingPunct="1">
              <a:buFontTx/>
              <a:buNone/>
            </a:pPr>
            <a:r>
              <a:rPr lang="en-US" sz="3200" b="0" i="1" dirty="0" smtClean="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smtClean="0">
                <a:latin typeface="Comic Sans MS" pitchFamily="66" charset="0"/>
              </a:rPr>
              <a:t>t</a:t>
            </a:r>
            <a:r>
              <a:rPr lang="en-US" sz="2000" dirty="0" err="1" smtClean="0">
                <a:latin typeface="Comic Sans MS" pitchFamily="66" charset="0"/>
              </a:rPr>
              <a:t>start</a:t>
            </a:r>
            <a:r>
              <a:rPr lang="en-US" sz="3200" dirty="0" smtClean="0">
                <a:latin typeface="Comic Sans MS" pitchFamily="66" charset="0"/>
              </a:rPr>
              <a:t>)</a:t>
            </a:r>
            <a:endParaRPr lang="en-US" sz="3200" dirty="0">
              <a:latin typeface="Comic Sans MS" pitchFamily="66" charset="0"/>
            </a:endParaRP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407"/>
                <a:ext cx="140312" cy="1219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
        <p:nvSpPr>
          <p:cNvPr id="2" name="Date Placeholder 1"/>
          <p:cNvSpPr>
            <a:spLocks noGrp="1"/>
          </p:cNvSpPr>
          <p:nvPr>
            <p:ph type="dt" sz="half" idx="10"/>
          </p:nvPr>
        </p:nvSpPr>
        <p:spPr/>
        <p:txBody>
          <a:bodyPr/>
          <a:lstStyle/>
          <a:p>
            <a:pPr>
              <a:defRPr/>
            </a:pPr>
            <a:fld id="{8D367C1A-DAE4-4FF9-8498-A6DDF429E00B}" type="datetime1">
              <a:rPr lang="en-US" smtClean="0"/>
              <a:t>2/11/2019</a:t>
            </a:fld>
            <a:endParaRPr lang="en-US"/>
          </a:p>
        </p:txBody>
      </p:sp>
    </p:spTree>
    <p:extLst>
      <p:ext uri="{BB962C8B-B14F-4D97-AF65-F5344CB8AC3E}">
        <p14:creationId xmlns:p14="http://schemas.microsoft.com/office/powerpoint/2010/main" val="33164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smtClean="0"/>
              <a:t>Big Picture: Syntax &amp; Parsing </a:t>
            </a:r>
            <a:r>
              <a:rPr lang="en-US" sz="2000" dirty="0" smtClean="0"/>
              <a:t>(2016…)</a:t>
            </a:r>
            <a:r>
              <a:rPr lang="en-US" sz="1600" dirty="0"/>
              <a:t/>
            </a:r>
            <a:br>
              <a:rPr lang="en-US" sz="1600" dirty="0"/>
            </a:br>
            <a:endParaRPr lang="en-US" sz="3200" dirty="0"/>
          </a:p>
        </p:txBody>
      </p:sp>
      <p:sp>
        <p:nvSpPr>
          <p:cNvPr id="2" name="Date Placeholder 1"/>
          <p:cNvSpPr>
            <a:spLocks noGrp="1"/>
          </p:cNvSpPr>
          <p:nvPr>
            <p:ph type="dt" sz="half" idx="10"/>
          </p:nvPr>
        </p:nvSpPr>
        <p:spPr>
          <a:xfrm>
            <a:off x="745334" y="6477000"/>
            <a:ext cx="1905000" cy="457200"/>
          </a:xfrm>
        </p:spPr>
        <p:txBody>
          <a:bodyPr/>
          <a:lstStyle/>
          <a:p>
            <a:pPr>
              <a:defRPr/>
            </a:pPr>
            <a:fld id="{1E826276-89E1-42F4-91FE-E607129527EA}" type="datetime1">
              <a:rPr lang="en-US" smtClean="0"/>
              <a:t>2/11/2019</a:t>
            </a:fld>
            <a:endParaRPr lang="en-US" dirty="0"/>
          </a:p>
        </p:txBody>
      </p:sp>
      <p:sp>
        <p:nvSpPr>
          <p:cNvPr id="3" name="Footer Placeholder 2"/>
          <p:cNvSpPr>
            <a:spLocks noGrp="1"/>
          </p:cNvSpPr>
          <p:nvPr>
            <p:ph type="ftr" sz="quarter" idx="11"/>
          </p:nvPr>
        </p:nvSpPr>
        <p:spPr>
          <a:xfrm>
            <a:off x="2354776" y="6477000"/>
            <a:ext cx="2895600" cy="457200"/>
          </a:xfrm>
        </p:spPr>
        <p:txBody>
          <a:bodyPr/>
          <a:lstStyle/>
          <a:p>
            <a:pPr>
              <a:defRPr/>
            </a:pPr>
            <a:r>
              <a:rPr lang="en-US" smtClean="0"/>
              <a:t>CPSC503 Winter 2019</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33440" y="2204030"/>
              <a:ext cx="173880" cy="454320"/>
            </p14:xfrm>
          </p:contentPart>
        </mc:Choice>
        <mc:Fallback xmlns="">
          <p:pic>
            <p:nvPicPr>
              <p:cNvPr id="6" name="Ink 5"/>
              <p:cNvPicPr/>
              <p:nvPr/>
            </p:nvPicPr>
            <p:blipFill>
              <a:blip r:embed="rId4"/>
              <a:stretch>
                <a:fillRect/>
              </a:stretch>
            </p:blipFill>
            <p:spPr>
              <a:xfrm>
                <a:off x="1025520" y="2198990"/>
                <a:ext cx="1864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867400" y="803555"/>
              <a:ext cx="1873800" cy="719280"/>
            </p14:xfrm>
          </p:contentPart>
        </mc:Choice>
        <mc:Fallback xmlns="">
          <p:pic>
            <p:nvPicPr>
              <p:cNvPr id="7" name="Ink 6"/>
              <p:cNvPicPr/>
              <p:nvPr/>
            </p:nvPicPr>
            <p:blipFill>
              <a:blip r:embed="rId6"/>
              <a:stretch>
                <a:fillRect/>
              </a:stretch>
            </p:blipFill>
            <p:spPr>
              <a:xfrm>
                <a:off x="5858760" y="795995"/>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38200" y="937232"/>
              <a:ext cx="7297560" cy="2548800"/>
            </p14:xfrm>
          </p:contentPart>
        </mc:Choice>
        <mc:Fallback xmlns="">
          <p:pic>
            <p:nvPicPr>
              <p:cNvPr id="8" name="Ink 7"/>
              <p:cNvPicPr/>
              <p:nvPr/>
            </p:nvPicPr>
            <p:blipFill>
              <a:blip r:embed="rId8"/>
              <a:stretch>
                <a:fillRect/>
              </a:stretch>
            </p:blipFill>
            <p:spPr>
              <a:xfrm>
                <a:off x="827400" y="928232"/>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95960" y="2721710"/>
              <a:ext cx="2967480" cy="2562480"/>
            </p14:xfrm>
          </p:contentPart>
        </mc:Choice>
        <mc:Fallback xmlns="">
          <p:pic>
            <p:nvPicPr>
              <p:cNvPr id="10" name="Ink 9"/>
              <p:cNvPicPr/>
              <p:nvPr/>
            </p:nvPicPr>
            <p:blipFill>
              <a:blip r:embed="rId12"/>
              <a:stretch>
                <a:fillRect/>
              </a:stretch>
            </p:blipFill>
            <p:spPr>
              <a:xfrm>
                <a:off x="488040" y="2714150"/>
                <a:ext cx="298692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2768760" y="3654360"/>
              <a:ext cx="5467680" cy="721800"/>
            </p14:xfrm>
          </p:contentPart>
        </mc:Choice>
        <mc:Fallback xmlns="">
          <p:pic>
            <p:nvPicPr>
              <p:cNvPr id="11" name="Ink 10"/>
              <p:cNvPicPr/>
              <p:nvPr/>
            </p:nvPicPr>
            <p:blipFill>
              <a:blip r:embed="rId14"/>
              <a:stretch>
                <a:fillRect/>
              </a:stretch>
            </p:blipFill>
            <p:spPr>
              <a:xfrm>
                <a:off x="2763000" y="3648600"/>
                <a:ext cx="5477400" cy="735480"/>
              </a:xfrm>
              <a:prstGeom prst="rect">
                <a:avLst/>
              </a:prstGeom>
            </p:spPr>
          </p:pic>
        </mc:Fallback>
      </mc:AlternateContent>
      <p:sp>
        <p:nvSpPr>
          <p:cNvPr id="13" name="TextBox 12"/>
          <p:cNvSpPr txBox="1"/>
          <p:nvPr/>
        </p:nvSpPr>
        <p:spPr>
          <a:xfrm>
            <a:off x="5638800" y="5265420"/>
            <a:ext cx="3431148"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smtClean="0">
                <a:latin typeface="+mj-lt"/>
              </a:rPr>
              <a:t>The classifier is a simple MLP/FF neural network</a:t>
            </a:r>
          </a:p>
          <a:p>
            <a:pPr marL="285750" indent="-285750">
              <a:buFont typeface="Arial" panose="020B0604020202020204" pitchFamily="34" charset="0"/>
              <a:buChar char="•"/>
            </a:pPr>
            <a:r>
              <a:rPr lang="en-CA" dirty="0" smtClean="0">
                <a:latin typeface="+mj-lt"/>
              </a:rPr>
              <a:t>The element of the stack / queue are vectors learned by RNNs</a:t>
            </a:r>
            <a:endParaRPr lang="en-CA" dirty="0">
              <a:latin typeface="+mj-lt"/>
            </a:endParaRPr>
          </a:p>
        </p:txBody>
      </p:sp>
      <p:sp>
        <p:nvSpPr>
          <p:cNvPr id="14" name="TextBox 13"/>
          <p:cNvSpPr txBox="1"/>
          <p:nvPr/>
        </p:nvSpPr>
        <p:spPr>
          <a:xfrm>
            <a:off x="381000" y="5366987"/>
            <a:ext cx="4646052" cy="1077218"/>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smtClean="0">
                <a:latin typeface="+mj-lt"/>
              </a:rPr>
              <a:t>Bidirectional LSTM builds text span representations</a:t>
            </a:r>
          </a:p>
          <a:p>
            <a:pPr marL="285750" indent="-285750">
              <a:buFont typeface="Arial" panose="020B0604020202020204" pitchFamily="34" charset="0"/>
              <a:buChar char="•"/>
            </a:pPr>
            <a:r>
              <a:rPr lang="en-CA" dirty="0" smtClean="0">
                <a:latin typeface="+mj-lt"/>
              </a:rPr>
              <a:t>FF to label each span with non-terminals</a:t>
            </a:r>
          </a:p>
          <a:p>
            <a:pPr marL="285750" indent="-285750">
              <a:buFont typeface="Arial" panose="020B0604020202020204" pitchFamily="34" charset="0"/>
              <a:buChar char="•"/>
            </a:pPr>
            <a:r>
              <a:rPr lang="en-CA" dirty="0" smtClean="0">
                <a:latin typeface="+mj-lt"/>
              </a:rPr>
              <a:t>CKY for efficient global inference</a:t>
            </a:r>
            <a:endParaRPr lang="en-CA" dirty="0">
              <a:latin typeface="+mj-lt"/>
            </a:endParaRPr>
          </a:p>
        </p:txBody>
      </p:sp>
      <p:sp>
        <p:nvSpPr>
          <p:cNvPr id="5" name="TextBox 4"/>
          <p:cNvSpPr txBox="1"/>
          <p:nvPr/>
        </p:nvSpPr>
        <p:spPr>
          <a:xfrm>
            <a:off x="4027579" y="4739931"/>
            <a:ext cx="2338845" cy="338554"/>
          </a:xfrm>
          <a:prstGeom prst="rect">
            <a:avLst/>
          </a:prstGeom>
          <a:noFill/>
          <a:ln>
            <a:solidFill>
              <a:srgbClr val="7030A0"/>
            </a:solidFill>
          </a:ln>
        </p:spPr>
        <p:txBody>
          <a:bodyPr wrap="none" rtlCol="0">
            <a:spAutoFit/>
          </a:bodyPr>
          <a:lstStyle/>
          <a:p>
            <a:r>
              <a:rPr lang="en-CA" b="1" dirty="0" smtClean="0">
                <a:solidFill>
                  <a:srgbClr val="7030A0"/>
                </a:solidFill>
              </a:rPr>
              <a:t>NEURAL APPROCHES</a:t>
            </a:r>
            <a:endParaRPr lang="en-CA" b="1" dirty="0">
              <a:solidFill>
                <a:srgbClr val="7030A0"/>
              </a:solidFill>
            </a:endParaRPr>
          </a:p>
        </p:txBody>
      </p:sp>
    </p:spTree>
    <p:extLst>
      <p:ext uri="{BB962C8B-B14F-4D97-AF65-F5344CB8AC3E}">
        <p14:creationId xmlns:p14="http://schemas.microsoft.com/office/powerpoint/2010/main" val="375957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Date Placeholder 3"/>
          <p:cNvSpPr>
            <a:spLocks noGrp="1"/>
          </p:cNvSpPr>
          <p:nvPr>
            <p:ph type="dt" sz="quarter" idx="10"/>
          </p:nvPr>
        </p:nvSpPr>
        <p:spPr>
          <a:noFill/>
        </p:spPr>
        <p:txBody>
          <a:bodyPr/>
          <a:lstStyle/>
          <a:p>
            <a:fld id="{91D9B7D1-9B2A-4437-8FD1-1B91819E36B8}" type="datetime1">
              <a:rPr lang="en-US" smtClean="0"/>
              <a:t>2/11/2019</a:t>
            </a:fld>
            <a:endParaRPr lang="en-US"/>
          </a:p>
        </p:txBody>
      </p:sp>
      <p:sp>
        <p:nvSpPr>
          <p:cNvPr id="18439" name="Footer Placeholder 4"/>
          <p:cNvSpPr>
            <a:spLocks noGrp="1"/>
          </p:cNvSpPr>
          <p:nvPr>
            <p:ph type="ftr" sz="quarter" idx="11"/>
          </p:nvPr>
        </p:nvSpPr>
        <p:spPr>
          <a:noFill/>
        </p:spPr>
        <p:txBody>
          <a:bodyPr/>
          <a:lstStyle/>
          <a:p>
            <a:r>
              <a:rPr lang="en-US" smtClean="0"/>
              <a:t>CPSC503 Winter 2019</a:t>
            </a:r>
            <a:endParaRPr lang="en-US"/>
          </a:p>
        </p:txBody>
      </p:sp>
      <p:sp>
        <p:nvSpPr>
          <p:cNvPr id="18440" name="Slide Number Placeholder 5"/>
          <p:cNvSpPr>
            <a:spLocks noGrp="1"/>
          </p:cNvSpPr>
          <p:nvPr>
            <p:ph type="sldNum" sz="quarter" idx="12"/>
          </p:nvPr>
        </p:nvSpPr>
        <p:spPr>
          <a:noFill/>
        </p:spPr>
        <p:txBody>
          <a:bodyPr/>
          <a:lstStyle/>
          <a:p>
            <a:fld id="{13DEF310-76F5-4BB1-B3D4-4A35E1EFD883}" type="slidenum">
              <a:rPr lang="en-US" smtClean="0"/>
              <a:pPr/>
              <a:t>30</a:t>
            </a:fld>
            <a:endParaRPr lang="en-US" smtClean="0"/>
          </a:p>
        </p:txBody>
      </p:sp>
      <p:sp>
        <p:nvSpPr>
          <p:cNvPr id="18441" name="Rectangle 2"/>
          <p:cNvSpPr>
            <a:spLocks noGrp="1" noChangeArrowheads="1"/>
          </p:cNvSpPr>
          <p:nvPr>
            <p:ph type="title"/>
          </p:nvPr>
        </p:nvSpPr>
        <p:spPr>
          <a:xfrm>
            <a:off x="0" y="457200"/>
            <a:ext cx="9144000" cy="1143000"/>
          </a:xfrm>
        </p:spPr>
        <p:txBody>
          <a:bodyPr/>
          <a:lstStyle/>
          <a:p>
            <a:pPr eaLnBrk="1" hangingPunct="1"/>
            <a:r>
              <a:rPr lang="en-US" smtClean="0"/>
              <a:t>Relation Between Tenses and Time</a:t>
            </a:r>
          </a:p>
        </p:txBody>
      </p:sp>
      <p:sp>
        <p:nvSpPr>
          <p:cNvPr id="18442" name="Rectangle 3"/>
          <p:cNvSpPr>
            <a:spLocks noGrp="1" noChangeArrowheads="1"/>
          </p:cNvSpPr>
          <p:nvPr>
            <p:ph type="body" idx="1"/>
          </p:nvPr>
        </p:nvSpPr>
        <p:spPr>
          <a:xfrm>
            <a:off x="609600" y="1447800"/>
            <a:ext cx="7772400" cy="4114800"/>
          </a:xfrm>
        </p:spPr>
        <p:txBody>
          <a:bodyPr/>
          <a:lstStyle/>
          <a:p>
            <a:pPr marL="0" indent="0" eaLnBrk="1" hangingPunct="1">
              <a:buNone/>
            </a:pPr>
            <a:r>
              <a:rPr lang="en-US" dirty="0" smtClean="0"/>
              <a:t>Relation between verb tenses and points in time is not straightforward</a:t>
            </a:r>
          </a:p>
          <a:p>
            <a:pPr eaLnBrk="1" hangingPunct="1"/>
            <a:r>
              <a:rPr lang="en-US" dirty="0" smtClean="0"/>
              <a:t>Present tense used like future:</a:t>
            </a:r>
          </a:p>
          <a:p>
            <a:pPr lvl="1" eaLnBrk="1" hangingPunct="1"/>
            <a:r>
              <a:rPr lang="en-US" sz="2800" b="0" i="1" dirty="0" smtClean="0"/>
              <a:t>We fly from Baltimore to Boston at 10</a:t>
            </a:r>
          </a:p>
          <a:p>
            <a:pPr eaLnBrk="1" hangingPunct="1"/>
            <a:r>
              <a:rPr lang="en-US" dirty="0" smtClean="0"/>
              <a:t>Complex tenses:</a:t>
            </a:r>
          </a:p>
          <a:p>
            <a:pPr lvl="1" eaLnBrk="1" hangingPunct="1"/>
            <a:r>
              <a:rPr lang="en-US" sz="2800" b="0" i="1" dirty="0" smtClean="0"/>
              <a:t>Flight 1902 arrived late</a:t>
            </a:r>
          </a:p>
          <a:p>
            <a:pPr lvl="1" eaLnBrk="1" hangingPunct="1"/>
            <a:r>
              <a:rPr lang="en-US" sz="2800" b="0" i="1" dirty="0" smtClean="0"/>
              <a:t>Flight 1902 had arrived late</a:t>
            </a:r>
          </a:p>
        </p:txBody>
      </p:sp>
      <p:sp>
        <p:nvSpPr>
          <p:cNvPr id="7" name="Rectangle 1028"/>
          <p:cNvSpPr>
            <a:spLocks noChangeArrowheads="1"/>
          </p:cNvSpPr>
          <p:nvPr/>
        </p:nvSpPr>
        <p:spPr bwMode="auto">
          <a:xfrm>
            <a:off x="0" y="5181600"/>
            <a:ext cx="8839200" cy="7620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Representing them in the same way seems wrong….</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Date Placeholder 3"/>
          <p:cNvSpPr>
            <a:spLocks noGrp="1"/>
          </p:cNvSpPr>
          <p:nvPr>
            <p:ph type="dt" sz="quarter" idx="10"/>
          </p:nvPr>
        </p:nvSpPr>
        <p:spPr>
          <a:noFill/>
        </p:spPr>
        <p:txBody>
          <a:bodyPr/>
          <a:lstStyle/>
          <a:p>
            <a:fld id="{9CC9072F-52DE-4779-A736-05949BDD1BA2}" type="datetime1">
              <a:rPr lang="en-US" smtClean="0"/>
              <a:t>2/11/2019</a:t>
            </a:fld>
            <a:endParaRPr lang="en-US"/>
          </a:p>
        </p:txBody>
      </p:sp>
      <p:sp>
        <p:nvSpPr>
          <p:cNvPr id="19480" name="Footer Placeholder 4"/>
          <p:cNvSpPr>
            <a:spLocks noGrp="1"/>
          </p:cNvSpPr>
          <p:nvPr>
            <p:ph type="ftr" sz="quarter" idx="11"/>
          </p:nvPr>
        </p:nvSpPr>
        <p:spPr>
          <a:noFill/>
        </p:spPr>
        <p:txBody>
          <a:bodyPr/>
          <a:lstStyle/>
          <a:p>
            <a:r>
              <a:rPr lang="en-US" smtClean="0"/>
              <a:t>CPSC503 Winter 2019</a:t>
            </a:r>
            <a:endParaRPr lang="en-US"/>
          </a:p>
        </p:txBody>
      </p:sp>
      <p:sp>
        <p:nvSpPr>
          <p:cNvPr id="19481" name="Slide Number Placeholder 5"/>
          <p:cNvSpPr>
            <a:spLocks noGrp="1"/>
          </p:cNvSpPr>
          <p:nvPr>
            <p:ph type="sldNum" sz="quarter" idx="12"/>
          </p:nvPr>
        </p:nvSpPr>
        <p:spPr>
          <a:noFill/>
        </p:spPr>
        <p:txBody>
          <a:bodyPr/>
          <a:lstStyle/>
          <a:p>
            <a:fld id="{82E46095-0EF4-4157-AA68-5406E4BC21DF}" type="slidenum">
              <a:rPr lang="en-US" smtClean="0"/>
              <a:pPr/>
              <a:t>31</a:t>
            </a:fld>
            <a:endParaRPr lang="en-US" smtClean="0"/>
          </a:p>
        </p:txBody>
      </p:sp>
      <p:sp>
        <p:nvSpPr>
          <p:cNvPr id="19482" name="Rectangle 2"/>
          <p:cNvSpPr>
            <a:spLocks noGrp="1" noChangeArrowheads="1"/>
          </p:cNvSpPr>
          <p:nvPr>
            <p:ph type="title"/>
          </p:nvPr>
        </p:nvSpPr>
        <p:spPr>
          <a:xfrm>
            <a:off x="685800" y="0"/>
            <a:ext cx="7772400" cy="1143000"/>
          </a:xfrm>
        </p:spPr>
        <p:txBody>
          <a:bodyPr/>
          <a:lstStyle/>
          <a:p>
            <a:pPr eaLnBrk="1" hangingPunct="1"/>
            <a:r>
              <a:rPr lang="en-US" smtClean="0"/>
              <a:t>Reference Point</a:t>
            </a:r>
          </a:p>
        </p:txBody>
      </p:sp>
      <p:sp>
        <p:nvSpPr>
          <p:cNvPr id="19483" name="Rectangle 3"/>
          <p:cNvSpPr>
            <a:spLocks noGrp="1" noChangeArrowheads="1"/>
          </p:cNvSpPr>
          <p:nvPr>
            <p:ph type="body" idx="1"/>
          </p:nvPr>
        </p:nvSpPr>
        <p:spPr>
          <a:xfrm>
            <a:off x="609600" y="914400"/>
            <a:ext cx="7772400" cy="4114800"/>
          </a:xfrm>
        </p:spPr>
        <p:txBody>
          <a:bodyPr/>
          <a:lstStyle/>
          <a:p>
            <a:pPr eaLnBrk="1" hangingPunct="1"/>
            <a:r>
              <a:rPr lang="en-US" dirty="0" err="1" smtClean="0"/>
              <a:t>Reichenbach</a:t>
            </a:r>
            <a:r>
              <a:rPr lang="en-US" dirty="0" smtClean="0"/>
              <a:t> (1947) introduced notion of </a:t>
            </a:r>
            <a:r>
              <a:rPr lang="en-US" dirty="0" smtClean="0">
                <a:solidFill>
                  <a:schemeClr val="accent2"/>
                </a:solidFill>
              </a:rPr>
              <a:t>Reference point</a:t>
            </a:r>
            <a:r>
              <a:rPr lang="en-US" dirty="0" smtClean="0"/>
              <a:t> </a:t>
            </a:r>
            <a:r>
              <a:rPr lang="en-US" dirty="0" smtClean="0">
                <a:solidFill>
                  <a:srgbClr val="00B0F0"/>
                </a:solidFill>
              </a:rPr>
              <a:t>(R)</a:t>
            </a:r>
            <a:r>
              <a:rPr lang="en-US" dirty="0" smtClean="0"/>
              <a:t>, separated out from Utterance time </a:t>
            </a:r>
            <a:r>
              <a:rPr lang="en-US" dirty="0" smtClean="0">
                <a:solidFill>
                  <a:srgbClr val="00B0F0"/>
                </a:solidFill>
              </a:rPr>
              <a:t>(U)</a:t>
            </a:r>
            <a:r>
              <a:rPr lang="en-US" dirty="0" smtClean="0"/>
              <a:t> and Event time </a:t>
            </a:r>
            <a:r>
              <a:rPr lang="en-US" dirty="0" smtClean="0">
                <a:solidFill>
                  <a:srgbClr val="00B0F0"/>
                </a:solidFill>
              </a:rPr>
              <a:t>(E)</a:t>
            </a:r>
          </a:p>
          <a:p>
            <a:pPr eaLnBrk="1" hangingPunct="1"/>
            <a:r>
              <a:rPr lang="en-US" dirty="0" smtClean="0"/>
              <a:t>Example:</a:t>
            </a:r>
          </a:p>
          <a:p>
            <a:pPr lvl="1" eaLnBrk="1" hangingPunct="1"/>
            <a:r>
              <a:rPr lang="en-US" i="1" dirty="0" smtClean="0"/>
              <a:t>When Mary's flight departed, I ate lunch</a:t>
            </a:r>
          </a:p>
          <a:p>
            <a:pPr lvl="1" eaLnBrk="1" hangingPunct="1"/>
            <a:r>
              <a:rPr lang="en-US" i="1" dirty="0" smtClean="0"/>
              <a:t>When Mary's flight departed, I had eaten lunch</a:t>
            </a:r>
          </a:p>
          <a:p>
            <a:pPr eaLnBrk="1" hangingPunct="1"/>
            <a:r>
              <a:rPr lang="en-US" b="0" i="1" dirty="0" smtClean="0"/>
              <a:t>Departure </a:t>
            </a:r>
            <a:r>
              <a:rPr lang="en-US" dirty="0" smtClean="0"/>
              <a:t>event specifies reference point.</a:t>
            </a:r>
          </a:p>
        </p:txBody>
      </p:sp>
      <mc:AlternateContent xmlns:mc="http://schemas.openxmlformats.org/markup-compatibility/2006" xmlns:p14="http://schemas.microsoft.com/office/powerpoint/2010/main">
        <mc:Choice Requires="p14">
          <p:contentPart p14:bwMode="auto" r:id="rId3">
            <p14:nvContentPartPr>
              <p14:cNvPr id="19474" name="Ink 23"/>
              <p14:cNvContentPartPr>
                <a14:cpLocks xmlns:a14="http://schemas.microsoft.com/office/drawing/2010/main" noRot="1" noChangeAspect="1" noEditPoints="1" noChangeArrowheads="1" noChangeShapeType="1"/>
              </p14:cNvContentPartPr>
              <p14:nvPr/>
            </p14:nvContentPartPr>
            <p14:xfrm>
              <a:off x="1287463" y="3660775"/>
              <a:ext cx="3175" cy="11113"/>
            </p14:xfrm>
          </p:contentPart>
        </mc:Choice>
        <mc:Fallback xmlns="">
          <p:pic>
            <p:nvPicPr>
              <p:cNvPr id="19474" name="Ink 23"/>
              <p:cNvPicPr>
                <a:picLocks noRot="1" noChangeAspect="1" noEditPoints="1" noChangeArrowheads="1" noChangeShapeType="1"/>
              </p:cNvPicPr>
              <p:nvPr/>
            </p:nvPicPr>
            <p:blipFill>
              <a:blip r:embed="rId4"/>
              <a:stretch>
                <a:fillRect/>
              </a:stretch>
            </p:blipFill>
            <p:spPr>
              <a:xfrm>
                <a:off x="1283494" y="3657549"/>
                <a:ext cx="10319" cy="172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4" name="Ink 28"/>
              <p14:cNvContentPartPr>
                <a14:cpLocks xmlns:a14="http://schemas.microsoft.com/office/drawing/2010/main" noRot="1" noChangeAspect="1" noEditPoints="1" noChangeArrowheads="1" noChangeShapeType="1"/>
              </p14:cNvContentPartPr>
              <p14:nvPr/>
            </p14:nvContentPartPr>
            <p14:xfrm>
              <a:off x="2508250" y="5245100"/>
              <a:ext cx="227013" cy="236538"/>
            </p14:xfrm>
          </p:contentPart>
        </mc:Choice>
        <mc:Fallback xmlns="">
          <p:pic>
            <p:nvPicPr>
              <p:cNvPr id="19484" name="Ink 28"/>
              <p:cNvPicPr>
                <a:picLocks noRot="1" noChangeAspect="1" noEditPoints="1" noChangeArrowheads="1" noChangeShapeType="1"/>
              </p:cNvPicPr>
              <p:nvPr/>
            </p:nvPicPr>
            <p:blipFill>
              <a:blip r:embed="rId6"/>
              <a:stretch>
                <a:fillRect/>
              </a:stretch>
            </p:blipFill>
            <p:spPr>
              <a:xfrm>
                <a:off x="2505728" y="5242580"/>
                <a:ext cx="238544" cy="25057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5" name="Ink 29"/>
              <p14:cNvContentPartPr>
                <a14:cpLocks xmlns:a14="http://schemas.microsoft.com/office/drawing/2010/main" noRot="1" noChangeAspect="1" noEditPoints="1" noChangeArrowheads="1" noChangeShapeType="1"/>
              </p14:cNvContentPartPr>
              <p14:nvPr/>
            </p14:nvContentPartPr>
            <p14:xfrm>
              <a:off x="3195638" y="5033963"/>
              <a:ext cx="952500" cy="700087"/>
            </p14:xfrm>
          </p:contentPart>
        </mc:Choice>
        <mc:Fallback xmlns="">
          <p:pic>
            <p:nvPicPr>
              <p:cNvPr id="19485" name="Ink 29"/>
              <p:cNvPicPr>
                <a:picLocks noRot="1" noChangeAspect="1" noEditPoints="1" noChangeArrowheads="1" noChangeShapeType="1"/>
              </p:cNvPicPr>
              <p:nvPr/>
            </p:nvPicPr>
            <p:blipFill>
              <a:blip r:embed="rId8"/>
              <a:stretch>
                <a:fillRect/>
              </a:stretch>
            </p:blipFill>
            <p:spPr>
              <a:xfrm>
                <a:off x="3184479" y="5027121"/>
                <a:ext cx="966899" cy="7184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6" name="Ink 30"/>
              <p14:cNvContentPartPr>
                <a14:cpLocks xmlns:a14="http://schemas.microsoft.com/office/drawing/2010/main" noRot="1" noChangeAspect="1" noEditPoints="1" noChangeArrowheads="1" noChangeShapeType="1"/>
              </p14:cNvContentPartPr>
              <p14:nvPr/>
            </p14:nvContentPartPr>
            <p14:xfrm>
              <a:off x="4884738" y="5303838"/>
              <a:ext cx="209550" cy="447675"/>
            </p14:xfrm>
          </p:contentPart>
        </mc:Choice>
        <mc:Fallback xmlns="">
          <p:pic>
            <p:nvPicPr>
              <p:cNvPr id="19486" name="Ink 30"/>
              <p:cNvPicPr>
                <a:picLocks noRot="1" noChangeAspect="1" noEditPoints="1" noChangeArrowheads="1" noChangeShapeType="1"/>
              </p:cNvPicPr>
              <p:nvPr/>
            </p:nvPicPr>
            <p:blipFill>
              <a:blip r:embed="rId10"/>
              <a:stretch>
                <a:fillRect/>
              </a:stretch>
            </p:blipFill>
            <p:spPr>
              <a:xfrm>
                <a:off x="4873955" y="5292331"/>
                <a:ext cx="231116" cy="4706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7" name="Ink 31"/>
              <p14:cNvContentPartPr>
                <a14:cpLocks xmlns:a14="http://schemas.microsoft.com/office/drawing/2010/main" noRot="1" noChangeAspect="1" noEditPoints="1" noChangeArrowheads="1" noChangeShapeType="1"/>
              </p14:cNvContentPartPr>
              <p14:nvPr/>
            </p14:nvContentPartPr>
            <p14:xfrm>
              <a:off x="6108700" y="5915025"/>
              <a:ext cx="361950" cy="241300"/>
            </p14:xfrm>
          </p:contentPart>
        </mc:Choice>
        <mc:Fallback xmlns="">
          <p:pic>
            <p:nvPicPr>
              <p:cNvPr id="19487" name="Ink 31"/>
              <p:cNvPicPr>
                <a:picLocks noRot="1" noChangeAspect="1" noEditPoints="1" noChangeArrowheads="1" noChangeShapeType="1"/>
              </p:cNvPicPr>
              <p:nvPr/>
            </p:nvPicPr>
            <p:blipFill>
              <a:blip r:embed="rId12"/>
              <a:stretch>
                <a:fillRect/>
              </a:stretch>
            </p:blipFill>
            <p:spPr>
              <a:xfrm>
                <a:off x="6104742" y="5912144"/>
                <a:ext cx="374183" cy="2535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8" name="Ink 32"/>
              <p14:cNvContentPartPr>
                <a14:cpLocks xmlns:a14="http://schemas.microsoft.com/office/drawing/2010/main" noRot="1" noChangeAspect="1" noEditPoints="1" noChangeArrowheads="1" noChangeShapeType="1"/>
              </p14:cNvContentPartPr>
              <p14:nvPr/>
            </p14:nvContentPartPr>
            <p14:xfrm>
              <a:off x="5032375" y="6048375"/>
              <a:ext cx="141288" cy="258763"/>
            </p14:xfrm>
          </p:contentPart>
        </mc:Choice>
        <mc:Fallback xmlns="">
          <p:pic>
            <p:nvPicPr>
              <p:cNvPr id="19488" name="Ink 32"/>
              <p:cNvPicPr>
                <a:picLocks noRot="1" noChangeAspect="1" noEditPoints="1" noChangeArrowheads="1" noChangeShapeType="1"/>
              </p:cNvPicPr>
              <p:nvPr/>
            </p:nvPicPr>
            <p:blipFill>
              <a:blip r:embed="rId14"/>
              <a:stretch>
                <a:fillRect/>
              </a:stretch>
            </p:blipFill>
            <p:spPr>
              <a:xfrm>
                <a:off x="5022643" y="6037938"/>
                <a:ext cx="162914" cy="27963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9" name="Ink 33"/>
              <p14:cNvContentPartPr>
                <a14:cpLocks xmlns:a14="http://schemas.microsoft.com/office/drawing/2010/main" noRot="1" noChangeAspect="1" noEditPoints="1" noChangeArrowheads="1" noChangeShapeType="1"/>
              </p14:cNvContentPartPr>
              <p14:nvPr/>
            </p14:nvContentPartPr>
            <p14:xfrm>
              <a:off x="4454525" y="5754688"/>
              <a:ext cx="198438" cy="520700"/>
            </p14:xfrm>
          </p:contentPart>
        </mc:Choice>
        <mc:Fallback xmlns="">
          <p:pic>
            <p:nvPicPr>
              <p:cNvPr id="19489" name="Ink 33"/>
              <p:cNvPicPr>
                <a:picLocks noRot="1" noChangeAspect="1" noEditPoints="1" noChangeArrowheads="1" noChangeShapeType="1"/>
              </p:cNvPicPr>
              <p:nvPr/>
            </p:nvPicPr>
            <p:blipFill>
              <a:blip r:embed="rId16"/>
              <a:stretch>
                <a:fillRect/>
              </a:stretch>
            </p:blipFill>
            <p:spPr>
              <a:xfrm>
                <a:off x="4447682" y="5744605"/>
                <a:ext cx="215005"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90" name="Ink 34"/>
              <p14:cNvContentPartPr>
                <a14:cpLocks xmlns:a14="http://schemas.microsoft.com/office/drawing/2010/main" noRot="1" noChangeAspect="1" noEditPoints="1" noChangeArrowheads="1" noChangeShapeType="1"/>
              </p14:cNvContentPartPr>
              <p14:nvPr/>
            </p14:nvContentPartPr>
            <p14:xfrm>
              <a:off x="3913188" y="6037263"/>
              <a:ext cx="295275" cy="284162"/>
            </p14:xfrm>
          </p:contentPart>
        </mc:Choice>
        <mc:Fallback xmlns="">
          <p:pic>
            <p:nvPicPr>
              <p:cNvPr id="19490" name="Ink 34"/>
              <p:cNvPicPr>
                <a:picLocks noRot="1" noChangeAspect="1" noEditPoints="1" noChangeArrowheads="1" noChangeShapeType="1"/>
              </p:cNvPicPr>
              <p:nvPr/>
            </p:nvPicPr>
            <p:blipFill>
              <a:blip r:embed="rId18"/>
              <a:stretch>
                <a:fillRect/>
              </a:stretch>
            </p:blipFill>
            <p:spPr>
              <a:xfrm>
                <a:off x="3905986" y="6029700"/>
                <a:ext cx="313280"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91" name="Ink 35"/>
              <p14:cNvContentPartPr>
                <a14:cpLocks xmlns:a14="http://schemas.microsoft.com/office/drawing/2010/main" noRot="1" noChangeAspect="1" noEditPoints="1" noChangeArrowheads="1" noChangeShapeType="1"/>
              </p14:cNvContentPartPr>
              <p14:nvPr/>
            </p14:nvContentPartPr>
            <p14:xfrm>
              <a:off x="6397625" y="5283200"/>
              <a:ext cx="268288" cy="254000"/>
            </p14:xfrm>
          </p:contentPart>
        </mc:Choice>
        <mc:Fallback xmlns="">
          <p:pic>
            <p:nvPicPr>
              <p:cNvPr id="19491" name="Ink 35"/>
              <p:cNvPicPr>
                <a:picLocks noRot="1" noChangeAspect="1" noEditPoints="1" noChangeArrowheads="1" noChangeShapeType="1"/>
              </p:cNvPicPr>
              <p:nvPr/>
            </p:nvPicPr>
            <p:blipFill>
              <a:blip r:embed="rId20"/>
              <a:stretch>
                <a:fillRect/>
              </a:stretch>
            </p:blipFill>
            <p:spPr>
              <a:xfrm>
                <a:off x="6395104" y="5280682"/>
                <a:ext cx="280892" cy="2673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92" name="Ink 36"/>
              <p14:cNvContentPartPr>
                <a14:cpLocks xmlns:a14="http://schemas.microsoft.com/office/drawing/2010/main" noRot="1" noChangeAspect="1" noEditPoints="1" noChangeArrowheads="1" noChangeShapeType="1"/>
              </p14:cNvContentPartPr>
              <p14:nvPr/>
            </p14:nvContentPartPr>
            <p14:xfrm>
              <a:off x="6080125" y="3178175"/>
              <a:ext cx="1601788" cy="50800"/>
            </p14:xfrm>
          </p:contentPart>
        </mc:Choice>
        <mc:Fallback xmlns="">
          <p:pic>
            <p:nvPicPr>
              <p:cNvPr id="19492" name="Ink 36"/>
              <p:cNvPicPr>
                <a:picLocks noRot="1" noChangeAspect="1" noEditPoints="1" noChangeArrowheads="1" noChangeShapeType="1"/>
              </p:cNvPicPr>
              <p:nvPr/>
            </p:nvPicPr>
            <p:blipFill>
              <a:blip r:embed="rId22"/>
              <a:stretch>
                <a:fillRect/>
              </a:stretch>
            </p:blipFill>
            <p:spPr>
              <a:xfrm>
                <a:off x="6077605" y="3168516"/>
                <a:ext cx="1614029" cy="690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93" name="Ink 37"/>
              <p14:cNvContentPartPr>
                <a14:cpLocks xmlns:a14="http://schemas.microsoft.com/office/drawing/2010/main" noRot="1" noChangeAspect="1" noEditPoints="1" noChangeArrowheads="1" noChangeShapeType="1"/>
              </p14:cNvContentPartPr>
              <p14:nvPr/>
            </p14:nvContentPartPr>
            <p14:xfrm>
              <a:off x="1023938" y="2976563"/>
              <a:ext cx="452437" cy="176212"/>
            </p14:xfrm>
          </p:contentPart>
        </mc:Choice>
        <mc:Fallback xmlns="">
          <p:pic>
            <p:nvPicPr>
              <p:cNvPr id="19493" name="Ink 37"/>
              <p:cNvPicPr>
                <a:picLocks noRot="1" noChangeAspect="1" noEditPoints="1" noChangeArrowheads="1" noChangeShapeType="1"/>
              </p:cNvPicPr>
              <p:nvPr/>
            </p:nvPicPr>
            <p:blipFill>
              <a:blip r:embed="rId24"/>
              <a:stretch>
                <a:fillRect/>
              </a:stretch>
            </p:blipFill>
            <p:spPr>
              <a:xfrm>
                <a:off x="1020339" y="2972239"/>
                <a:ext cx="462515" cy="1881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94" name="Ink 38"/>
              <p14:cNvContentPartPr>
                <a14:cpLocks xmlns:a14="http://schemas.microsoft.com/office/drawing/2010/main" noRot="1" noChangeAspect="1" noEditPoints="1" noChangeArrowheads="1" noChangeShapeType="1"/>
              </p14:cNvContentPartPr>
              <p14:nvPr/>
            </p14:nvContentPartPr>
            <p14:xfrm>
              <a:off x="6800850" y="2493963"/>
              <a:ext cx="280988" cy="241300"/>
            </p14:xfrm>
          </p:contentPart>
        </mc:Choice>
        <mc:Fallback xmlns="">
          <p:pic>
            <p:nvPicPr>
              <p:cNvPr id="19494" name="Ink 38"/>
              <p:cNvPicPr>
                <a:picLocks noRot="1" noChangeAspect="1" noEditPoints="1" noChangeArrowheads="1" noChangeShapeType="1"/>
              </p:cNvPicPr>
              <p:nvPr/>
            </p:nvPicPr>
            <p:blipFill>
              <a:blip r:embed="rId26"/>
              <a:stretch>
                <a:fillRect/>
              </a:stretch>
            </p:blipFill>
            <p:spPr>
              <a:xfrm>
                <a:off x="6794014" y="2488921"/>
                <a:ext cx="297538" cy="25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95" name="Ink 39"/>
              <p14:cNvContentPartPr>
                <a14:cpLocks xmlns:a14="http://schemas.microsoft.com/office/drawing/2010/main" noRot="1" noChangeAspect="1" noEditPoints="1" noChangeArrowheads="1" noChangeShapeType="1"/>
              </p14:cNvContentPartPr>
              <p14:nvPr/>
            </p14:nvContentPartPr>
            <p14:xfrm>
              <a:off x="3424238" y="2459038"/>
              <a:ext cx="234950" cy="277812"/>
            </p14:xfrm>
          </p:contentPart>
        </mc:Choice>
        <mc:Fallback xmlns="">
          <p:pic>
            <p:nvPicPr>
              <p:cNvPr id="19495" name="Ink 39"/>
              <p:cNvPicPr>
                <a:picLocks noRot="1" noChangeAspect="1" noEditPoints="1" noChangeArrowheads="1" noChangeShapeType="1"/>
              </p:cNvPicPr>
              <p:nvPr/>
            </p:nvPicPr>
            <p:blipFill>
              <a:blip r:embed="rId28"/>
              <a:stretch>
                <a:fillRect/>
              </a:stretch>
            </p:blipFill>
            <p:spPr>
              <a:xfrm>
                <a:off x="3415243" y="2450761"/>
                <a:ext cx="252220" cy="2936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96" name="Ink 40"/>
              <p14:cNvContentPartPr>
                <a14:cpLocks xmlns:a14="http://schemas.microsoft.com/office/drawing/2010/main" noRot="1" noChangeAspect="1" noEditPoints="1" noChangeArrowheads="1" noChangeShapeType="1"/>
              </p14:cNvContentPartPr>
              <p14:nvPr/>
            </p14:nvContentPartPr>
            <p14:xfrm>
              <a:off x="4111625" y="4525963"/>
              <a:ext cx="3427413" cy="73025"/>
            </p14:xfrm>
          </p:contentPart>
        </mc:Choice>
        <mc:Fallback xmlns="">
          <p:pic>
            <p:nvPicPr>
              <p:cNvPr id="19496" name="Ink 40"/>
              <p:cNvPicPr>
                <a:picLocks noRot="1" noChangeAspect="1" noEditPoints="1" noChangeArrowheads="1" noChangeShapeType="1"/>
              </p:cNvPicPr>
              <p:nvPr/>
            </p:nvPicPr>
            <p:blipFill>
              <a:blip r:embed="rId30"/>
              <a:stretch>
                <a:fillRect/>
              </a:stretch>
            </p:blipFill>
            <p:spPr>
              <a:xfrm>
                <a:off x="4109105" y="4515118"/>
                <a:ext cx="3442172" cy="9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97" name="Ink 41"/>
              <p14:cNvContentPartPr>
                <a14:cpLocks xmlns:a14="http://schemas.microsoft.com/office/drawing/2010/main" noRot="1" noChangeAspect="1" noEditPoints="1" noChangeArrowheads="1" noChangeShapeType="1"/>
              </p14:cNvContentPartPr>
              <p14:nvPr/>
            </p14:nvContentPartPr>
            <p14:xfrm>
              <a:off x="395288" y="3127375"/>
              <a:ext cx="2166937" cy="2239963"/>
            </p14:xfrm>
          </p:contentPart>
        </mc:Choice>
        <mc:Fallback xmlns="">
          <p:pic>
            <p:nvPicPr>
              <p:cNvPr id="19497" name="Ink 41"/>
              <p:cNvPicPr>
                <a:picLocks noRot="1" noChangeAspect="1" noEditPoints="1" noChangeArrowheads="1" noChangeShapeType="1"/>
              </p:cNvPicPr>
              <p:nvPr/>
            </p:nvPicPr>
            <p:blipFill>
              <a:blip r:embed="rId32"/>
              <a:stretch>
                <a:fillRect/>
              </a:stretch>
            </p:blipFill>
            <p:spPr>
              <a:xfrm>
                <a:off x="388808" y="3124855"/>
                <a:ext cx="2182778" cy="225436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98" name="Ink 42"/>
              <p14:cNvContentPartPr>
                <a14:cpLocks xmlns:a14="http://schemas.microsoft.com/office/drawing/2010/main" noRot="1" noChangeAspect="1" noEditPoints="1" noChangeArrowheads="1" noChangeShapeType="1"/>
              </p14:cNvContentPartPr>
              <p14:nvPr/>
            </p14:nvContentPartPr>
            <p14:xfrm>
              <a:off x="3602038" y="5327650"/>
              <a:ext cx="2840037" cy="100013"/>
            </p14:xfrm>
          </p:contentPart>
        </mc:Choice>
        <mc:Fallback xmlns="">
          <p:pic>
            <p:nvPicPr>
              <p:cNvPr id="19498" name="Ink 42"/>
              <p:cNvPicPr>
                <a:picLocks noRot="1" noChangeAspect="1" noEditPoints="1" noChangeArrowheads="1" noChangeShapeType="1"/>
              </p:cNvPicPr>
              <p:nvPr/>
            </p:nvPicPr>
            <p:blipFill>
              <a:blip r:embed="rId34"/>
              <a:stretch>
                <a:fillRect/>
              </a:stretch>
            </p:blipFill>
            <p:spPr>
              <a:xfrm>
                <a:off x="3599158" y="5316457"/>
                <a:ext cx="2852277" cy="1209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99" name="Ink 43"/>
              <p14:cNvContentPartPr>
                <a14:cpLocks xmlns:a14="http://schemas.microsoft.com/office/drawing/2010/main" noRot="1" noChangeAspect="1" noEditPoints="1" noChangeArrowheads="1" noChangeShapeType="1"/>
              </p14:cNvContentPartPr>
              <p14:nvPr/>
            </p14:nvContentPartPr>
            <p14:xfrm>
              <a:off x="1584325" y="3136900"/>
              <a:ext cx="4057650" cy="74613"/>
            </p14:xfrm>
          </p:contentPart>
        </mc:Choice>
        <mc:Fallback xmlns="">
          <p:pic>
            <p:nvPicPr>
              <p:cNvPr id="19499" name="Ink 43"/>
              <p:cNvPicPr>
                <a:picLocks noRot="1" noChangeAspect="1" noEditPoints="1" noChangeArrowheads="1" noChangeShapeType="1"/>
              </p:cNvPicPr>
              <p:nvPr/>
            </p:nvPicPr>
            <p:blipFill>
              <a:blip r:embed="rId36"/>
              <a:stretch>
                <a:fillRect/>
              </a:stretch>
            </p:blipFill>
            <p:spPr>
              <a:xfrm>
                <a:off x="1581085" y="3127573"/>
                <a:ext cx="4071690" cy="9434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00" name="Ink 44"/>
              <p14:cNvContentPartPr>
                <a14:cpLocks xmlns:a14="http://schemas.microsoft.com/office/drawing/2010/main" noRot="1" noChangeAspect="1" noEditPoints="1" noChangeArrowheads="1" noChangeShapeType="1"/>
              </p14:cNvContentPartPr>
              <p14:nvPr/>
            </p14:nvContentPartPr>
            <p14:xfrm>
              <a:off x="506413" y="3644900"/>
              <a:ext cx="2432050" cy="2416175"/>
            </p14:xfrm>
          </p:contentPart>
        </mc:Choice>
        <mc:Fallback xmlns="">
          <p:pic>
            <p:nvPicPr>
              <p:cNvPr id="19500" name="Ink 44"/>
              <p:cNvPicPr>
                <a:picLocks noRot="1" noChangeAspect="1" noEditPoints="1" noChangeArrowheads="1" noChangeShapeType="1"/>
              </p:cNvPicPr>
              <p:nvPr/>
            </p:nvPicPr>
            <p:blipFill>
              <a:blip r:embed="rId38"/>
              <a:stretch>
                <a:fillRect/>
              </a:stretch>
            </p:blipFill>
            <p:spPr>
              <a:xfrm>
                <a:off x="497413" y="3642380"/>
                <a:ext cx="2444649" cy="242229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01" name="Ink 45"/>
              <p14:cNvContentPartPr>
                <a14:cpLocks xmlns:a14="http://schemas.microsoft.com/office/drawing/2010/main" noRot="1" noChangeAspect="1" noEditPoints="1" noChangeArrowheads="1" noChangeShapeType="1"/>
              </p14:cNvContentPartPr>
              <p14:nvPr/>
            </p14:nvContentPartPr>
            <p14:xfrm>
              <a:off x="3176588" y="6037263"/>
              <a:ext cx="3036887" cy="63500"/>
            </p14:xfrm>
          </p:contentPart>
        </mc:Choice>
        <mc:Fallback xmlns="">
          <p:pic>
            <p:nvPicPr>
              <p:cNvPr id="19501" name="Ink 45"/>
              <p:cNvPicPr>
                <a:picLocks noRot="1" noChangeAspect="1" noEditPoints="1" noChangeArrowheads="1" noChangeShapeType="1"/>
              </p:cNvPicPr>
              <p:nvPr/>
            </p:nvPicPr>
            <p:blipFill>
              <a:blip r:embed="rId40"/>
              <a:stretch>
                <a:fillRect/>
              </a:stretch>
            </p:blipFill>
            <p:spPr>
              <a:xfrm>
                <a:off x="3171908" y="6032651"/>
                <a:ext cx="3045167" cy="79109"/>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5161175"/>
            <a:ext cx="8458200" cy="762000"/>
          </a:xfrm>
        </p:spPr>
        <p:txBody>
          <a:bodyPr/>
          <a:lstStyle/>
          <a:p>
            <a:endParaRPr lang="en-CA" sz="1800" dirty="0"/>
          </a:p>
        </p:txBody>
      </p:sp>
      <p:sp>
        <p:nvSpPr>
          <p:cNvPr id="4" name="Date Placeholder 3"/>
          <p:cNvSpPr>
            <a:spLocks noGrp="1"/>
          </p:cNvSpPr>
          <p:nvPr>
            <p:ph type="dt" sz="half" idx="10"/>
          </p:nvPr>
        </p:nvSpPr>
        <p:spPr/>
        <p:txBody>
          <a:bodyPr/>
          <a:lstStyle/>
          <a:p>
            <a:pPr>
              <a:defRPr/>
            </a:pPr>
            <a:fld id="{5386B0B7-5EA5-4CC7-A7A0-7A8748E5A363}" type="datetime1">
              <a:rPr lang="en-US" smtClean="0"/>
              <a:t>2/11/2019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32</a:t>
            </a:fld>
            <a:endParaRPr lang="en-US"/>
          </a:p>
        </p:txBody>
      </p:sp>
      <p:pic>
        <p:nvPicPr>
          <p:cNvPr id="7" name="Picture 6"/>
          <p:cNvPicPr>
            <a:picLocks noChangeAspect="1"/>
          </p:cNvPicPr>
          <p:nvPr/>
        </p:nvPicPr>
        <p:blipFill>
          <a:blip r:embed="rId3"/>
          <a:stretch>
            <a:fillRect/>
          </a:stretch>
        </p:blipFill>
        <p:spPr>
          <a:xfrm>
            <a:off x="381473" y="344652"/>
            <a:ext cx="7686300" cy="4816523"/>
          </a:xfrm>
          <a:prstGeom prst="rect">
            <a:avLst/>
          </a:prstGeom>
        </p:spPr>
      </p:pic>
    </p:spTree>
    <p:extLst>
      <p:ext uri="{BB962C8B-B14F-4D97-AF65-F5344CB8AC3E}">
        <p14:creationId xmlns:p14="http://schemas.microsoft.com/office/powerpoint/2010/main" val="2621626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Language and time </a:t>
            </a:r>
            <a:endParaRPr lang="en-CA" dirty="0"/>
          </a:p>
        </p:txBody>
      </p:sp>
      <p:sp>
        <p:nvSpPr>
          <p:cNvPr id="3" name="Content Placeholder 2"/>
          <p:cNvSpPr>
            <a:spLocks noGrp="1"/>
          </p:cNvSpPr>
          <p:nvPr>
            <p:ph idx="1"/>
          </p:nvPr>
        </p:nvSpPr>
        <p:spPr>
          <a:xfrm>
            <a:off x="304800" y="1742388"/>
            <a:ext cx="8686800" cy="4267200"/>
          </a:xfrm>
        </p:spPr>
        <p:txBody>
          <a:bodyPr/>
          <a:lstStyle/>
          <a:p>
            <a:r>
              <a:rPr lang="en-CA" b="0" dirty="0"/>
              <a:t>Much more than </a:t>
            </a:r>
            <a:r>
              <a:rPr lang="en-CA" b="0" dirty="0" smtClean="0"/>
              <a:t>how </a:t>
            </a:r>
            <a:r>
              <a:rPr lang="en-CA" dirty="0" smtClean="0"/>
              <a:t>past</a:t>
            </a:r>
            <a:r>
              <a:rPr lang="en-CA" b="0" dirty="0"/>
              <a:t>, </a:t>
            </a:r>
            <a:r>
              <a:rPr lang="en-CA" dirty="0"/>
              <a:t>present</a:t>
            </a:r>
            <a:r>
              <a:rPr lang="en-CA" b="0" dirty="0"/>
              <a:t>, </a:t>
            </a:r>
            <a:r>
              <a:rPr lang="en-CA" b="0" dirty="0" smtClean="0"/>
              <a:t>and </a:t>
            </a:r>
            <a:r>
              <a:rPr lang="en-CA" dirty="0" smtClean="0"/>
              <a:t>future</a:t>
            </a:r>
            <a:r>
              <a:rPr lang="en-CA" b="0" dirty="0" smtClean="0"/>
              <a:t> </a:t>
            </a:r>
            <a:r>
              <a:rPr lang="en-CA" b="0" dirty="0"/>
              <a:t>are signaled by various </a:t>
            </a:r>
            <a:r>
              <a:rPr lang="en-CA" dirty="0"/>
              <a:t>English verb </a:t>
            </a:r>
            <a:r>
              <a:rPr lang="en-CA" dirty="0" smtClean="0"/>
              <a:t>tenses</a:t>
            </a:r>
          </a:p>
          <a:p>
            <a:r>
              <a:rPr lang="en-CA" dirty="0" smtClean="0"/>
              <a:t>Languages </a:t>
            </a:r>
            <a:r>
              <a:rPr lang="en-CA" dirty="0"/>
              <a:t>have many other </a:t>
            </a:r>
            <a:r>
              <a:rPr lang="en-CA" b="0" dirty="0"/>
              <a:t>more direct and more specific </a:t>
            </a:r>
            <a:r>
              <a:rPr lang="en-CA" dirty="0"/>
              <a:t>ways to convey </a:t>
            </a:r>
            <a:r>
              <a:rPr lang="en-CA" dirty="0" smtClean="0"/>
              <a:t>temporal information</a:t>
            </a:r>
            <a:r>
              <a:rPr lang="en-CA" dirty="0"/>
              <a:t>,</a:t>
            </a:r>
            <a:r>
              <a:rPr lang="en-CA" b="0" dirty="0"/>
              <a:t> including the use of a wide variety of temporal </a:t>
            </a:r>
            <a:r>
              <a:rPr lang="en-CA" b="0" dirty="0" smtClean="0"/>
              <a:t>expressions… </a:t>
            </a:r>
            <a:r>
              <a:rPr lang="en-CA" sz="2400" b="0" i="1" dirty="0" smtClean="0">
                <a:solidFill>
                  <a:srgbClr val="00B0F0"/>
                </a:solidFill>
              </a:rPr>
              <a:t>in the morning, somewhere around noon, throughout my life</a:t>
            </a:r>
            <a:r>
              <a:rPr lang="en-CA" b="0" dirty="0" smtClean="0"/>
              <a:t>…</a:t>
            </a:r>
          </a:p>
          <a:p>
            <a:r>
              <a:rPr lang="en-CA" b="0" dirty="0" smtClean="0">
                <a:solidFill>
                  <a:srgbClr val="FF0000"/>
                </a:solidFill>
              </a:rPr>
              <a:t>Course project ? (see project in 2016, Error Analysis of temporal tagger)</a:t>
            </a:r>
            <a:endParaRPr lang="en-CA" b="0" dirty="0">
              <a:solidFill>
                <a:srgbClr val="FF0000"/>
              </a:solidFill>
            </a:endParaRPr>
          </a:p>
          <a:p>
            <a:endParaRPr lang="en-CA" b="0" dirty="0"/>
          </a:p>
        </p:txBody>
      </p:sp>
      <p:sp>
        <p:nvSpPr>
          <p:cNvPr id="4" name="Date Placeholder 3"/>
          <p:cNvSpPr>
            <a:spLocks noGrp="1"/>
          </p:cNvSpPr>
          <p:nvPr>
            <p:ph type="dt" sz="half" idx="10"/>
          </p:nvPr>
        </p:nvSpPr>
        <p:spPr/>
        <p:txBody>
          <a:bodyPr/>
          <a:lstStyle/>
          <a:p>
            <a:pPr>
              <a:defRPr/>
            </a:pPr>
            <a:fld id="{D1A1C56F-2080-45F5-8613-10F48790DFBA}" type="datetime1">
              <a:rPr lang="en-US" smtClean="0"/>
              <a:t>2/11/2019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33</a:t>
            </a:fld>
            <a:endParaRPr lang="en-US"/>
          </a:p>
        </p:txBody>
      </p:sp>
    </p:spTree>
    <p:extLst>
      <p:ext uri="{BB962C8B-B14F-4D97-AF65-F5344CB8AC3E}">
        <p14:creationId xmlns:p14="http://schemas.microsoft.com/office/powerpoint/2010/main" val="3868486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0"/>
          </p:nvPr>
        </p:nvSpPr>
        <p:spPr>
          <a:noFill/>
        </p:spPr>
        <p:txBody>
          <a:bodyPr/>
          <a:lstStyle/>
          <a:p>
            <a:fld id="{84A29AA8-B49D-458D-86EE-9477F28FD012}" type="datetime1">
              <a:rPr lang="en-US" smtClean="0"/>
              <a:t>2/11/2019</a:t>
            </a:fld>
            <a:endParaRPr lang="en-US"/>
          </a:p>
        </p:txBody>
      </p:sp>
      <p:sp>
        <p:nvSpPr>
          <p:cNvPr id="37891" name="Footer Placeholder 5"/>
          <p:cNvSpPr>
            <a:spLocks noGrp="1"/>
          </p:cNvSpPr>
          <p:nvPr>
            <p:ph type="ftr" sz="quarter" idx="11"/>
          </p:nvPr>
        </p:nvSpPr>
        <p:spPr>
          <a:noFill/>
        </p:spPr>
        <p:txBody>
          <a:bodyPr/>
          <a:lstStyle/>
          <a:p>
            <a:r>
              <a:rPr lang="en-US" smtClean="0"/>
              <a:t>CPSC503 Winter 2019</a:t>
            </a:r>
            <a:endParaRPr lang="en-US"/>
          </a:p>
        </p:txBody>
      </p:sp>
      <p:sp>
        <p:nvSpPr>
          <p:cNvPr id="37892" name="Slide Number Placeholder 6"/>
          <p:cNvSpPr>
            <a:spLocks noGrp="1"/>
          </p:cNvSpPr>
          <p:nvPr>
            <p:ph type="sldNum" sz="quarter" idx="12"/>
          </p:nvPr>
        </p:nvSpPr>
        <p:spPr>
          <a:noFill/>
        </p:spPr>
        <p:txBody>
          <a:bodyPr/>
          <a:lstStyle/>
          <a:p>
            <a:fld id="{C1D05127-B94B-4C65-9B5A-4B685C036FA4}" type="slidenum">
              <a:rPr lang="en-US" smtClean="0"/>
              <a:pPr/>
              <a:t>34</a:t>
            </a:fld>
            <a:endParaRPr lang="en-US" smtClean="0"/>
          </a:p>
        </p:txBody>
      </p:sp>
      <p:sp>
        <p:nvSpPr>
          <p:cNvPr id="37893" name="Rectangle 2"/>
          <p:cNvSpPr>
            <a:spLocks noGrp="1" noChangeArrowheads="1"/>
          </p:cNvSpPr>
          <p:nvPr>
            <p:ph type="title"/>
          </p:nvPr>
        </p:nvSpPr>
        <p:spPr>
          <a:xfrm>
            <a:off x="685800" y="457200"/>
            <a:ext cx="7772400" cy="1143000"/>
          </a:xfrm>
        </p:spPr>
        <p:txBody>
          <a:bodyPr/>
          <a:lstStyle/>
          <a:p>
            <a:pPr eaLnBrk="1" hangingPunct="1"/>
            <a:r>
              <a:rPr lang="en-US" dirty="0" smtClean="0"/>
              <a:t>Today </a:t>
            </a:r>
            <a:r>
              <a:rPr lang="en-US" smtClean="0"/>
              <a:t>Feb 9</a:t>
            </a:r>
            <a:endParaRPr lang="en-US" dirty="0" smtClean="0"/>
          </a:p>
        </p:txBody>
      </p:sp>
      <p:sp>
        <p:nvSpPr>
          <p:cNvPr id="37894" name="Rectangle 3"/>
          <p:cNvSpPr>
            <a:spLocks noGrp="1" noChangeArrowheads="1"/>
          </p:cNvSpPr>
          <p:nvPr>
            <p:ph type="body" sz="half" idx="1"/>
          </p:nvPr>
        </p:nvSpPr>
        <p:spPr>
          <a:xfrm>
            <a:off x="1066800" y="1600200"/>
            <a:ext cx="7543800" cy="3352800"/>
          </a:xfrm>
        </p:spPr>
        <p:txBody>
          <a:bodyPr/>
          <a:lstStyle/>
          <a:p>
            <a:pPr eaLnBrk="1" hangingPunct="1"/>
            <a:r>
              <a:rPr lang="en-US" sz="3200" dirty="0" smtClean="0"/>
              <a:t>Semantics / Meaning /Meaning Representations</a:t>
            </a:r>
          </a:p>
          <a:p>
            <a:pPr eaLnBrk="1" hangingPunct="1"/>
            <a:r>
              <a:rPr lang="en-US" sz="3200" dirty="0" smtClean="0"/>
              <a:t>Linguistically relevant Concepts in FOPC / FOL</a:t>
            </a:r>
          </a:p>
          <a:p>
            <a:pPr eaLnBrk="1" hangingPunct="1"/>
            <a:r>
              <a:rPr lang="en-US" sz="3200" dirty="0" smtClean="0">
                <a:solidFill>
                  <a:schemeClr val="accent2"/>
                </a:solidFill>
              </a:rPr>
              <a:t>Semantic Analysis (aka Semantic Parsing)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C9012AD3-020B-4787-9F2A-6C8AFEF91B39}" type="datetime1">
              <a:rPr lang="en-US" smtClean="0"/>
              <a:t>2/11/2019</a:t>
            </a:fld>
            <a:endParaRPr lang="en-US"/>
          </a:p>
        </p:txBody>
      </p:sp>
      <p:sp>
        <p:nvSpPr>
          <p:cNvPr id="2068" name="Footer Placeholder 5"/>
          <p:cNvSpPr>
            <a:spLocks noGrp="1"/>
          </p:cNvSpPr>
          <p:nvPr>
            <p:ph type="ftr" sz="quarter" idx="11"/>
          </p:nvPr>
        </p:nvSpPr>
        <p:spPr>
          <a:noFill/>
        </p:spPr>
        <p:txBody>
          <a:bodyPr/>
          <a:lstStyle/>
          <a:p>
            <a:r>
              <a:rPr lang="en-US" smtClean="0"/>
              <a:t>CPSC503 Winter 2019</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35</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smtClean="0"/>
              <a:t>Map NL queries into FOPC so that answers can be effectively computed</a:t>
            </a:r>
            <a:r>
              <a:rPr lang="en-US" sz="2800" dirty="0" smtClean="0">
                <a:solidFill>
                  <a:srgbClr val="008000"/>
                </a:solidFill>
              </a:rPr>
              <a:t>	</a:t>
            </a:r>
          </a:p>
          <a:p>
            <a:pPr lvl="1" eaLnBrk="1" hangingPunct="1"/>
            <a:endParaRPr lang="en-US" sz="2800" dirty="0" smtClean="0">
              <a:solidFill>
                <a:srgbClr val="008000"/>
              </a:solidFill>
            </a:endParaRPr>
          </a:p>
          <a:p>
            <a:pPr eaLnBrk="1" hangingPunct="1"/>
            <a:endParaRPr lang="en-US" dirty="0" smtClean="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175646270"/>
              </p:ext>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115809"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115810"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p14:cNvContentPartPr/>
              <p14:nvPr/>
            </p14:nvContentPartPr>
            <p14:xfrm>
              <a:off x="8380251" y="3957361"/>
              <a:ext cx="160920" cy="228600"/>
            </p14:xfrm>
          </p:contentPart>
        </mc:Choice>
        <mc:Fallback xmlns="">
          <p:pic>
            <p:nvPicPr>
              <p:cNvPr id="3" name="Ink 2"/>
              <p:cNvPicPr/>
              <p:nvPr/>
            </p:nvPicPr>
            <p:blipFill>
              <a:blip r:embed="rId41"/>
              <a:stretch>
                <a:fillRect/>
              </a:stretch>
            </p:blipFill>
            <p:spPr>
              <a:xfrm>
                <a:off x="8367651" y="3944761"/>
                <a:ext cx="186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Ink 3"/>
              <p14:cNvContentPartPr/>
              <p14:nvPr/>
            </p14:nvContentPartPr>
            <p14:xfrm>
              <a:off x="8370891" y="4072201"/>
              <a:ext cx="160560" cy="360"/>
            </p14:xfrm>
          </p:contentPart>
        </mc:Choice>
        <mc:Fallback xmlns="">
          <p:pic>
            <p:nvPicPr>
              <p:cNvPr id="4" name="Ink 3"/>
              <p:cNvPicPr/>
              <p:nvPr/>
            </p:nvPicPr>
            <p:blipFill>
              <a:blip r:embed="rId43"/>
              <a:stretch>
                <a:fillRect/>
              </a:stretch>
            </p:blipFill>
            <p:spPr>
              <a:xfrm>
                <a:off x="8358291" y="4059601"/>
                <a:ext cx="185760" cy="25560"/>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AD7FB13C-7159-4F23-A358-4249886EB69F}" type="datetime1">
              <a:rPr lang="en-US" smtClean="0"/>
              <a:t>2/11/2019</a:t>
            </a:fld>
            <a:endParaRPr lang="en-US"/>
          </a:p>
        </p:txBody>
      </p:sp>
      <p:sp>
        <p:nvSpPr>
          <p:cNvPr id="2068" name="Footer Placeholder 5"/>
          <p:cNvSpPr>
            <a:spLocks noGrp="1"/>
          </p:cNvSpPr>
          <p:nvPr>
            <p:ph type="ftr" sz="quarter" idx="11"/>
          </p:nvPr>
        </p:nvSpPr>
        <p:spPr>
          <a:noFill/>
        </p:spPr>
        <p:txBody>
          <a:bodyPr/>
          <a:lstStyle/>
          <a:p>
            <a:r>
              <a:rPr lang="en-US" smtClean="0"/>
              <a:t>CPSC503 Winter 2019</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36</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smtClean="0">
                <a:solidFill>
                  <a:srgbClr val="008000"/>
                </a:solidFill>
              </a:rPr>
              <a:t>	</a:t>
            </a:r>
          </a:p>
          <a:p>
            <a:pPr lvl="1" eaLnBrk="1" hangingPunct="1"/>
            <a:endParaRPr lang="en-US" sz="2800" kern="0" dirty="0" smtClean="0">
              <a:solidFill>
                <a:srgbClr val="008000"/>
              </a:solidFill>
            </a:endParaRPr>
          </a:p>
          <a:p>
            <a:pPr eaLnBrk="1" hangingPunct="1"/>
            <a:endParaRPr lang="en-US" kern="0" dirty="0" smtClean="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EEA6C783-7C6B-472B-9CEE-4461CDCB00DC}" type="datetime1">
              <a:rPr lang="en-US" smtClean="0"/>
              <a:t>2/11/2019</a:t>
            </a:fld>
            <a:endParaRPr lang="en-US"/>
          </a:p>
        </p:txBody>
      </p:sp>
      <p:sp>
        <p:nvSpPr>
          <p:cNvPr id="20485" name="Footer Placeholder 4"/>
          <p:cNvSpPr>
            <a:spLocks noGrp="1"/>
          </p:cNvSpPr>
          <p:nvPr>
            <p:ph type="ftr" sz="quarter" idx="11"/>
          </p:nvPr>
        </p:nvSpPr>
        <p:spPr>
          <a:noFill/>
        </p:spPr>
        <p:txBody>
          <a:bodyPr/>
          <a:lstStyle/>
          <a:p>
            <a:r>
              <a:rPr lang="en-US" smtClean="0"/>
              <a:t>CPSC503 Winter 2019</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37</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196E0C96-7CB4-4730-AF0C-EB86C9E06B14}" type="datetime1">
              <a:rPr lang="en-US" smtClean="0"/>
              <a:t>2/11/2019</a:t>
            </a:fld>
            <a:endParaRPr lang="en-US"/>
          </a:p>
        </p:txBody>
      </p:sp>
      <p:sp>
        <p:nvSpPr>
          <p:cNvPr id="38915" name="Footer Placeholder 4"/>
          <p:cNvSpPr>
            <a:spLocks noGrp="1"/>
          </p:cNvSpPr>
          <p:nvPr>
            <p:ph type="ftr" sz="quarter" idx="11"/>
          </p:nvPr>
        </p:nvSpPr>
        <p:spPr>
          <a:noFill/>
        </p:spPr>
        <p:txBody>
          <a:bodyPr/>
          <a:lstStyle/>
          <a:p>
            <a:r>
              <a:rPr lang="en-US" smtClean="0"/>
              <a:t>CPSC503 Winter 2019</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38</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FA2E41B7-B214-49B0-A93D-E2B7DBC5E3AE}" type="datetime1">
              <a:rPr lang="en-US" smtClean="0"/>
              <a:t>2/11/2019</a:t>
            </a:fld>
            <a:endParaRPr lang="en-US"/>
          </a:p>
        </p:txBody>
      </p:sp>
      <p:sp>
        <p:nvSpPr>
          <p:cNvPr id="21512" name="Footer Placeholder 6"/>
          <p:cNvSpPr>
            <a:spLocks noGrp="1"/>
          </p:cNvSpPr>
          <p:nvPr>
            <p:ph type="ftr" sz="quarter" idx="11"/>
          </p:nvPr>
        </p:nvSpPr>
        <p:spPr>
          <a:noFill/>
        </p:spPr>
        <p:txBody>
          <a:bodyPr/>
          <a:lstStyle/>
          <a:p>
            <a:r>
              <a:rPr lang="en-US" smtClean="0"/>
              <a:t>CPSC503 Winter 2019</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39</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7" name="Object 5"/>
          <p:cNvGraphicFramePr>
            <a:graphicFrameLocks noGrp="1" noChangeAspect="1"/>
          </p:cNvGraphicFramePr>
          <p:nvPr>
            <p:ph sz="quarter" idx="3"/>
            <p:extLst>
              <p:ext uri="{D42A27DB-BD31-4B8C-83A1-F6EECF244321}">
                <p14:modId xmlns:p14="http://schemas.microsoft.com/office/powerpoint/2010/main" val="551313633"/>
              </p:ext>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21742"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smtClean="0"/>
              <a:t>Very recent paper (NAACL 2018)</a:t>
            </a:r>
            <a:endParaRPr lang="en-CA" sz="3600" dirty="0"/>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t>
            </a:r>
            <a:r>
              <a:rPr lang="en-CA" sz="2400" b="0" dirty="0" smtClean="0"/>
              <a:t>Analysis, </a:t>
            </a:r>
          </a:p>
          <a:p>
            <a:pPr marL="0" indent="0" algn="ctr">
              <a:buNone/>
            </a:pPr>
            <a:r>
              <a:rPr lang="en-CA" sz="1800" b="0" dirty="0" err="1" smtClean="0"/>
              <a:t>D.Gaddy</a:t>
            </a:r>
            <a:r>
              <a:rPr lang="en-CA" sz="1800" b="0" dirty="0"/>
              <a:t>, </a:t>
            </a:r>
            <a:r>
              <a:rPr lang="en-CA" sz="1800" b="0" dirty="0" smtClean="0"/>
              <a:t>M. </a:t>
            </a:r>
            <a:r>
              <a:rPr lang="en-CA" sz="1800" b="0" dirty="0"/>
              <a:t>Stern, </a:t>
            </a:r>
            <a:r>
              <a:rPr lang="en-CA" sz="1800" b="0" dirty="0" smtClean="0"/>
              <a:t>D. Klein, Computer </a:t>
            </a:r>
            <a:r>
              <a:rPr lang="en-CA" sz="1800" b="0" dirty="0"/>
              <a:t>Science </a:t>
            </a:r>
            <a:r>
              <a:rPr lang="en-CA" sz="1800" b="0" dirty="0" smtClean="0"/>
              <a:t>., Univ. </a:t>
            </a:r>
            <a:r>
              <a:rPr lang="en-CA" sz="1800" b="0" dirty="0"/>
              <a:t>of California, </a:t>
            </a:r>
            <a:r>
              <a:rPr lang="en-CA" sz="1800" b="0" dirty="0" smtClean="0"/>
              <a:t>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4C937490-4077-4977-85A1-06D879793C2D}" type="datetime1">
              <a:rPr lang="en-US" smtClean="0"/>
              <a:t>2/11/2019</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smtClean="0"/>
                  <a:t>Abstractly, our model consists of a single scoring function </a:t>
                </a:r>
                <a:r>
                  <a:rPr lang="en-CA" sz="1800" b="1" i="1" dirty="0" smtClean="0"/>
                  <a:t>s(</a:t>
                </a:r>
                <a:r>
                  <a:rPr lang="en-CA" sz="1800" b="1" i="1" dirty="0" err="1" smtClean="0"/>
                  <a:t>i</a:t>
                </a:r>
                <a:r>
                  <a:rPr lang="en-CA" sz="1800" b="1" i="1" dirty="0" smtClean="0"/>
                  <a:t>, j, l) </a:t>
                </a:r>
                <a:r>
                  <a:rPr lang="en-CA" sz="1800" dirty="0"/>
                  <a:t>that assigns a real-valued </a:t>
                </a:r>
                <a:r>
                  <a:rPr lang="en-CA" sz="1800" dirty="0" smtClean="0"/>
                  <a:t>score to </a:t>
                </a:r>
                <a:r>
                  <a:rPr lang="en-CA" sz="1800" dirty="0"/>
                  <a:t>every label </a:t>
                </a:r>
                <a14:m>
                  <m:oMath xmlns:m="http://schemas.openxmlformats.org/officeDocument/2006/math">
                    <m:r>
                      <a:rPr lang="en-CA" sz="1800" b="1" i="1" smtClean="0">
                        <a:latin typeface="Cambria Math" panose="02040503050406030204" pitchFamily="18" charset="0"/>
                      </a:rPr>
                      <m:t>𝒍</m:t>
                    </m:r>
                  </m:oMath>
                </a14:m>
                <a:r>
                  <a:rPr lang="en-CA" sz="1800" dirty="0" smtClean="0"/>
                  <a:t> </a:t>
                </a:r>
                <a:r>
                  <a:rPr lang="en-CA" sz="1800" dirty="0"/>
                  <a:t>for each </a:t>
                </a:r>
                <a:r>
                  <a:rPr lang="en-CA" sz="1800" b="1" i="1" dirty="0" smtClean="0"/>
                  <a:t>span(</a:t>
                </a:r>
                <a:r>
                  <a:rPr lang="en-CA" sz="1800" b="1" i="1" dirty="0" err="1" smtClean="0"/>
                  <a:t>i</a:t>
                </a:r>
                <a:r>
                  <a:rPr lang="en-CA" sz="1800" b="1" i="1" dirty="0" smtClean="0"/>
                  <a:t>, </a:t>
                </a:r>
                <a:r>
                  <a:rPr lang="en-CA" sz="1800" b="1" i="1" dirty="0"/>
                  <a:t>j) </a:t>
                </a:r>
                <a:r>
                  <a:rPr lang="en-CA" sz="1800" dirty="0"/>
                  <a:t>in an input sentence</a:t>
                </a:r>
                <a:r>
                  <a:rPr lang="en-CA" sz="1800" dirty="0" smtClean="0"/>
                  <a:t>.</a:t>
                </a:r>
                <a:endParaRPr lang="en-CA" sz="1800" dirty="0"/>
              </a:p>
              <a:p>
                <a:pPr marL="285750" indent="-285750">
                  <a:spcBef>
                    <a:spcPts val="600"/>
                  </a:spcBef>
                  <a:buFont typeface="Arial" panose="020B0604020202020204" pitchFamily="34" charset="0"/>
                  <a:buChar char="•"/>
                </a:pPr>
                <a:r>
                  <a:rPr lang="en-CA" sz="1800" dirty="0" smtClean="0"/>
                  <a:t>We </a:t>
                </a:r>
                <a:r>
                  <a:rPr lang="en-CA" sz="1800" dirty="0"/>
                  <a:t>take the set of available labels to be </a:t>
                </a:r>
                <a:r>
                  <a:rPr lang="en-CA" sz="1800" dirty="0" smtClean="0"/>
                  <a:t>the collection </a:t>
                </a:r>
                <a:r>
                  <a:rPr lang="en-CA" sz="1800" dirty="0"/>
                  <a:t>of </a:t>
                </a:r>
                <a:r>
                  <a:rPr lang="en-CA" sz="1800" b="1" dirty="0"/>
                  <a:t>all </a:t>
                </a:r>
                <a:r>
                  <a:rPr lang="en-CA" sz="1800" b="1" dirty="0" smtClean="0"/>
                  <a:t>non-terminals </a:t>
                </a:r>
                <a:r>
                  <a:rPr lang="en-CA" sz="1800" dirty="0" smtClean="0"/>
                  <a:t>… in </a:t>
                </a:r>
                <a:r>
                  <a:rPr lang="en-CA" sz="1800" dirty="0"/>
                  <a:t>the training data</a:t>
                </a:r>
                <a:r>
                  <a:rPr lang="en-CA" sz="1800" dirty="0" smtClean="0"/>
                  <a:t>,</a:t>
                </a:r>
              </a:p>
              <a:p>
                <a:pPr marL="285750" indent="-285750">
                  <a:spcBef>
                    <a:spcPts val="600"/>
                  </a:spcBef>
                  <a:buFont typeface="Arial" panose="020B0604020202020204" pitchFamily="34" charset="0"/>
                  <a:buChar char="•"/>
                </a:pPr>
                <a:r>
                  <a:rPr lang="en-CA" sz="1800" dirty="0"/>
                  <a:t>To build up to spans, we first run a </a:t>
                </a:r>
                <a:r>
                  <a:rPr lang="en-CA" sz="1800" b="1" dirty="0" smtClean="0"/>
                  <a:t>bidirectional LSTM </a:t>
                </a:r>
                <a:r>
                  <a:rPr lang="en-CA" sz="1800" dirty="0"/>
                  <a:t>over the sequence of word </a:t>
                </a:r>
                <a:r>
                  <a:rPr lang="en-CA" sz="1800" dirty="0" smtClean="0"/>
                  <a:t>representations for </a:t>
                </a:r>
                <a:r>
                  <a:rPr lang="en-CA" sz="1800" dirty="0"/>
                  <a:t>an input </a:t>
                </a:r>
                <a:r>
                  <a:rPr lang="en-CA" sz="1800" dirty="0" smtClean="0"/>
                  <a:t>sentence</a:t>
                </a:r>
              </a:p>
              <a:p>
                <a:pPr marL="285750" indent="-285750">
                  <a:spcBef>
                    <a:spcPts val="600"/>
                  </a:spcBef>
                  <a:buFont typeface="Arial" panose="020B0604020202020204" pitchFamily="34" charset="0"/>
                  <a:buChar char="•"/>
                </a:pPr>
                <a:r>
                  <a:rPr lang="en-CA" sz="1800" dirty="0"/>
                  <a:t>we implement the label scoring </a:t>
                </a:r>
                <a:r>
                  <a:rPr lang="en-CA" sz="1800" dirty="0" smtClean="0"/>
                  <a:t>function by </a:t>
                </a:r>
                <a:r>
                  <a:rPr lang="en-CA" sz="1800" dirty="0"/>
                  <a:t>feeding the span representation through a </a:t>
                </a:r>
                <a:r>
                  <a:rPr lang="en-CA" sz="1800" dirty="0" smtClean="0"/>
                  <a:t>one </a:t>
                </a:r>
                <a:r>
                  <a:rPr lang="en-CA" sz="1800" b="1" dirty="0" smtClean="0"/>
                  <a:t>layer</a:t>
                </a:r>
                <a:r>
                  <a:rPr lang="en-CA" sz="1800" b="1" dirty="0"/>
                  <a:t> </a:t>
                </a:r>
                <a:r>
                  <a:rPr lang="en-CA" sz="1800" b="1" dirty="0" smtClean="0"/>
                  <a:t>feedforward </a:t>
                </a:r>
                <a:r>
                  <a:rPr lang="en-CA" sz="1800" b="1" dirty="0"/>
                  <a:t>network </a:t>
                </a:r>
                <a:r>
                  <a:rPr lang="en-CA" sz="1800" dirty="0"/>
                  <a:t>whose output </a:t>
                </a:r>
                <a:r>
                  <a:rPr lang="en-CA" sz="1800" dirty="0" smtClean="0"/>
                  <a:t>dimensionality equals </a:t>
                </a:r>
                <a:r>
                  <a:rPr lang="en-CA" sz="1800" dirty="0"/>
                  <a:t>the number of possible </a:t>
                </a:r>
                <a:r>
                  <a:rPr lang="en-CA" sz="1800" dirty="0" smtClean="0"/>
                  <a:t>labels</a:t>
                </a:r>
                <a:endParaRPr lang="en-CA" sz="1800" dirty="0"/>
              </a:p>
              <a:p>
                <a:pPr marL="285750" indent="-285750">
                  <a:spcBef>
                    <a:spcPts val="600"/>
                  </a:spcBef>
                  <a:buFont typeface="Arial" panose="020B0604020202020204" pitchFamily="34" charset="0"/>
                  <a:buChar char="•"/>
                </a:pPr>
                <a:r>
                  <a:rPr lang="en-CA" sz="1800" dirty="0" smtClean="0"/>
                  <a:t>….</a:t>
                </a:r>
                <a:r>
                  <a:rPr lang="en-CA" sz="1800" dirty="0"/>
                  <a:t> </a:t>
                </a:r>
                <a:r>
                  <a:rPr lang="en-CA" sz="1800" dirty="0" smtClean="0"/>
                  <a:t>we </a:t>
                </a:r>
                <a:r>
                  <a:rPr lang="en-CA" sz="1800" dirty="0"/>
                  <a:t>can still employ a </a:t>
                </a:r>
                <a:r>
                  <a:rPr lang="en-CA" sz="1800" b="1" dirty="0"/>
                  <a:t>CKY-style algorithm </a:t>
                </a:r>
                <a:r>
                  <a:rPr lang="en-CA" sz="1800" dirty="0"/>
                  <a:t>for </a:t>
                </a:r>
                <a:r>
                  <a:rPr lang="en-CA" sz="1800" dirty="0" smtClean="0"/>
                  <a:t>efficient globally </a:t>
                </a:r>
                <a:r>
                  <a:rPr lang="en-CA" sz="1800" dirty="0"/>
                  <a:t>optimal inference </a:t>
                </a:r>
                <a:r>
                  <a:rPr lang="en-CA" sz="1800" dirty="0" smtClean="0"/>
                  <a:t>…..</a:t>
                </a:r>
                <a:endParaRPr lang="en-CA" sz="1800" dirty="0"/>
              </a:p>
              <a:p>
                <a:pPr marL="285750" indent="-285750">
                  <a:spcBef>
                    <a:spcPts val="600"/>
                  </a:spcBef>
                  <a:buFont typeface="Arial" panose="020B0604020202020204" pitchFamily="34" charset="0"/>
                  <a:buChar char="•"/>
                </a:pPr>
                <a:r>
                  <a:rPr lang="en-CA" sz="1800" dirty="0" smtClean="0"/>
                  <a:t>“</a:t>
                </a: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a:t>
                </a:r>
                <a:r>
                  <a:rPr lang="en-CA" sz="1800" dirty="0" smtClean="0"/>
                  <a:t>machinery</a:t>
                </a:r>
              </a:p>
              <a:p>
                <a:pPr marL="285750" indent="-285750">
                  <a:spcBef>
                    <a:spcPts val="600"/>
                  </a:spcBef>
                  <a:buFont typeface="Arial" panose="020B0604020202020204" pitchFamily="34" charset="0"/>
                  <a:buChar char="•"/>
                </a:pPr>
                <a:r>
                  <a:rPr lang="en-CA" sz="1800" dirty="0" smtClean="0"/>
                  <a:t>Also this one does </a:t>
                </a:r>
                <a:r>
                  <a:rPr lang="en-CA" sz="1800" b="1" dirty="0"/>
                  <a:t>(92.08 F1 on PTB)</a:t>
                </a:r>
                <a:r>
                  <a:rPr lang="en-CA" sz="1800" dirty="0"/>
                  <a:t> </a:t>
                </a:r>
              </a:p>
              <a:p>
                <a:pPr>
                  <a:spcBef>
                    <a:spcPts val="600"/>
                  </a:spcBef>
                </a:pPr>
                <a:endParaRPr lang="en-CA"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4785926"/>
              </a:xfrm>
              <a:prstGeom prst="rect">
                <a:avLst/>
              </a:prstGeom>
              <a:blipFill>
                <a:blip r:embed="rId3"/>
                <a:stretch>
                  <a:fillRect l="-407" t="-637" r="-1017"/>
                </a:stretch>
              </a:blipFill>
            </p:spPr>
            <p:txBody>
              <a:bodyPr/>
              <a:lstStyle/>
              <a:p>
                <a:r>
                  <a:rPr lang="en-CA">
                    <a:noFill/>
                  </a:rPr>
                  <a:t> </a:t>
                </a:r>
              </a:p>
            </p:txBody>
          </p:sp>
        </mc:Fallback>
      </mc:AlternateContent>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a:t>
            </a:r>
            <a:r>
              <a:rPr lang="en-CA" dirty="0" smtClean="0">
                <a:latin typeface="+mj-lt"/>
              </a:rPr>
              <a:t>methods !</a:t>
            </a:r>
            <a:endParaRPr lang="en-CA" dirty="0">
              <a:latin typeface="+mj-lt"/>
            </a:endParaRPr>
          </a:p>
          <a:p>
            <a:r>
              <a:rPr lang="en-CA" dirty="0" smtClean="0">
                <a:latin typeface="+mj-lt"/>
              </a:rPr>
              <a:t>You should be able to understand most of this !</a:t>
            </a:r>
            <a:endParaRPr lang="en-CA" dirty="0">
              <a:latin typeface="+mj-lt"/>
            </a:endParaRPr>
          </a:p>
        </p:txBody>
      </p:sp>
    </p:spTree>
    <p:extLst>
      <p:ext uri="{BB962C8B-B14F-4D97-AF65-F5344CB8AC3E}">
        <p14:creationId xmlns:p14="http://schemas.microsoft.com/office/powerpoint/2010/main" val="5075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08C281BF-0371-424A-BB03-3981AD76FD66}" type="datetime1">
              <a:rPr lang="en-US" smtClean="0"/>
              <a:t>2/11/2019</a:t>
            </a:fld>
            <a:endParaRPr lang="en-US"/>
          </a:p>
        </p:txBody>
      </p:sp>
      <p:sp>
        <p:nvSpPr>
          <p:cNvPr id="22535" name="Footer Placeholder 5"/>
          <p:cNvSpPr>
            <a:spLocks noGrp="1"/>
          </p:cNvSpPr>
          <p:nvPr>
            <p:ph type="ftr" sz="quarter" idx="11"/>
          </p:nvPr>
        </p:nvSpPr>
        <p:spPr>
          <a:noFill/>
        </p:spPr>
        <p:txBody>
          <a:bodyPr/>
          <a:lstStyle/>
          <a:p>
            <a:r>
              <a:rPr lang="en-US" smtClean="0"/>
              <a:t>CPSC503 Winter 2019</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40</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22586"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B94CA75D-5509-49E9-A90E-7F648E6441AB}" type="datetime1">
              <a:rPr lang="en-US" smtClean="0"/>
              <a:t>2/11/2019</a:t>
            </a:fld>
            <a:endParaRPr lang="en-US"/>
          </a:p>
        </p:txBody>
      </p:sp>
      <p:sp>
        <p:nvSpPr>
          <p:cNvPr id="23566" name="Footer Placeholder 6"/>
          <p:cNvSpPr>
            <a:spLocks noGrp="1"/>
          </p:cNvSpPr>
          <p:nvPr>
            <p:ph type="ftr" sz="quarter" idx="11"/>
          </p:nvPr>
        </p:nvSpPr>
        <p:spPr>
          <a:noFill/>
        </p:spPr>
        <p:txBody>
          <a:bodyPr/>
          <a:lstStyle/>
          <a:p>
            <a:r>
              <a:rPr lang="en-US" smtClean="0"/>
              <a:t>CPSC503 Winter 2019</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41</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23816"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23817"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23818"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23819"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23820"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23821"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846BA2D8-6C1B-4ED1-9EC7-52227284EB55}" type="datetime1">
              <a:rPr lang="en-US" smtClean="0"/>
              <a:t>2/11/2019</a:t>
            </a:fld>
            <a:endParaRPr lang="en-US"/>
          </a:p>
        </p:txBody>
      </p:sp>
      <p:sp>
        <p:nvSpPr>
          <p:cNvPr id="24586" name="Footer Placeholder 5"/>
          <p:cNvSpPr>
            <a:spLocks noGrp="1"/>
          </p:cNvSpPr>
          <p:nvPr>
            <p:ph type="ftr" sz="quarter" idx="11"/>
          </p:nvPr>
        </p:nvSpPr>
        <p:spPr>
          <a:noFill/>
        </p:spPr>
        <p:txBody>
          <a:bodyPr/>
          <a:lstStyle/>
          <a:p>
            <a:r>
              <a:rPr lang="en-US" smtClean="0"/>
              <a:t>CPSC503 Winter 2019</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42</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3AA32684-BBCE-470F-A2F7-2F7F5C41E938}" type="datetime1">
              <a:rPr lang="en-US" smtClean="0"/>
              <a:t>2/11/2019</a:t>
            </a:fld>
            <a:endParaRPr lang="en-US"/>
          </a:p>
        </p:txBody>
      </p:sp>
      <p:sp>
        <p:nvSpPr>
          <p:cNvPr id="25608" name="Footer Placeholder 5"/>
          <p:cNvSpPr>
            <a:spLocks noGrp="1"/>
          </p:cNvSpPr>
          <p:nvPr>
            <p:ph type="ftr" sz="quarter" idx="11"/>
          </p:nvPr>
        </p:nvSpPr>
        <p:spPr>
          <a:noFill/>
        </p:spPr>
        <p:txBody>
          <a:bodyPr/>
          <a:lstStyle/>
          <a:p>
            <a:r>
              <a:rPr lang="en-US" smtClean="0"/>
              <a:t>CPSC503 Winter 2019</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43</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25642"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2D3921F2-A2D1-4C91-A5C0-FB4D223D3A56}" type="datetime1">
              <a:rPr lang="en-US" smtClean="0"/>
              <a:t>2/11/2019</a:t>
            </a:fld>
            <a:endParaRPr lang="en-US"/>
          </a:p>
        </p:txBody>
      </p:sp>
      <p:sp>
        <p:nvSpPr>
          <p:cNvPr id="26635" name="Footer Placeholder 4"/>
          <p:cNvSpPr>
            <a:spLocks noGrp="1"/>
          </p:cNvSpPr>
          <p:nvPr>
            <p:ph type="ftr" sz="quarter" idx="11"/>
          </p:nvPr>
        </p:nvSpPr>
        <p:spPr>
          <a:noFill/>
        </p:spPr>
        <p:txBody>
          <a:bodyPr/>
          <a:lstStyle/>
          <a:p>
            <a:r>
              <a:rPr lang="en-US" smtClean="0"/>
              <a:t>CPSC503 Winter 2019</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44</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26874" name="Equation" r:id="rId14" imgW="2933640" imgH="203040" progId="Equation.3">
                  <p:embed/>
                </p:oleObj>
              </mc:Choice>
              <mc:Fallback>
                <p:oleObj name="Equation" r:id="rId14" imgW="2933640" imgH="203040" progId="Equation.3">
                  <p:embed/>
                  <p:pic>
                    <p:nvPicPr>
                      <p:cNvPr id="0"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p:txBody>
          <a:bodyPr/>
          <a:lstStyle/>
          <a:p>
            <a:pPr>
              <a:defRPr/>
            </a:pPr>
            <a:fld id="{AD251427-BB7C-474F-802D-B980434BF562}" type="datetime1">
              <a:rPr lang="en-US" smtClean="0"/>
              <a:t>2/11/2019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45</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92D6349E-B9FA-4FC0-8A69-0A7ED3C6ED13}" type="datetime1">
              <a:rPr lang="en-US" smtClean="0"/>
              <a:t>2/11/2019</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46</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17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1A3B9588-D112-4878-942C-D769C2B87974}" type="datetime1">
              <a:rPr lang="en-US" smtClean="0"/>
              <a:t>2/11/2019</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smtClean="0"/>
              <a:t>CPSC503 Winter 2019</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47</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29" y="1197429"/>
            <a:ext cx="6705600" cy="486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8F2530DD-DA3E-4B03-9972-1DA9932D28B9}" type="datetime1">
              <a:rPr lang="en-US" smtClean="0"/>
              <a:t>2/11/2019</a:t>
            </a:fld>
            <a:endParaRPr lang="en-US" dirty="0"/>
          </a:p>
        </p:txBody>
      </p:sp>
      <p:sp>
        <p:nvSpPr>
          <p:cNvPr id="39939" name="Footer Placeholder 4"/>
          <p:cNvSpPr>
            <a:spLocks noGrp="1"/>
          </p:cNvSpPr>
          <p:nvPr>
            <p:ph type="ftr" sz="quarter" idx="11"/>
          </p:nvPr>
        </p:nvSpPr>
        <p:spPr>
          <a:xfrm>
            <a:off x="3124200" y="6629400"/>
            <a:ext cx="2895600" cy="457200"/>
          </a:xfrm>
          <a:noFill/>
        </p:spPr>
        <p:txBody>
          <a:bodyPr/>
          <a:lstStyle/>
          <a:p>
            <a:r>
              <a:rPr lang="en-US" smtClean="0"/>
              <a:t>CPSC503 Winter 2019</a:t>
            </a:r>
            <a:endParaRPr lang="en-US" dirty="0"/>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48</a:t>
            </a:fld>
            <a:endParaRPr lang="en-US" smtClean="0"/>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t> Text Book: Representation and Inference for Natural Language : A First Course in Computational Semantics </a:t>
            </a:r>
            <a:r>
              <a:rPr lang="en-US" sz="2400" i="1" dirty="0" smtClean="0"/>
              <a:t>Patrick Blackburn and Johan </a:t>
            </a:r>
            <a:r>
              <a:rPr lang="en-US" sz="2400" i="1" dirty="0" err="1" smtClean="0"/>
              <a:t>Bos</a:t>
            </a:r>
            <a:r>
              <a:rPr lang="en-US" sz="2400" i="1" dirty="0" smtClean="0"/>
              <a:t>, </a:t>
            </a:r>
            <a:r>
              <a:rPr lang="en-US" sz="2400" b="1" i="1" dirty="0" smtClean="0"/>
              <a:t>2005</a:t>
            </a:r>
            <a:r>
              <a:rPr lang="en-US" sz="2400" i="1" dirty="0" smtClean="0"/>
              <a:t>, </a:t>
            </a:r>
            <a:r>
              <a:rPr lang="en-CA" sz="2400" dirty="0" smtClean="0"/>
              <a:t>CSLI</a:t>
            </a:r>
            <a:endParaRPr lang="en-US" sz="2400" i="1" dirty="0" smtClean="0"/>
          </a:p>
          <a:p>
            <a:endParaRPr lang="en-US" sz="2400" i="1" dirty="0" smtClean="0"/>
          </a:p>
          <a:p>
            <a:pPr>
              <a:buFont typeface="Arial" pitchFamily="34" charset="0"/>
              <a:buChar char="•"/>
            </a:pPr>
            <a:r>
              <a:rPr lang="en-US" sz="2400" i="1" dirty="0" smtClean="0"/>
              <a:t> </a:t>
            </a:r>
            <a:r>
              <a:rPr lang="en-CA" sz="2400" i="1" dirty="0" smtClean="0"/>
              <a:t>J. </a:t>
            </a:r>
            <a:r>
              <a:rPr lang="en-CA" sz="2400" i="1" dirty="0" err="1" smtClean="0"/>
              <a:t>Bos</a:t>
            </a:r>
            <a:r>
              <a:rPr lang="en-CA" sz="2400" i="1" dirty="0" smtClean="0"/>
              <a:t> (</a:t>
            </a:r>
            <a:r>
              <a:rPr lang="en-CA" sz="2400" b="1" i="1" dirty="0" smtClean="0"/>
              <a:t>2011</a:t>
            </a:r>
            <a:r>
              <a:rPr lang="en-CA" sz="2400" i="1" dirty="0" smtClean="0"/>
              <a:t>): A Survey of Computational Semantics: Representation, Inference and Knowledge in Wide-Coverage Text Understanding. </a:t>
            </a:r>
            <a:r>
              <a:rPr lang="en-CA" sz="2400" dirty="0" smtClean="0"/>
              <a:t>Language and Linguistics Compass 5(6): 336–366</a:t>
            </a:r>
            <a:r>
              <a:rPr lang="en-CA" sz="2400" i="1" dirty="0" smtClean="0"/>
              <a:t>. </a:t>
            </a:r>
          </a:p>
          <a:p>
            <a:pPr>
              <a:buFont typeface="Arial" pitchFamily="34" charset="0"/>
              <a:buChar char="•"/>
            </a:pPr>
            <a:endParaRPr lang="en-CA" sz="2400" i="1" dirty="0"/>
          </a:p>
          <a:p>
            <a:pPr>
              <a:buFont typeface="Arial" pitchFamily="34" charset="0"/>
              <a:buChar char="•"/>
            </a:pPr>
            <a:r>
              <a:rPr lang="en-CA" sz="2400" i="1" dirty="0" smtClean="0"/>
              <a:t> Semantic parsing via Machine Learning: </a:t>
            </a:r>
            <a:r>
              <a:rPr lang="en-CA" sz="2400" dirty="0"/>
              <a:t>The Cornell Semantic Parsing Framework (Cornell SPF) is an open source research software package. It includes a semantic parsing algorithm, a flexible meaning representation language and learning algorithms. </a:t>
            </a:r>
            <a:r>
              <a:rPr lang="en-CA" sz="2000" dirty="0">
                <a:latin typeface="Arial" panose="020B0604020202020204" pitchFamily="34" charset="0"/>
                <a:cs typeface="Arial" panose="020B0604020202020204" pitchFamily="34" charset="0"/>
              </a:rPr>
              <a:t>http://yoavartzi.com/</a:t>
            </a:r>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9943" name="Ink 7"/>
              <p14:cNvContentPartPr>
                <a14:cpLocks xmlns:a14="http://schemas.microsoft.com/office/drawing/2010/main" noRot="1" noChangeAspect="1" noEditPoints="1" noChangeArrowheads="1" noChangeShapeType="1"/>
              </p14:cNvContentPartPr>
              <p14:nvPr/>
            </p14:nvContentPartPr>
            <p14:xfrm>
              <a:off x="6686550" y="2262188"/>
              <a:ext cx="854075" cy="419100"/>
            </p14:xfrm>
          </p:contentPart>
        </mc:Choice>
        <mc:Fallback xmlns="">
          <p:pic>
            <p:nvPicPr>
              <p:cNvPr id="39943" name="Ink 7"/>
              <p:cNvPicPr>
                <a:picLocks noRot="1" noChangeAspect="1" noEditPoints="1" noChangeArrowheads="1" noChangeShapeType="1"/>
              </p:cNvPicPr>
              <p:nvPr/>
            </p:nvPicPr>
            <p:blipFill>
              <a:blip r:embed="rId4"/>
              <a:stretch>
                <a:fillRect/>
              </a:stretch>
            </p:blipFill>
            <p:spPr>
              <a:xfrm>
                <a:off x="6677941" y="2253187"/>
                <a:ext cx="872010" cy="438543"/>
              </a:xfrm>
              <a:prstGeom prst="rect">
                <a:avLst/>
              </a:prstGeom>
            </p:spPr>
          </p:pic>
        </mc:Fallback>
      </mc:AlternateContent>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63491BE6-0F53-4F78-A2E7-25A0943C163D}" type="datetime1">
              <a:rPr lang="en-US" smtClean="0"/>
              <a:t>2/11/2019</a:t>
            </a:fld>
            <a:endParaRPr lang="en-US"/>
          </a:p>
        </p:txBody>
      </p:sp>
      <p:sp>
        <p:nvSpPr>
          <p:cNvPr id="20487" name="Footer Placeholder 4"/>
          <p:cNvSpPr>
            <a:spLocks noGrp="1"/>
          </p:cNvSpPr>
          <p:nvPr>
            <p:ph type="ftr" sz="quarter" idx="11"/>
          </p:nvPr>
        </p:nvSpPr>
        <p:spPr>
          <a:noFill/>
        </p:spPr>
        <p:txBody>
          <a:bodyPr/>
          <a:lstStyle/>
          <a:p>
            <a:r>
              <a:rPr lang="en-US" smtClean="0"/>
              <a:t>CPSC503 Winter 2019</a:t>
            </a:r>
            <a:endParaRPr lang="en-US"/>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49</a:t>
            </a:fld>
            <a:endParaRPr lang="en-US" smtClean="0"/>
          </a:p>
        </p:txBody>
      </p:sp>
      <p:sp>
        <p:nvSpPr>
          <p:cNvPr id="20489" name="Rectangle 2"/>
          <p:cNvSpPr>
            <a:spLocks noGrp="1" noChangeArrowheads="1"/>
          </p:cNvSpPr>
          <p:nvPr>
            <p:ph type="title"/>
          </p:nvPr>
        </p:nvSpPr>
        <p:spPr>
          <a:xfrm>
            <a:off x="575129" y="76200"/>
            <a:ext cx="7772400" cy="1143000"/>
          </a:xfrm>
        </p:spPr>
        <p:txBody>
          <a:bodyPr/>
          <a:lstStyle/>
          <a:p>
            <a:pPr eaLnBrk="1" hangingPunct="1"/>
            <a:r>
              <a:rPr lang="en-US" dirty="0" smtClean="0">
                <a:solidFill>
                  <a:srgbClr val="FF0000"/>
                </a:solidFill>
              </a:rPr>
              <a:t>Next Class</a:t>
            </a:r>
          </a:p>
        </p:txBody>
      </p:sp>
      <p:sp>
        <p:nvSpPr>
          <p:cNvPr id="20490" name="Rectangle 3"/>
          <p:cNvSpPr>
            <a:spLocks noGrp="1" noChangeArrowheads="1"/>
          </p:cNvSpPr>
          <p:nvPr>
            <p:ph type="body" idx="1"/>
          </p:nvPr>
        </p:nvSpPr>
        <p:spPr>
          <a:xfrm>
            <a:off x="575129" y="2667000"/>
            <a:ext cx="7772400" cy="2971800"/>
          </a:xfrm>
        </p:spPr>
        <p:txBody>
          <a:bodyPr/>
          <a:lstStyle/>
          <a:p>
            <a:pPr eaLnBrk="1" hangingPunct="1"/>
            <a:endParaRPr lang="en-US" dirty="0" smtClean="0"/>
          </a:p>
          <a:p>
            <a:pPr eaLnBrk="1" hangingPunct="1"/>
            <a:r>
              <a:rPr lang="en-US" dirty="0" smtClean="0"/>
              <a:t>Assignment-2 due Now !</a:t>
            </a:r>
            <a:endParaRPr lang="en-US" dirty="0"/>
          </a:p>
          <a:p>
            <a:pPr eaLnBrk="1" hangingPunct="1"/>
            <a:endParaRPr lang="en-US" dirty="0" smtClean="0"/>
          </a:p>
        </p:txBody>
      </p:sp>
      <p:sp>
        <p:nvSpPr>
          <p:cNvPr id="7" name="Rectangle 3"/>
          <p:cNvSpPr txBox="1">
            <a:spLocks noChangeArrowheads="1"/>
          </p:cNvSpPr>
          <p:nvPr/>
        </p:nvSpPr>
        <p:spPr bwMode="auto">
          <a:xfrm>
            <a:off x="228600" y="1447800"/>
            <a:ext cx="8610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CA" kern="0" dirty="0" smtClean="0"/>
              <a:t>Computing with Word Senses</a:t>
            </a:r>
            <a:r>
              <a:rPr lang="en-CA" b="0" kern="0" dirty="0" smtClean="0"/>
              <a:t>: Word Sense Disambiguation WSD; WordNet;  Ontologies</a:t>
            </a:r>
            <a:r>
              <a:rPr lang="en-US" b="0" kern="0" dirty="0" smtClean="0"/>
              <a:t> (Lexical Semantics); </a:t>
            </a:r>
            <a:r>
              <a:rPr lang="en-US" kern="0" dirty="0" smtClean="0"/>
              <a:t>Intro to Semantic Role Labeling</a:t>
            </a:r>
            <a:r>
              <a:rPr lang="en-US" b="0" kern="0" dirty="0" smtClean="0"/>
              <a:t> (</a:t>
            </a:r>
            <a:r>
              <a:rPr lang="en-US" b="0" kern="0" dirty="0" err="1" smtClean="0"/>
              <a:t>Chp</a:t>
            </a:r>
            <a:r>
              <a:rPr lang="en-US" b="0" kern="0" dirty="0"/>
              <a:t>. 18 3</a:t>
            </a:r>
            <a:r>
              <a:rPr lang="en-US" b="0" kern="0" baseline="30000" dirty="0"/>
              <a:t>rd</a:t>
            </a:r>
            <a:r>
              <a:rPr lang="en-US" b="0" kern="0" dirty="0"/>
              <a:t> Ed. </a:t>
            </a:r>
            <a:r>
              <a:rPr lang="en-US" b="0" kern="0" dirty="0" smtClean="0"/>
              <a:t>)</a:t>
            </a:r>
          </a:p>
        </p:txBody>
      </p:sp>
    </p:spTree>
    <p:extLst>
      <p:ext uri="{BB962C8B-B14F-4D97-AF65-F5344CB8AC3E}">
        <p14:creationId xmlns:p14="http://schemas.microsoft.com/office/powerpoint/2010/main" val="157328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smtClean="0"/>
              <a:t>Very recent paper (NAACL 2018)</a:t>
            </a:r>
            <a:endParaRPr lang="en-CA" sz="3600" dirty="0"/>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t>
            </a:r>
            <a:r>
              <a:rPr lang="en-CA" sz="2400" b="0" dirty="0" smtClean="0"/>
              <a:t>Analysis, </a:t>
            </a:r>
          </a:p>
          <a:p>
            <a:pPr marL="0" indent="0" algn="ctr">
              <a:buNone/>
            </a:pPr>
            <a:r>
              <a:rPr lang="en-CA" sz="1800" b="0" dirty="0" err="1" smtClean="0"/>
              <a:t>D.Gaddy</a:t>
            </a:r>
            <a:r>
              <a:rPr lang="en-CA" sz="1800" b="0" dirty="0"/>
              <a:t>, </a:t>
            </a:r>
            <a:r>
              <a:rPr lang="en-CA" sz="1800" b="0" dirty="0" smtClean="0"/>
              <a:t>M. </a:t>
            </a:r>
            <a:r>
              <a:rPr lang="en-CA" sz="1800" b="0" dirty="0"/>
              <a:t>Stern, </a:t>
            </a:r>
            <a:r>
              <a:rPr lang="en-CA" sz="1800" b="0" dirty="0" smtClean="0"/>
              <a:t>D. Klein, Computer </a:t>
            </a:r>
            <a:r>
              <a:rPr lang="en-CA" sz="1800" b="0" dirty="0"/>
              <a:t>Science </a:t>
            </a:r>
            <a:r>
              <a:rPr lang="en-CA" sz="1800" b="0" dirty="0" smtClean="0"/>
              <a:t>., Univ. </a:t>
            </a:r>
            <a:r>
              <a:rPr lang="en-CA" sz="1800" b="0" dirty="0"/>
              <a:t>of California, </a:t>
            </a:r>
            <a:r>
              <a:rPr lang="en-CA" sz="1800" b="0" dirty="0" smtClean="0"/>
              <a:t>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5AF76966-D1C3-4111-936F-C91E9E2B161E}" type="datetime1">
              <a:rPr lang="en-US" smtClean="0"/>
              <a:t>2/11/2019</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5</a:t>
            </a:fld>
            <a:endParaRPr lang="en-US"/>
          </a:p>
        </p:txBody>
      </p:sp>
      <p:pic>
        <p:nvPicPr>
          <p:cNvPr id="9" name="Picture 8"/>
          <p:cNvPicPr>
            <a:picLocks noChangeAspect="1"/>
          </p:cNvPicPr>
          <p:nvPr/>
        </p:nvPicPr>
        <p:blipFill>
          <a:blip r:embed="rId3"/>
          <a:stretch>
            <a:fillRect/>
          </a:stretch>
        </p:blipFill>
        <p:spPr>
          <a:xfrm>
            <a:off x="196917" y="2133600"/>
            <a:ext cx="8627784" cy="3733800"/>
          </a:xfrm>
          <a:prstGeom prst="rect">
            <a:avLst/>
          </a:prstGeom>
        </p:spPr>
      </p:pic>
    </p:spTree>
    <p:extLst>
      <p:ext uri="{BB962C8B-B14F-4D97-AF65-F5344CB8AC3E}">
        <p14:creationId xmlns:p14="http://schemas.microsoft.com/office/powerpoint/2010/main" val="784875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smtClean="0"/>
              <a:t>Just a sketch:  to provide some context for some concepts / techniques discussed in 422</a:t>
            </a:r>
            <a:endParaRPr lang="en-CA" sz="32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2019</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68C3B-C815-4706-936C-540C9276CF4E}" type="slidenum">
              <a:rPr lang="en-US" smtClean="0">
                <a:solidFill>
                  <a:srgbClr val="000000"/>
                </a:solidFill>
              </a:rPr>
              <a:pPr>
                <a:defRPr/>
              </a:pPr>
              <a:t>50</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40170F27-1E8F-46A1-814C-1B4929CB067B}" type="datetime1">
              <a:rPr lang="en-US" smtClean="0"/>
              <a:t>2/11/2019</a:t>
            </a:fld>
            <a:endParaRPr lang="en-US"/>
          </a:p>
        </p:txBody>
      </p:sp>
    </p:spTree>
    <p:extLst>
      <p:ext uri="{BB962C8B-B14F-4D97-AF65-F5344CB8AC3E}">
        <p14:creationId xmlns:p14="http://schemas.microsoft.com/office/powerpoint/2010/main" val="1530408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DE07DE7F-F928-4E0F-9D6C-3FBDFBF7BBBD}" type="datetime1">
              <a:rPr lang="en-US" smtClean="0"/>
              <a:t>2/11/2019</a:t>
            </a:fld>
            <a:endParaRPr lang="en-US"/>
          </a:p>
        </p:txBody>
      </p:sp>
      <p:sp>
        <p:nvSpPr>
          <p:cNvPr id="40963" name="Footer Placeholder 4"/>
          <p:cNvSpPr>
            <a:spLocks noGrp="1"/>
          </p:cNvSpPr>
          <p:nvPr>
            <p:ph type="ftr" sz="quarter" idx="11"/>
          </p:nvPr>
        </p:nvSpPr>
        <p:spPr>
          <a:noFill/>
        </p:spPr>
        <p:txBody>
          <a:bodyPr/>
          <a:lstStyle/>
          <a:p>
            <a:r>
              <a:rPr lang="en-US" smtClean="0"/>
              <a:t>CPSC503 Winter 2019</a:t>
            </a:r>
            <a:endParaRPr lang="en-US"/>
          </a:p>
        </p:txBody>
      </p:sp>
      <p:sp>
        <p:nvSpPr>
          <p:cNvPr id="40964" name="Slide Number Placeholder 5"/>
          <p:cNvSpPr>
            <a:spLocks noGrp="1"/>
          </p:cNvSpPr>
          <p:nvPr>
            <p:ph type="sldNum" sz="quarter" idx="12"/>
          </p:nvPr>
        </p:nvSpPr>
        <p:spPr>
          <a:noFill/>
        </p:spPr>
        <p:txBody>
          <a:bodyPr/>
          <a:lstStyle/>
          <a:p>
            <a:fld id="{B0F32F69-DF1F-4CCC-993C-3294B9734A29}" type="slidenum">
              <a:rPr lang="en-US" smtClean="0"/>
              <a:pPr/>
              <a:t>51</a:t>
            </a:fld>
            <a:endParaRPr lang="en-US" smtClean="0"/>
          </a:p>
        </p:txBody>
      </p:sp>
      <p:sp>
        <p:nvSpPr>
          <p:cNvPr id="40965" name="Rectangle 2"/>
          <p:cNvSpPr>
            <a:spLocks noGrp="1" noChangeArrowheads="1"/>
          </p:cNvSpPr>
          <p:nvPr>
            <p:ph type="title"/>
          </p:nvPr>
        </p:nvSpPr>
        <p:spPr>
          <a:xfrm>
            <a:off x="685800" y="457200"/>
            <a:ext cx="7772400" cy="1143000"/>
          </a:xfrm>
        </p:spPr>
        <p:txBody>
          <a:bodyPr/>
          <a:lstStyle/>
          <a:p>
            <a:pPr eaLnBrk="1" hangingPunct="1"/>
            <a:r>
              <a:rPr lang="en-US" smtClean="0"/>
              <a:t>Non-Compositionality</a:t>
            </a:r>
            <a:endParaRPr lang="en-US" smtClean="0">
              <a:solidFill>
                <a:srgbClr val="008000"/>
              </a:solidFill>
            </a:endParaRPr>
          </a:p>
        </p:txBody>
      </p:sp>
      <p:sp>
        <p:nvSpPr>
          <p:cNvPr id="40966" name="Rectangle 3"/>
          <p:cNvSpPr>
            <a:spLocks noGrp="1" noChangeArrowheads="1"/>
          </p:cNvSpPr>
          <p:nvPr>
            <p:ph type="body" idx="1"/>
          </p:nvPr>
        </p:nvSpPr>
        <p:spPr>
          <a:xfrm>
            <a:off x="533400" y="1676400"/>
            <a:ext cx="8183563" cy="1600200"/>
          </a:xfrm>
        </p:spPr>
        <p:txBody>
          <a:bodyPr/>
          <a:lstStyle/>
          <a:p>
            <a:pPr eaLnBrk="1" hangingPunct="1"/>
            <a:r>
              <a:rPr lang="en-US" smtClean="0"/>
              <a:t>Unfortunately, there are lots of examples where the meaning of a constituent can’t be derived from the meanings of the parts</a:t>
            </a:r>
          </a:p>
          <a:p>
            <a:pPr eaLnBrk="1" hangingPunct="1">
              <a:buFontTx/>
              <a:buNone/>
            </a:pPr>
            <a:endParaRPr lang="en-US" smtClean="0"/>
          </a:p>
          <a:p>
            <a:pPr lvl="1" eaLnBrk="1" hangingPunct="1"/>
            <a:endParaRPr lang="en-US" sz="2800" b="0" smtClean="0"/>
          </a:p>
        </p:txBody>
      </p:sp>
      <p:sp>
        <p:nvSpPr>
          <p:cNvPr id="40967" name="Rectangle 4"/>
          <p:cNvSpPr>
            <a:spLocks noChangeArrowheads="1"/>
          </p:cNvSpPr>
          <p:nvPr/>
        </p:nvSpPr>
        <p:spPr bwMode="auto">
          <a:xfrm>
            <a:off x="960438" y="3124200"/>
            <a:ext cx="8183562" cy="2362200"/>
          </a:xfrm>
          <a:prstGeom prst="rect">
            <a:avLst/>
          </a:prstGeom>
          <a:noFill/>
          <a:ln w="9525">
            <a:noFill/>
            <a:miter lim="800000"/>
            <a:headEnd/>
            <a:tailEnd/>
          </a:ln>
        </p:spPr>
        <p:txBody>
          <a:bodyPr/>
          <a:lstStyle/>
          <a:p>
            <a:pPr marL="742950" lvl="1" indent="-285750">
              <a:spcBef>
                <a:spcPct val="20000"/>
              </a:spcBef>
            </a:pPr>
            <a:r>
              <a:rPr lang="en-US" sz="2800">
                <a:latin typeface="Comic Sans MS" pitchFamily="66" charset="0"/>
              </a:rPr>
              <a:t>- metaphor, (e.g., corporation as person)</a:t>
            </a:r>
          </a:p>
          <a:p>
            <a:pPr marL="742950" lvl="1" indent="-285750">
              <a:spcBef>
                <a:spcPct val="20000"/>
              </a:spcBef>
              <a:buFontTx/>
              <a:buChar char="–"/>
            </a:pPr>
            <a:r>
              <a:rPr lang="en-US" sz="2800">
                <a:latin typeface="Comic Sans MS" pitchFamily="66" charset="0"/>
              </a:rPr>
              <a:t>metonymy, (??)</a:t>
            </a:r>
          </a:p>
          <a:p>
            <a:pPr marL="742950" lvl="1" indent="-285750">
              <a:spcBef>
                <a:spcPct val="20000"/>
              </a:spcBef>
              <a:buFontTx/>
              <a:buChar char="–"/>
            </a:pPr>
            <a:r>
              <a:rPr lang="en-US" sz="2800">
                <a:latin typeface="Comic Sans MS" pitchFamily="66" charset="0"/>
              </a:rPr>
              <a:t>idioms, </a:t>
            </a:r>
          </a:p>
          <a:p>
            <a:pPr marL="742950" lvl="1" indent="-285750">
              <a:spcBef>
                <a:spcPct val="20000"/>
              </a:spcBef>
              <a:buFontTx/>
              <a:buChar char="–"/>
            </a:pPr>
            <a:r>
              <a:rPr lang="en-US" sz="2800">
                <a:latin typeface="Comic Sans MS" pitchFamily="66" charset="0"/>
              </a:rPr>
              <a:t>irony, </a:t>
            </a:r>
          </a:p>
          <a:p>
            <a:pPr marL="742950" lvl="1" indent="-285750">
              <a:spcBef>
                <a:spcPct val="20000"/>
              </a:spcBef>
              <a:buFontTx/>
              <a:buChar char="–"/>
            </a:pPr>
            <a:r>
              <a:rPr lang="en-US" sz="2800">
                <a:latin typeface="Comic Sans MS" pitchFamily="66" charset="0"/>
              </a:rPr>
              <a:t>sarcasm, </a:t>
            </a:r>
          </a:p>
          <a:p>
            <a:pPr marL="742950" lvl="1" indent="-285750">
              <a:spcBef>
                <a:spcPct val="20000"/>
              </a:spcBef>
              <a:buFontTx/>
              <a:buChar char="–"/>
            </a:pPr>
            <a:r>
              <a:rPr lang="en-US" sz="2800">
                <a:latin typeface="Comic Sans MS" pitchFamily="66" charset="0"/>
              </a:rPr>
              <a:t>indirect requests, etc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7CCF57BE-372E-41C6-89D0-88F88B07568C}" type="datetime1">
              <a:rPr lang="en-US" smtClean="0"/>
              <a:t>2/11/2019</a:t>
            </a:fld>
            <a:endParaRPr lang="en-US"/>
          </a:p>
        </p:txBody>
      </p:sp>
      <p:sp>
        <p:nvSpPr>
          <p:cNvPr id="41987" name="Footer Placeholder 4"/>
          <p:cNvSpPr>
            <a:spLocks noGrp="1"/>
          </p:cNvSpPr>
          <p:nvPr>
            <p:ph type="ftr" sz="quarter" idx="11"/>
          </p:nvPr>
        </p:nvSpPr>
        <p:spPr>
          <a:noFill/>
        </p:spPr>
        <p:txBody>
          <a:bodyPr/>
          <a:lstStyle/>
          <a:p>
            <a:r>
              <a:rPr lang="en-US" smtClean="0"/>
              <a:t>CPSC503 Winter 2019</a:t>
            </a:r>
            <a:endParaRPr lang="en-US"/>
          </a:p>
        </p:txBody>
      </p:sp>
      <p:sp>
        <p:nvSpPr>
          <p:cNvPr id="41988" name="Slide Number Placeholder 5"/>
          <p:cNvSpPr>
            <a:spLocks noGrp="1"/>
          </p:cNvSpPr>
          <p:nvPr>
            <p:ph type="sldNum" sz="quarter" idx="12"/>
          </p:nvPr>
        </p:nvSpPr>
        <p:spPr>
          <a:noFill/>
        </p:spPr>
        <p:txBody>
          <a:bodyPr/>
          <a:lstStyle/>
          <a:p>
            <a:fld id="{35307DB5-B09C-49C6-909B-40CC6EFA363C}" type="slidenum">
              <a:rPr lang="en-US" smtClean="0"/>
              <a:pPr/>
              <a:t>52</a:t>
            </a:fld>
            <a:endParaRPr lang="en-US" smtClean="0"/>
          </a:p>
        </p:txBody>
      </p:sp>
      <p:sp>
        <p:nvSpPr>
          <p:cNvPr id="41989" name="Rectangle 2"/>
          <p:cNvSpPr>
            <a:spLocks noGrp="1" noChangeArrowheads="1"/>
          </p:cNvSpPr>
          <p:nvPr>
            <p:ph type="title"/>
          </p:nvPr>
        </p:nvSpPr>
        <p:spPr>
          <a:xfrm>
            <a:off x="685800" y="0"/>
            <a:ext cx="7772400" cy="1143000"/>
          </a:xfrm>
        </p:spPr>
        <p:txBody>
          <a:bodyPr/>
          <a:lstStyle/>
          <a:p>
            <a:pPr eaLnBrk="1" hangingPunct="1"/>
            <a:r>
              <a:rPr lang="en-US" smtClean="0"/>
              <a:t>English Idioms</a:t>
            </a:r>
            <a:endParaRPr lang="en-US" smtClean="0">
              <a:solidFill>
                <a:srgbClr val="008000"/>
              </a:solidFill>
            </a:endParaRPr>
          </a:p>
        </p:txBody>
      </p:sp>
      <p:sp>
        <p:nvSpPr>
          <p:cNvPr id="41990" name="Rectangle 3"/>
          <p:cNvSpPr>
            <a:spLocks noGrp="1" noChangeArrowheads="1"/>
          </p:cNvSpPr>
          <p:nvPr>
            <p:ph type="body" idx="1"/>
          </p:nvPr>
        </p:nvSpPr>
        <p:spPr>
          <a:xfrm>
            <a:off x="2057400" y="3962400"/>
            <a:ext cx="4267200" cy="2286000"/>
          </a:xfrm>
        </p:spPr>
        <p:txBody>
          <a:bodyPr/>
          <a:lstStyle/>
          <a:p>
            <a:pPr eaLnBrk="1" hangingPunct="1"/>
            <a:r>
              <a:rPr lang="en-US" smtClean="0"/>
              <a:t>“buy the farm” </a:t>
            </a:r>
          </a:p>
          <a:p>
            <a:pPr eaLnBrk="1" hangingPunct="1"/>
            <a:r>
              <a:rPr lang="en-US" smtClean="0"/>
              <a:t>“bite the bullet” </a:t>
            </a:r>
          </a:p>
          <a:p>
            <a:pPr eaLnBrk="1" hangingPunct="1"/>
            <a:r>
              <a:rPr lang="en-US" smtClean="0"/>
              <a:t>“bury the hatchet” </a:t>
            </a:r>
          </a:p>
          <a:p>
            <a:pPr eaLnBrk="1" hangingPunct="1"/>
            <a:r>
              <a:rPr lang="en-US" smtClean="0"/>
              <a:t>etc…</a:t>
            </a:r>
            <a:endParaRPr lang="en-US" smtClean="0">
              <a:solidFill>
                <a:schemeClr val="accent2"/>
              </a:solidFill>
            </a:endParaRPr>
          </a:p>
        </p:txBody>
      </p:sp>
      <p:sp>
        <p:nvSpPr>
          <p:cNvPr id="41991" name="Rectangle 4"/>
          <p:cNvSpPr>
            <a:spLocks noChangeArrowheads="1"/>
          </p:cNvSpPr>
          <p:nvPr/>
        </p:nvSpPr>
        <p:spPr bwMode="auto">
          <a:xfrm>
            <a:off x="381000" y="1371600"/>
            <a:ext cx="8305800" cy="2362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Lots of these… </a:t>
            </a:r>
            <a:r>
              <a:rPr lang="en-US" sz="2800" b="1">
                <a:solidFill>
                  <a:schemeClr val="accent2"/>
                </a:solidFill>
                <a:latin typeface="Comic Sans MS" pitchFamily="66" charset="0"/>
              </a:rPr>
              <a:t>constructions</a:t>
            </a:r>
            <a:r>
              <a:rPr lang="en-US" sz="2800" b="1">
                <a:latin typeface="Comic Sans MS" pitchFamily="66" charset="0"/>
              </a:rPr>
              <a:t> where the meaning of the whole is either </a:t>
            </a:r>
          </a:p>
          <a:p>
            <a:pPr marL="742950" lvl="1" indent="-285750">
              <a:spcBef>
                <a:spcPct val="20000"/>
              </a:spcBef>
              <a:buFontTx/>
              <a:buChar char="–"/>
            </a:pPr>
            <a:r>
              <a:rPr lang="en-US" sz="2800">
                <a:latin typeface="Comic Sans MS" pitchFamily="66" charset="0"/>
              </a:rPr>
              <a:t>Totally unrelated to the meanings of the parts (“kick the bucket”)</a:t>
            </a:r>
          </a:p>
          <a:p>
            <a:pPr marL="742950" lvl="1" indent="-285750">
              <a:spcBef>
                <a:spcPct val="20000"/>
              </a:spcBef>
              <a:buFontTx/>
              <a:buChar char="–"/>
            </a:pPr>
            <a:r>
              <a:rPr lang="en-US" sz="2800">
                <a:latin typeface="Comic Sans MS" pitchFamily="66" charset="0"/>
              </a:rPr>
              <a:t>Related in some opaque way (“run the show”)</a:t>
            </a:r>
            <a:endParaRPr lang="en-US" sz="2400" b="1">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FD1D9696-FB93-4B8D-AC16-823400AD4E9A}" type="datetime1">
              <a:rPr lang="en-US" smtClean="0"/>
              <a:t>2/11/2019</a:t>
            </a:fld>
            <a:endParaRPr lang="en-US"/>
          </a:p>
        </p:txBody>
      </p:sp>
      <p:sp>
        <p:nvSpPr>
          <p:cNvPr id="43011" name="Footer Placeholder 4"/>
          <p:cNvSpPr>
            <a:spLocks noGrp="1"/>
          </p:cNvSpPr>
          <p:nvPr>
            <p:ph type="ftr" sz="quarter" idx="11"/>
          </p:nvPr>
        </p:nvSpPr>
        <p:spPr>
          <a:noFill/>
        </p:spPr>
        <p:txBody>
          <a:bodyPr/>
          <a:lstStyle/>
          <a:p>
            <a:r>
              <a:rPr lang="en-US" smtClean="0"/>
              <a:t>CPSC503 Winter 2019</a:t>
            </a:r>
            <a:endParaRPr lang="en-US"/>
          </a:p>
        </p:txBody>
      </p:sp>
      <p:sp>
        <p:nvSpPr>
          <p:cNvPr id="43012" name="Slide Number Placeholder 5"/>
          <p:cNvSpPr>
            <a:spLocks noGrp="1"/>
          </p:cNvSpPr>
          <p:nvPr>
            <p:ph type="sldNum" sz="quarter" idx="12"/>
          </p:nvPr>
        </p:nvSpPr>
        <p:spPr>
          <a:noFill/>
        </p:spPr>
        <p:txBody>
          <a:bodyPr/>
          <a:lstStyle/>
          <a:p>
            <a:fld id="{2DAB69A7-63BF-459A-AD67-25C6C1DA15E9}" type="slidenum">
              <a:rPr lang="en-US" smtClean="0"/>
              <a:pPr/>
              <a:t>53</a:t>
            </a:fld>
            <a:endParaRPr lang="en-US" smtClean="0"/>
          </a:p>
        </p:txBody>
      </p:sp>
      <p:sp>
        <p:nvSpPr>
          <p:cNvPr id="43013" name="Rectangle 2"/>
          <p:cNvSpPr>
            <a:spLocks noGrp="1" noChangeArrowheads="1"/>
          </p:cNvSpPr>
          <p:nvPr>
            <p:ph type="title"/>
          </p:nvPr>
        </p:nvSpPr>
        <p:spPr>
          <a:xfrm>
            <a:off x="685800" y="152400"/>
            <a:ext cx="7772400" cy="1143000"/>
          </a:xfrm>
        </p:spPr>
        <p:txBody>
          <a:bodyPr/>
          <a:lstStyle/>
          <a:p>
            <a:pPr eaLnBrk="1" hangingPunct="1"/>
            <a:r>
              <a:rPr lang="en-US" smtClean="0"/>
              <a:t>The Tip of the Iceberg</a:t>
            </a:r>
          </a:p>
        </p:txBody>
      </p:sp>
      <p:sp>
        <p:nvSpPr>
          <p:cNvPr id="43014" name="Rectangle 3"/>
          <p:cNvSpPr>
            <a:spLocks noGrp="1" noChangeArrowheads="1"/>
          </p:cNvSpPr>
          <p:nvPr>
            <p:ph type="body" idx="1"/>
          </p:nvPr>
        </p:nvSpPr>
        <p:spPr>
          <a:xfrm>
            <a:off x="152400" y="1219200"/>
            <a:ext cx="7772400" cy="1143000"/>
          </a:xfrm>
          <a:noFill/>
        </p:spPr>
        <p:txBody>
          <a:bodyPr/>
          <a:lstStyle/>
          <a:p>
            <a:pPr lvl="1" eaLnBrk="1" hangingPunct="1"/>
            <a:r>
              <a:rPr lang="en-US" sz="2800" b="0" smtClean="0"/>
              <a:t>“Enron is the tip of the iceberg.”</a:t>
            </a:r>
            <a:endParaRPr lang="en-US" smtClean="0">
              <a:solidFill>
                <a:srgbClr val="008000"/>
              </a:solidFill>
            </a:endParaRPr>
          </a:p>
          <a:p>
            <a:pPr lvl="1" eaLnBrk="1" hangingPunct="1">
              <a:buFontTx/>
              <a:buNone/>
            </a:pPr>
            <a:r>
              <a:rPr lang="en-US" sz="2800" smtClean="0"/>
              <a:t>NP -&gt; “the tip of the iceberg”  {….}</a:t>
            </a:r>
          </a:p>
          <a:p>
            <a:pPr eaLnBrk="1" hangingPunct="1"/>
            <a:endParaRPr lang="en-US" smtClean="0"/>
          </a:p>
        </p:txBody>
      </p:sp>
      <p:sp>
        <p:nvSpPr>
          <p:cNvPr id="828420" name="Rectangle 4"/>
          <p:cNvSpPr>
            <a:spLocks noChangeArrowheads="1"/>
          </p:cNvSpPr>
          <p:nvPr/>
        </p:nvSpPr>
        <p:spPr bwMode="auto">
          <a:xfrm>
            <a:off x="304800" y="2971800"/>
            <a:ext cx="7772400" cy="16002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an old</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 1000-page</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a:t>
            </a:r>
            <a:r>
              <a:rPr lang="en-US" sz="2800">
                <a:solidFill>
                  <a:schemeClr val="accent2"/>
                </a:solidFill>
                <a:latin typeface="Comic Sans MS" pitchFamily="66" charset="0"/>
              </a:rPr>
              <a:t>merest</a:t>
            </a:r>
            <a:r>
              <a:rPr lang="en-US" sz="2800">
                <a:latin typeface="Comic Sans MS" pitchFamily="66" charset="0"/>
              </a:rPr>
              <a:t> tip of the iceberg”</a:t>
            </a:r>
            <a:endParaRPr lang="en-US" sz="2400" b="1">
              <a:latin typeface="Comic Sans MS" pitchFamily="66" charset="0"/>
            </a:endParaRPr>
          </a:p>
        </p:txBody>
      </p:sp>
      <p:sp>
        <p:nvSpPr>
          <p:cNvPr id="828421" name="Rectangle 5"/>
          <p:cNvSpPr>
            <a:spLocks noChangeArrowheads="1"/>
          </p:cNvSpPr>
          <p:nvPr/>
        </p:nvSpPr>
        <p:spPr bwMode="auto">
          <a:xfrm>
            <a:off x="762000" y="4648200"/>
            <a:ext cx="6934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P spid="82842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50E74901-C3C6-4089-9613-E63072E19BC0}" type="datetime1">
              <a:rPr lang="en-US" smtClean="0"/>
              <a:t>2/11/2019</a:t>
            </a:fld>
            <a:endParaRPr lang="en-US"/>
          </a:p>
        </p:txBody>
      </p:sp>
      <p:sp>
        <p:nvSpPr>
          <p:cNvPr id="44035" name="Footer Placeholder 4"/>
          <p:cNvSpPr>
            <a:spLocks noGrp="1"/>
          </p:cNvSpPr>
          <p:nvPr>
            <p:ph type="ftr" sz="quarter" idx="11"/>
          </p:nvPr>
        </p:nvSpPr>
        <p:spPr>
          <a:noFill/>
        </p:spPr>
        <p:txBody>
          <a:bodyPr/>
          <a:lstStyle/>
          <a:p>
            <a:r>
              <a:rPr lang="en-US" smtClean="0"/>
              <a:t>CPSC503 Winter 2019</a:t>
            </a:r>
            <a:endParaRPr lang="en-US"/>
          </a:p>
        </p:txBody>
      </p:sp>
      <p:sp>
        <p:nvSpPr>
          <p:cNvPr id="44036" name="Slide Number Placeholder 5"/>
          <p:cNvSpPr>
            <a:spLocks noGrp="1"/>
          </p:cNvSpPr>
          <p:nvPr>
            <p:ph type="sldNum" sz="quarter" idx="12"/>
          </p:nvPr>
        </p:nvSpPr>
        <p:spPr>
          <a:noFill/>
        </p:spPr>
        <p:txBody>
          <a:bodyPr/>
          <a:lstStyle/>
          <a:p>
            <a:fld id="{B90D91BF-4247-4DC0-AE32-89C29FE7CCCD}" type="slidenum">
              <a:rPr lang="en-US" smtClean="0"/>
              <a:pPr/>
              <a:t>54</a:t>
            </a:fld>
            <a:endParaRPr lang="en-US" smtClean="0"/>
          </a:p>
        </p:txBody>
      </p:sp>
      <p:sp>
        <p:nvSpPr>
          <p:cNvPr id="44037" name="Rectangle 2"/>
          <p:cNvSpPr>
            <a:spLocks noGrp="1" noChangeArrowheads="1"/>
          </p:cNvSpPr>
          <p:nvPr>
            <p:ph type="title"/>
          </p:nvPr>
        </p:nvSpPr>
        <p:spPr>
          <a:xfrm>
            <a:off x="685800" y="152400"/>
            <a:ext cx="7772400" cy="1143000"/>
          </a:xfrm>
        </p:spPr>
        <p:txBody>
          <a:bodyPr/>
          <a:lstStyle/>
          <a:p>
            <a:pPr eaLnBrk="1" hangingPunct="1"/>
            <a:r>
              <a:rPr lang="en-US" smtClean="0"/>
              <a:t>Handling Idioms</a:t>
            </a:r>
          </a:p>
        </p:txBody>
      </p:sp>
      <p:sp>
        <p:nvSpPr>
          <p:cNvPr id="44038" name="Rectangle 3"/>
          <p:cNvSpPr>
            <a:spLocks noChangeArrowheads="1"/>
          </p:cNvSpPr>
          <p:nvPr/>
        </p:nvSpPr>
        <p:spPr bwMode="auto">
          <a:xfrm>
            <a:off x="152400" y="1295400"/>
            <a:ext cx="8686800" cy="2133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Mixing lexical items and grammatical constituents</a:t>
            </a:r>
          </a:p>
          <a:p>
            <a:pPr marL="742950" lvl="1" indent="-285750">
              <a:spcBef>
                <a:spcPct val="20000"/>
              </a:spcBef>
              <a:buFontTx/>
              <a:buChar char="–"/>
            </a:pPr>
            <a:r>
              <a:rPr lang="en-US" sz="2800" b="1">
                <a:latin typeface="Comic Sans MS" pitchFamily="66" charset="0"/>
              </a:rPr>
              <a:t>Introduction of idiom-specific constituents</a:t>
            </a:r>
          </a:p>
          <a:p>
            <a:pPr marL="742950" lvl="1" indent="-285750">
              <a:spcBef>
                <a:spcPct val="20000"/>
              </a:spcBef>
              <a:buFontTx/>
              <a:buChar char="–"/>
            </a:pPr>
            <a:r>
              <a:rPr lang="en-US" sz="2800" b="1">
                <a:latin typeface="Comic Sans MS" pitchFamily="66" charset="0"/>
              </a:rPr>
              <a:t>Permit semantic attachments that introduce predicates unrelated with constituents</a:t>
            </a:r>
            <a:endParaRPr lang="en-US" sz="2400" b="1">
              <a:latin typeface="Comic Sans MS" pitchFamily="66" charset="0"/>
            </a:endParaRPr>
          </a:p>
        </p:txBody>
      </p:sp>
      <p:sp>
        <p:nvSpPr>
          <p:cNvPr id="44039" name="Rectangle 4"/>
          <p:cNvSpPr>
            <a:spLocks noChangeArrowheads="1"/>
          </p:cNvSpPr>
          <p:nvPr/>
        </p:nvSpPr>
        <p:spPr bwMode="auto">
          <a:xfrm>
            <a:off x="685800" y="4267200"/>
            <a:ext cx="8077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342900" indent="-342900">
              <a:spcBef>
                <a:spcPct val="20000"/>
              </a:spcBef>
            </a:pPr>
            <a:r>
              <a:rPr lang="en-US" sz="2800" b="1">
                <a:latin typeface="Comic Sans MS" pitchFamily="66" charset="0"/>
              </a:rPr>
              <a:t>{small-part(), beginning()….}</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grpSp>
        <p:nvGrpSpPr>
          <p:cNvPr id="2" name="Group 5"/>
          <p:cNvGrpSpPr>
            <a:grpSpLocks/>
          </p:cNvGrpSpPr>
          <p:nvPr/>
        </p:nvGrpSpPr>
        <p:grpSpPr bwMode="auto">
          <a:xfrm>
            <a:off x="1905000" y="4191000"/>
            <a:ext cx="3657600" cy="609600"/>
            <a:chOff x="1200" y="2640"/>
            <a:chExt cx="2304" cy="384"/>
          </a:xfrm>
        </p:grpSpPr>
        <p:sp>
          <p:nvSpPr>
            <p:cNvPr id="44043" name="Rectangle 6"/>
            <p:cNvSpPr>
              <a:spLocks noChangeArrowheads="1"/>
            </p:cNvSpPr>
            <p:nvPr/>
          </p:nvSpPr>
          <p:spPr bwMode="auto">
            <a:xfrm>
              <a:off x="1200" y="2640"/>
              <a:ext cx="720" cy="384"/>
            </a:xfrm>
            <a:prstGeom prst="rect">
              <a:avLst/>
            </a:prstGeom>
            <a:noFill/>
            <a:ln w="28575">
              <a:solidFill>
                <a:schemeClr val="accent2"/>
              </a:solidFill>
              <a:miter lim="800000"/>
              <a:headEnd/>
              <a:tailEnd/>
            </a:ln>
          </p:spPr>
          <p:txBody>
            <a:bodyPr wrap="none" anchor="ctr"/>
            <a:lstStyle/>
            <a:p>
              <a:endParaRPr lang="en-US"/>
            </a:p>
          </p:txBody>
        </p:sp>
        <p:sp>
          <p:nvSpPr>
            <p:cNvPr id="44044" name="Rectangle 7"/>
            <p:cNvSpPr>
              <a:spLocks noChangeArrowheads="1"/>
            </p:cNvSpPr>
            <p:nvPr/>
          </p:nvSpPr>
          <p:spPr bwMode="auto">
            <a:xfrm>
              <a:off x="2256" y="2640"/>
              <a:ext cx="1248" cy="384"/>
            </a:xfrm>
            <a:prstGeom prst="rect">
              <a:avLst/>
            </a:prstGeom>
            <a:noFill/>
            <a:ln w="28575">
              <a:solidFill>
                <a:schemeClr val="accent2"/>
              </a:solidFill>
              <a:miter lim="800000"/>
              <a:headEnd/>
              <a:tailEnd/>
            </a:ln>
          </p:spPr>
          <p:txBody>
            <a:bodyPr wrap="none" anchor="ctr"/>
            <a:lstStyle/>
            <a:p>
              <a:endParaRPr lang="en-US"/>
            </a:p>
          </p:txBody>
        </p:sp>
      </p:grpSp>
      <p:sp>
        <p:nvSpPr>
          <p:cNvPr id="830472" name="Rectangle 8"/>
          <p:cNvSpPr>
            <a:spLocks noChangeArrowheads="1"/>
          </p:cNvSpPr>
          <p:nvPr/>
        </p:nvSpPr>
        <p:spPr bwMode="auto">
          <a:xfrm>
            <a:off x="3124200" y="4191000"/>
            <a:ext cx="381000" cy="609600"/>
          </a:xfrm>
          <a:prstGeom prst="rect">
            <a:avLst/>
          </a:prstGeom>
          <a:noFill/>
          <a:ln w="28575">
            <a:solidFill>
              <a:schemeClr val="accent2"/>
            </a:solidFill>
            <a:miter lim="800000"/>
            <a:headEnd/>
            <a:tailEnd/>
          </a:ln>
        </p:spPr>
        <p:txBody>
          <a:bodyPr wrap="none" anchor="ctr"/>
          <a:lstStyle/>
          <a:p>
            <a:endParaRPr lang="en-US"/>
          </a:p>
        </p:txBody>
      </p:sp>
      <p:sp>
        <p:nvSpPr>
          <p:cNvPr id="830473" name="Rectangle 9"/>
          <p:cNvSpPr>
            <a:spLocks noChangeArrowheads="1"/>
          </p:cNvSpPr>
          <p:nvPr/>
        </p:nvSpPr>
        <p:spPr bwMode="auto">
          <a:xfrm>
            <a:off x="914400" y="4800600"/>
            <a:ext cx="4495800" cy="6096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animBg="1"/>
      <p:bldP spid="83047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C563932B-36EC-4ACB-BECD-9A35F4CCD1FF}" type="datetime1">
              <a:rPr lang="en-US" smtClean="0"/>
              <a:t>2/11/2019</a:t>
            </a:fld>
            <a:endParaRPr lang="en-US"/>
          </a:p>
        </p:txBody>
      </p:sp>
      <p:sp>
        <p:nvSpPr>
          <p:cNvPr id="45059" name="Footer Placeholder 4"/>
          <p:cNvSpPr>
            <a:spLocks noGrp="1"/>
          </p:cNvSpPr>
          <p:nvPr>
            <p:ph type="ftr" sz="quarter" idx="11"/>
          </p:nvPr>
        </p:nvSpPr>
        <p:spPr>
          <a:noFill/>
        </p:spPr>
        <p:txBody>
          <a:bodyPr/>
          <a:lstStyle/>
          <a:p>
            <a:r>
              <a:rPr lang="en-US" smtClean="0"/>
              <a:t>CPSC503 Winter 2019</a:t>
            </a:r>
            <a:endParaRPr lang="en-US"/>
          </a:p>
        </p:txBody>
      </p:sp>
      <p:sp>
        <p:nvSpPr>
          <p:cNvPr id="45060" name="Slide Number Placeholder 5"/>
          <p:cNvSpPr>
            <a:spLocks noGrp="1"/>
          </p:cNvSpPr>
          <p:nvPr>
            <p:ph type="sldNum" sz="quarter" idx="12"/>
          </p:nvPr>
        </p:nvSpPr>
        <p:spPr>
          <a:noFill/>
        </p:spPr>
        <p:txBody>
          <a:bodyPr/>
          <a:lstStyle/>
          <a:p>
            <a:fld id="{E48C6314-5C84-47C7-9645-5ED42D476D41}" type="slidenum">
              <a:rPr lang="en-US" smtClean="0"/>
              <a:pPr/>
              <a:t>55</a:t>
            </a:fld>
            <a:endParaRPr lang="en-US" smtClean="0"/>
          </a:p>
        </p:txBody>
      </p:sp>
      <p:sp>
        <p:nvSpPr>
          <p:cNvPr id="45061" name="Rectangle 2"/>
          <p:cNvSpPr>
            <a:spLocks noGrp="1" noChangeArrowheads="1"/>
          </p:cNvSpPr>
          <p:nvPr>
            <p:ph type="title"/>
          </p:nvPr>
        </p:nvSpPr>
        <p:spPr>
          <a:xfrm>
            <a:off x="0" y="457200"/>
            <a:ext cx="8915400" cy="1752600"/>
          </a:xfrm>
        </p:spPr>
        <p:txBody>
          <a:bodyPr/>
          <a:lstStyle/>
          <a:p>
            <a:pPr eaLnBrk="1" hangingPunct="1"/>
            <a:r>
              <a:rPr lang="en-US" smtClean="0"/>
              <a:t>Attachments for a fragment of English </a:t>
            </a:r>
            <a:r>
              <a:rPr lang="en-US" sz="3600" smtClean="0"/>
              <a:t>(Sect. 18.5)</a:t>
            </a:r>
            <a:br>
              <a:rPr lang="en-US" sz="3600" smtClean="0"/>
            </a:br>
            <a:r>
              <a:rPr lang="en-US" sz="3600" smtClean="0"/>
              <a:t>old edition</a:t>
            </a:r>
            <a:endParaRPr lang="en-US" sz="3600" smtClean="0">
              <a:solidFill>
                <a:srgbClr val="008000"/>
              </a:solidFill>
            </a:endParaRPr>
          </a:p>
        </p:txBody>
      </p:sp>
      <p:sp>
        <p:nvSpPr>
          <p:cNvPr id="45062" name="Rectangle 3"/>
          <p:cNvSpPr>
            <a:spLocks noGrp="1" noChangeArrowheads="1"/>
          </p:cNvSpPr>
          <p:nvPr>
            <p:ph type="body" idx="1"/>
          </p:nvPr>
        </p:nvSpPr>
        <p:spPr>
          <a:xfrm>
            <a:off x="685800" y="1981200"/>
            <a:ext cx="7772400" cy="2667000"/>
          </a:xfrm>
        </p:spPr>
        <p:txBody>
          <a:bodyPr/>
          <a:lstStyle/>
          <a:p>
            <a:pPr eaLnBrk="1" hangingPunct="1"/>
            <a:r>
              <a:rPr lang="en-US" sz="3200" smtClean="0"/>
              <a:t>Sentences</a:t>
            </a:r>
          </a:p>
          <a:p>
            <a:pPr eaLnBrk="1" hangingPunct="1"/>
            <a:r>
              <a:rPr lang="en-US" sz="3200" smtClean="0"/>
              <a:t>Noun-phrases</a:t>
            </a:r>
          </a:p>
          <a:p>
            <a:pPr eaLnBrk="1" hangingPunct="1"/>
            <a:r>
              <a:rPr lang="en-US" sz="3200" smtClean="0"/>
              <a:t>Verb-phrases</a:t>
            </a:r>
          </a:p>
          <a:p>
            <a:pPr eaLnBrk="1" hangingPunct="1"/>
            <a:r>
              <a:rPr lang="en-US" sz="3200" smtClean="0"/>
              <a:t>Prepositional-phrases</a:t>
            </a:r>
          </a:p>
        </p:txBody>
      </p:sp>
      <p:sp>
        <p:nvSpPr>
          <p:cNvPr id="801796" name="Rectangle 4"/>
          <p:cNvSpPr>
            <a:spLocks noChangeArrowheads="1"/>
          </p:cNvSpPr>
          <p:nvPr/>
        </p:nvSpPr>
        <p:spPr bwMode="auto">
          <a:xfrm>
            <a:off x="533400" y="5029200"/>
            <a:ext cx="8610600" cy="609600"/>
          </a:xfrm>
          <a:prstGeom prst="rect">
            <a:avLst/>
          </a:prstGeom>
          <a:noFill/>
          <a:ln w="9525">
            <a:noFill/>
            <a:miter lim="800000"/>
            <a:headEnd/>
            <a:tailEnd/>
          </a:ln>
        </p:spPr>
        <p:txBody>
          <a:bodyPr/>
          <a:lstStyle/>
          <a:p>
            <a:pPr marL="342900" indent="-342900">
              <a:spcBef>
                <a:spcPct val="20000"/>
              </a:spcBef>
            </a:pPr>
            <a:r>
              <a:rPr lang="en-US" sz="2800" b="1">
                <a:solidFill>
                  <a:schemeClr val="accent2"/>
                </a:solidFill>
                <a:latin typeface="Comic Sans MS" pitchFamily="66" charset="0"/>
              </a:rPr>
              <a:t>Based on “The core Language Engine” 1992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Date Placeholder 5"/>
          <p:cNvSpPr>
            <a:spLocks noGrp="1"/>
          </p:cNvSpPr>
          <p:nvPr>
            <p:ph type="dt" sz="quarter" idx="10"/>
          </p:nvPr>
        </p:nvSpPr>
        <p:spPr>
          <a:noFill/>
        </p:spPr>
        <p:txBody>
          <a:bodyPr/>
          <a:lstStyle/>
          <a:p>
            <a:fld id="{6C800612-836F-457B-A19A-640B05185F78}" type="datetime1">
              <a:rPr lang="en-US" smtClean="0"/>
              <a:t>2/11/2019</a:t>
            </a:fld>
            <a:endParaRPr lang="en-US"/>
          </a:p>
        </p:txBody>
      </p:sp>
      <p:sp>
        <p:nvSpPr>
          <p:cNvPr id="27653" name="Footer Placeholder 6"/>
          <p:cNvSpPr>
            <a:spLocks noGrp="1"/>
          </p:cNvSpPr>
          <p:nvPr>
            <p:ph type="ftr" sz="quarter" idx="11"/>
          </p:nvPr>
        </p:nvSpPr>
        <p:spPr>
          <a:noFill/>
        </p:spPr>
        <p:txBody>
          <a:bodyPr/>
          <a:lstStyle/>
          <a:p>
            <a:r>
              <a:rPr lang="en-US" smtClean="0"/>
              <a:t>CPSC503 Winter 2019</a:t>
            </a:r>
            <a:endParaRPr lang="en-US"/>
          </a:p>
        </p:txBody>
      </p:sp>
      <p:sp>
        <p:nvSpPr>
          <p:cNvPr id="27654" name="Slide Number Placeholder 7"/>
          <p:cNvSpPr>
            <a:spLocks noGrp="1"/>
          </p:cNvSpPr>
          <p:nvPr>
            <p:ph type="sldNum" sz="quarter" idx="12"/>
          </p:nvPr>
        </p:nvSpPr>
        <p:spPr>
          <a:noFill/>
        </p:spPr>
        <p:txBody>
          <a:bodyPr/>
          <a:lstStyle/>
          <a:p>
            <a:fld id="{32813E11-1A1B-4D88-839D-57D475899B52}" type="slidenum">
              <a:rPr lang="en-US" smtClean="0"/>
              <a:pPr/>
              <a:t>56</a:t>
            </a:fld>
            <a:endParaRPr lang="en-US" smtClean="0"/>
          </a:p>
        </p:txBody>
      </p:sp>
      <p:sp>
        <p:nvSpPr>
          <p:cNvPr id="27655" name="Rectangle 2"/>
          <p:cNvSpPr>
            <a:spLocks noGrp="1" noChangeArrowheads="1"/>
          </p:cNvSpPr>
          <p:nvPr>
            <p:ph type="title"/>
          </p:nvPr>
        </p:nvSpPr>
        <p:spPr>
          <a:xfrm>
            <a:off x="533400" y="152400"/>
            <a:ext cx="8458200" cy="1143000"/>
          </a:xfrm>
        </p:spPr>
        <p:txBody>
          <a:bodyPr/>
          <a:lstStyle/>
          <a:p>
            <a:pPr eaLnBrk="1" hangingPunct="1"/>
            <a:r>
              <a:rPr lang="en-US" smtClean="0"/>
              <a:t>Full story more complex</a:t>
            </a:r>
            <a:endParaRPr lang="en-US" smtClean="0">
              <a:solidFill>
                <a:srgbClr val="008000"/>
              </a:solidFill>
            </a:endParaRPr>
          </a:p>
        </p:txBody>
      </p:sp>
      <p:sp>
        <p:nvSpPr>
          <p:cNvPr id="27656" name="Rectangle 3"/>
          <p:cNvSpPr>
            <a:spLocks noGrp="1" noChangeArrowheads="1"/>
          </p:cNvSpPr>
          <p:nvPr>
            <p:ph type="body" sz="half" idx="1"/>
          </p:nvPr>
        </p:nvSpPr>
        <p:spPr>
          <a:xfrm>
            <a:off x="228600" y="1219200"/>
            <a:ext cx="8763000" cy="1676400"/>
          </a:xfrm>
        </p:spPr>
        <p:txBody>
          <a:bodyPr/>
          <a:lstStyle/>
          <a:p>
            <a:pPr eaLnBrk="1" hangingPunct="1"/>
            <a:r>
              <a:rPr lang="en-US" sz="3200" smtClean="0"/>
              <a:t>To deal properly with quantifiers</a:t>
            </a:r>
          </a:p>
          <a:p>
            <a:pPr lvl="1" eaLnBrk="1" hangingPunct="1"/>
            <a:r>
              <a:rPr lang="en-US" sz="2800" smtClean="0"/>
              <a:t>Permit lambda-variables to range over predicates. E.g.,</a:t>
            </a:r>
          </a:p>
        </p:txBody>
      </p:sp>
      <p:graphicFrame>
        <p:nvGraphicFramePr>
          <p:cNvPr id="27650" name="Object 4"/>
          <p:cNvGraphicFramePr>
            <a:graphicFrameLocks noGrp="1" noChangeAspect="1"/>
          </p:cNvGraphicFramePr>
          <p:nvPr>
            <p:ph sz="quarter" idx="2"/>
          </p:nvPr>
        </p:nvGraphicFramePr>
        <p:xfrm>
          <a:off x="4267200" y="2514600"/>
          <a:ext cx="2076450" cy="544513"/>
        </p:xfrm>
        <a:graphic>
          <a:graphicData uri="http://schemas.openxmlformats.org/presentationml/2006/ole">
            <mc:AlternateContent xmlns:mc="http://schemas.openxmlformats.org/markup-compatibility/2006">
              <mc:Choice xmlns:v="urn:schemas-microsoft-com:vml" Requires="v">
                <p:oleObj spid="_x0000_s27730" name="Equation" r:id="rId4" imgW="774360" imgH="203040" progId="Equation.3">
                  <p:embed/>
                </p:oleObj>
              </mc:Choice>
              <mc:Fallback>
                <p:oleObj name="Equation" r:id="rId4" imgW="7743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14600"/>
                        <a:ext cx="207645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57" name="Object 5"/>
          <p:cNvGraphicFramePr>
            <a:graphicFrameLocks noGrp="1" noChangeAspect="1"/>
          </p:cNvGraphicFramePr>
          <p:nvPr>
            <p:ph sz="quarter" idx="3"/>
          </p:nvPr>
        </p:nvGraphicFramePr>
        <p:xfrm>
          <a:off x="2057400" y="4419600"/>
          <a:ext cx="4732338" cy="1374775"/>
        </p:xfrm>
        <a:graphic>
          <a:graphicData uri="http://schemas.openxmlformats.org/presentationml/2006/ole">
            <mc:AlternateContent xmlns:mc="http://schemas.openxmlformats.org/markup-compatibility/2006">
              <mc:Choice xmlns:v="urn:schemas-microsoft-com:vml" Requires="v">
                <p:oleObj spid="_x0000_s27731" name="Equation" r:id="rId6" imgW="2273040" imgH="660240" progId="Equation.3">
                  <p:embed/>
                </p:oleObj>
              </mc:Choice>
              <mc:Fallback>
                <p:oleObj name="Equation" r:id="rId6" imgW="2273040" imgH="660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4732338" cy="137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228600" y="3352800"/>
            <a:ext cx="8915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Introduce complex terms to remain agnostic about final scoping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77916D68-4221-4311-8C2E-B819419595E0}" type="datetime1">
              <a:rPr lang="en-US" smtClean="0"/>
              <a:t>2/11/2019</a:t>
            </a:fld>
            <a:endParaRPr lang="en-US"/>
          </a:p>
        </p:txBody>
      </p:sp>
      <p:sp>
        <p:nvSpPr>
          <p:cNvPr id="46083" name="Footer Placeholder 4"/>
          <p:cNvSpPr>
            <a:spLocks noGrp="1"/>
          </p:cNvSpPr>
          <p:nvPr>
            <p:ph type="ftr" sz="quarter" idx="11"/>
          </p:nvPr>
        </p:nvSpPr>
        <p:spPr>
          <a:noFill/>
        </p:spPr>
        <p:txBody>
          <a:bodyPr/>
          <a:lstStyle/>
          <a:p>
            <a:r>
              <a:rPr lang="en-US" smtClean="0"/>
              <a:t>CPSC503 Winter 2019</a:t>
            </a:r>
            <a:endParaRPr lang="en-US"/>
          </a:p>
        </p:txBody>
      </p:sp>
      <p:sp>
        <p:nvSpPr>
          <p:cNvPr id="46084" name="Slide Number Placeholder 5"/>
          <p:cNvSpPr>
            <a:spLocks noGrp="1"/>
          </p:cNvSpPr>
          <p:nvPr>
            <p:ph type="sldNum" sz="quarter" idx="12"/>
          </p:nvPr>
        </p:nvSpPr>
        <p:spPr>
          <a:noFill/>
        </p:spPr>
        <p:txBody>
          <a:bodyPr/>
          <a:lstStyle/>
          <a:p>
            <a:fld id="{ADD80468-3F53-4874-B79D-D5F1C664928A}" type="slidenum">
              <a:rPr lang="en-US" smtClean="0"/>
              <a:pPr/>
              <a:t>57</a:t>
            </a:fld>
            <a:endParaRPr lang="en-US" smtClean="0"/>
          </a:p>
        </p:txBody>
      </p:sp>
      <p:sp>
        <p:nvSpPr>
          <p:cNvPr id="46085" name="Rectangle 2"/>
          <p:cNvSpPr>
            <a:spLocks noGrp="1" noChangeArrowheads="1"/>
          </p:cNvSpPr>
          <p:nvPr>
            <p:ph type="body" idx="1"/>
          </p:nvPr>
        </p:nvSpPr>
        <p:spPr>
          <a:xfrm>
            <a:off x="304800" y="1295400"/>
            <a:ext cx="8458200" cy="1524000"/>
          </a:xfrm>
        </p:spPr>
        <p:txBody>
          <a:bodyPr/>
          <a:lstStyle/>
          <a:p>
            <a:pPr eaLnBrk="1" hangingPunct="1"/>
            <a:r>
              <a:rPr lang="en-US" smtClean="0"/>
              <a:t>Similarly to  PP attachment, number of possible interpretations exponential in the number of complex terms</a:t>
            </a:r>
          </a:p>
          <a:p>
            <a:pPr eaLnBrk="1" hangingPunct="1"/>
            <a:endParaRPr lang="en-US" sz="3200" smtClean="0"/>
          </a:p>
        </p:txBody>
      </p:sp>
      <p:sp>
        <p:nvSpPr>
          <p:cNvPr id="46086"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Solution: Quantifier Scope Ambiguity</a:t>
            </a:r>
          </a:p>
        </p:txBody>
      </p:sp>
      <p:grpSp>
        <p:nvGrpSpPr>
          <p:cNvPr id="2" name="Group 4"/>
          <p:cNvGrpSpPr>
            <a:grpSpLocks/>
          </p:cNvGrpSpPr>
          <p:nvPr/>
        </p:nvGrpSpPr>
        <p:grpSpPr bwMode="auto">
          <a:xfrm>
            <a:off x="228600" y="3048000"/>
            <a:ext cx="8534400" cy="2895600"/>
            <a:chOff x="144" y="1920"/>
            <a:chExt cx="5376" cy="1824"/>
          </a:xfrm>
        </p:grpSpPr>
        <p:sp>
          <p:nvSpPr>
            <p:cNvPr id="46088" name="Rectangle 5"/>
            <p:cNvSpPr>
              <a:spLocks noChangeArrowheads="1"/>
            </p:cNvSpPr>
            <p:nvPr/>
          </p:nvSpPr>
          <p:spPr bwMode="auto">
            <a:xfrm>
              <a:off x="672" y="2592"/>
              <a:ext cx="4560"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omic Sans MS" pitchFamily="66" charset="0"/>
                </a:rPr>
                <a:t>likelihood of different orderings</a:t>
              </a:r>
            </a:p>
            <a:p>
              <a:pPr marL="342900" indent="-342900">
                <a:lnSpc>
                  <a:spcPct val="90000"/>
                </a:lnSpc>
                <a:spcBef>
                  <a:spcPct val="20000"/>
                </a:spcBef>
                <a:buFontTx/>
                <a:buChar char="•"/>
              </a:pPr>
              <a:r>
                <a:rPr lang="en-US" sz="2800">
                  <a:latin typeface="Comic Sans MS" pitchFamily="66" charset="0"/>
                </a:rPr>
                <a:t>Mirror surface ordering</a:t>
              </a:r>
            </a:p>
            <a:p>
              <a:pPr marL="342900" indent="-342900">
                <a:lnSpc>
                  <a:spcPct val="90000"/>
                </a:lnSpc>
                <a:spcBef>
                  <a:spcPct val="20000"/>
                </a:spcBef>
                <a:buFontTx/>
                <a:buChar char="•"/>
              </a:pPr>
              <a:r>
                <a:rPr lang="en-US" sz="2800">
                  <a:latin typeface="Comic Sans MS" pitchFamily="66" charset="0"/>
                </a:rPr>
                <a:t>Domain specific knowledge</a:t>
              </a:r>
              <a:endParaRPr lang="en-US" sz="2800" b="1">
                <a:latin typeface="Comic Sans MS" pitchFamily="66" charset="0"/>
              </a:endParaRPr>
            </a:p>
          </p:txBody>
        </p:sp>
        <p:sp>
          <p:nvSpPr>
            <p:cNvPr id="46089" name="Rectangle 6"/>
            <p:cNvSpPr>
              <a:spLocks noChangeArrowheads="1"/>
            </p:cNvSpPr>
            <p:nvPr/>
          </p:nvSpPr>
          <p:spPr bwMode="auto">
            <a:xfrm>
              <a:off x="144" y="1920"/>
              <a:ext cx="5376" cy="67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Weak methods to prefer one interpretation over another:</a:t>
              </a:r>
              <a:endParaRPr lang="en-US" sz="3200" b="1">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81A90490-2D1F-4EB5-A19A-423FB95482CE}" type="datetime1">
              <a:rPr lang="en-US" smtClean="0"/>
              <a:t>2/11/2019</a:t>
            </a:fld>
            <a:endParaRPr lang="en-US"/>
          </a:p>
        </p:txBody>
      </p:sp>
      <p:sp>
        <p:nvSpPr>
          <p:cNvPr id="47107" name="Footer Placeholder 4"/>
          <p:cNvSpPr>
            <a:spLocks noGrp="1"/>
          </p:cNvSpPr>
          <p:nvPr>
            <p:ph type="ftr" sz="quarter" idx="11"/>
          </p:nvPr>
        </p:nvSpPr>
        <p:spPr>
          <a:noFill/>
        </p:spPr>
        <p:txBody>
          <a:bodyPr/>
          <a:lstStyle/>
          <a:p>
            <a:r>
              <a:rPr lang="en-US" smtClean="0"/>
              <a:t>CPSC503 Winter 2019</a:t>
            </a:r>
            <a:endParaRPr lang="en-US"/>
          </a:p>
        </p:txBody>
      </p:sp>
      <p:sp>
        <p:nvSpPr>
          <p:cNvPr id="47108" name="Slide Number Placeholder 5"/>
          <p:cNvSpPr>
            <a:spLocks noGrp="1"/>
          </p:cNvSpPr>
          <p:nvPr>
            <p:ph type="sldNum" sz="quarter" idx="12"/>
          </p:nvPr>
        </p:nvSpPr>
        <p:spPr>
          <a:noFill/>
        </p:spPr>
        <p:txBody>
          <a:bodyPr/>
          <a:lstStyle/>
          <a:p>
            <a:fld id="{FC89DF2C-F43E-47E3-B390-E93995003546}" type="slidenum">
              <a:rPr lang="en-US" smtClean="0"/>
              <a:pPr/>
              <a:t>58</a:t>
            </a:fld>
            <a:endParaRPr lang="en-US" smtClean="0"/>
          </a:p>
        </p:txBody>
      </p:sp>
      <p:sp>
        <p:nvSpPr>
          <p:cNvPr id="47109" name="Rectangle 2"/>
          <p:cNvSpPr>
            <a:spLocks noGrp="1" noChangeArrowheads="1"/>
          </p:cNvSpPr>
          <p:nvPr>
            <p:ph type="title"/>
          </p:nvPr>
        </p:nvSpPr>
        <p:spPr>
          <a:xfrm>
            <a:off x="609600" y="0"/>
            <a:ext cx="7772400" cy="1143000"/>
          </a:xfrm>
        </p:spPr>
        <p:txBody>
          <a:bodyPr/>
          <a:lstStyle/>
          <a:p>
            <a:pPr eaLnBrk="1" hangingPunct="1"/>
            <a:r>
              <a:rPr lang="en-US" smtClean="0"/>
              <a:t>Integration with a Parser</a:t>
            </a:r>
          </a:p>
        </p:txBody>
      </p:sp>
      <p:sp>
        <p:nvSpPr>
          <p:cNvPr id="47110" name="Rectangle 3"/>
          <p:cNvSpPr>
            <a:spLocks noGrp="1" noChangeArrowheads="1"/>
          </p:cNvSpPr>
          <p:nvPr>
            <p:ph type="body" idx="1"/>
          </p:nvPr>
        </p:nvSpPr>
        <p:spPr>
          <a:xfrm>
            <a:off x="381000" y="1066800"/>
            <a:ext cx="8275638" cy="1082675"/>
          </a:xfrm>
        </p:spPr>
        <p:txBody>
          <a:bodyPr/>
          <a:lstStyle/>
          <a:p>
            <a:pPr eaLnBrk="1" hangingPunct="1"/>
            <a:r>
              <a:rPr lang="en-US" smtClean="0"/>
              <a:t>Assume you’re using a dynamic-programming style parser (Earley or CKY).</a:t>
            </a:r>
          </a:p>
        </p:txBody>
      </p:sp>
      <p:sp>
        <p:nvSpPr>
          <p:cNvPr id="803844" name="Rectangle 4"/>
          <p:cNvSpPr>
            <a:spLocks noChangeArrowheads="1"/>
          </p:cNvSpPr>
          <p:nvPr/>
        </p:nvSpPr>
        <p:spPr bwMode="auto">
          <a:xfrm>
            <a:off x="381000" y="2438400"/>
            <a:ext cx="7772400" cy="20574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Two basic approaches</a:t>
            </a:r>
          </a:p>
          <a:p>
            <a:pPr marL="742950" lvl="1" indent="-285750">
              <a:spcBef>
                <a:spcPct val="20000"/>
              </a:spcBef>
              <a:buFontTx/>
              <a:buChar char="–"/>
            </a:pPr>
            <a:r>
              <a:rPr lang="en-US" sz="2800">
                <a:solidFill>
                  <a:schemeClr val="accent2"/>
                </a:solidFill>
                <a:latin typeface="Comic Sans MS" pitchFamily="66" charset="0"/>
              </a:rPr>
              <a:t>Integrate </a:t>
            </a:r>
            <a:r>
              <a:rPr lang="en-US" sz="2800">
                <a:latin typeface="Comic Sans MS" pitchFamily="66" charset="0"/>
              </a:rPr>
              <a:t>semantic analysis into the parser (assign meaning representations as constituents are completed)</a:t>
            </a:r>
          </a:p>
        </p:txBody>
      </p:sp>
      <p:sp>
        <p:nvSpPr>
          <p:cNvPr id="803845" name="Rectangle 5"/>
          <p:cNvSpPr>
            <a:spLocks noChangeArrowheads="1"/>
          </p:cNvSpPr>
          <p:nvPr/>
        </p:nvSpPr>
        <p:spPr bwMode="auto">
          <a:xfrm>
            <a:off x="304800" y="44196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Pipeline</a:t>
            </a:r>
            <a:r>
              <a:rPr lang="en-US" sz="2800">
                <a:latin typeface="Comic Sans MS" pitchFamily="66" charset="0"/>
              </a:rPr>
              <a:t>… assign meaning representations to complete trees only after they’re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P spid="80384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8430A41C-FD11-4C33-8F1F-B6CCDD8E70C7}" type="datetime1">
              <a:rPr lang="en-US" smtClean="0"/>
              <a:t>2/11/2019</a:t>
            </a:fld>
            <a:endParaRPr lang="en-US"/>
          </a:p>
        </p:txBody>
      </p:sp>
      <p:sp>
        <p:nvSpPr>
          <p:cNvPr id="48131" name="Footer Placeholder 4"/>
          <p:cNvSpPr>
            <a:spLocks noGrp="1"/>
          </p:cNvSpPr>
          <p:nvPr>
            <p:ph type="ftr" sz="quarter" idx="11"/>
          </p:nvPr>
        </p:nvSpPr>
        <p:spPr>
          <a:noFill/>
        </p:spPr>
        <p:txBody>
          <a:bodyPr/>
          <a:lstStyle/>
          <a:p>
            <a:r>
              <a:rPr lang="en-US" smtClean="0"/>
              <a:t>CPSC503 Winter 2019</a:t>
            </a:r>
            <a:endParaRPr lang="en-US"/>
          </a:p>
        </p:txBody>
      </p:sp>
      <p:sp>
        <p:nvSpPr>
          <p:cNvPr id="48132" name="Slide Number Placeholder 5"/>
          <p:cNvSpPr>
            <a:spLocks noGrp="1"/>
          </p:cNvSpPr>
          <p:nvPr>
            <p:ph type="sldNum" sz="quarter" idx="12"/>
          </p:nvPr>
        </p:nvSpPr>
        <p:spPr>
          <a:noFill/>
        </p:spPr>
        <p:txBody>
          <a:bodyPr/>
          <a:lstStyle/>
          <a:p>
            <a:fld id="{9C3019A1-03D8-470D-BC99-586BDB53C043}" type="slidenum">
              <a:rPr lang="en-US" smtClean="0"/>
              <a:pPr/>
              <a:t>59</a:t>
            </a:fld>
            <a:endParaRPr lang="en-US" smtClean="0"/>
          </a:p>
        </p:txBody>
      </p:sp>
      <p:sp>
        <p:nvSpPr>
          <p:cNvPr id="48133" name="Rectangle 2"/>
          <p:cNvSpPr>
            <a:spLocks noGrp="1" noChangeArrowheads="1"/>
          </p:cNvSpPr>
          <p:nvPr>
            <p:ph type="title"/>
          </p:nvPr>
        </p:nvSpPr>
        <p:spPr>
          <a:xfrm>
            <a:off x="609600" y="0"/>
            <a:ext cx="7772400" cy="1143000"/>
          </a:xfrm>
        </p:spPr>
        <p:txBody>
          <a:bodyPr/>
          <a:lstStyle/>
          <a:p>
            <a:pPr eaLnBrk="1" hangingPunct="1"/>
            <a:r>
              <a:rPr lang="en-US" smtClean="0"/>
              <a:t>Pros and Cons</a:t>
            </a:r>
            <a:endParaRPr lang="en-US" smtClean="0">
              <a:solidFill>
                <a:srgbClr val="008000"/>
              </a:solidFill>
            </a:endParaRPr>
          </a:p>
        </p:txBody>
      </p:sp>
      <p:sp>
        <p:nvSpPr>
          <p:cNvPr id="48134" name="Rectangle 3"/>
          <p:cNvSpPr>
            <a:spLocks noGrp="1" noChangeArrowheads="1"/>
          </p:cNvSpPr>
          <p:nvPr>
            <p:ph type="body" idx="1"/>
          </p:nvPr>
        </p:nvSpPr>
        <p:spPr>
          <a:xfrm>
            <a:off x="0" y="914400"/>
            <a:ext cx="7772400" cy="3048000"/>
          </a:xfrm>
        </p:spPr>
        <p:txBody>
          <a:bodyPr/>
          <a:lstStyle/>
          <a:p>
            <a:pPr eaLnBrk="1" hangingPunct="1"/>
            <a:r>
              <a:rPr lang="en-US" smtClean="0"/>
              <a:t>Integration </a:t>
            </a:r>
          </a:p>
          <a:p>
            <a:pPr lvl="1" eaLnBrk="1" hangingPunct="1"/>
            <a:r>
              <a:rPr lang="en-US" sz="2800" b="0" smtClean="0"/>
              <a:t>use semantic constraints to cut off parses that make no sense</a:t>
            </a:r>
          </a:p>
          <a:p>
            <a:pPr lvl="1" eaLnBrk="1" hangingPunct="1"/>
            <a:r>
              <a:rPr lang="en-US" sz="2800" b="0" smtClean="0"/>
              <a:t>assign meaning representations to constituents that don’t take part in any correct parse</a:t>
            </a:r>
          </a:p>
        </p:txBody>
      </p:sp>
      <p:sp>
        <p:nvSpPr>
          <p:cNvPr id="48135" name="Rectangle 4"/>
          <p:cNvSpPr>
            <a:spLocks noChangeArrowheads="1"/>
          </p:cNvSpPr>
          <p:nvPr/>
        </p:nvSpPr>
        <p:spPr bwMode="auto">
          <a:xfrm>
            <a:off x="639763" y="1965325"/>
            <a:ext cx="7954962" cy="1082675"/>
          </a:xfrm>
          <a:prstGeom prst="rect">
            <a:avLst/>
          </a:prstGeom>
          <a:noFill/>
          <a:ln w="9525">
            <a:noFill/>
            <a:miter lim="800000"/>
            <a:headEnd/>
            <a:tailEnd/>
          </a:ln>
        </p:spPr>
        <p:txBody>
          <a:bodyPr/>
          <a:lstStyle/>
          <a:p>
            <a:pPr marL="342900" indent="-342900">
              <a:spcBef>
                <a:spcPct val="20000"/>
              </a:spcBef>
              <a:buFontTx/>
              <a:buChar char="•"/>
            </a:pPr>
            <a:endParaRPr lang="en-CA" sz="2400" b="1">
              <a:latin typeface="Comic Sans MS" pitchFamily="66" charset="0"/>
            </a:endParaRPr>
          </a:p>
        </p:txBody>
      </p:sp>
      <p:grpSp>
        <p:nvGrpSpPr>
          <p:cNvPr id="48136" name="Group 5"/>
          <p:cNvGrpSpPr>
            <a:grpSpLocks/>
          </p:cNvGrpSpPr>
          <p:nvPr/>
        </p:nvGrpSpPr>
        <p:grpSpPr bwMode="auto">
          <a:xfrm>
            <a:off x="7772400" y="1600200"/>
            <a:ext cx="304800" cy="304800"/>
            <a:chOff x="5280" y="1632"/>
            <a:chExt cx="192" cy="192"/>
          </a:xfrm>
        </p:grpSpPr>
        <p:sp>
          <p:nvSpPr>
            <p:cNvPr id="48144" name="Line 6"/>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5" name="Line 7"/>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37" name="Line 8"/>
          <p:cNvSpPr>
            <a:spLocks noChangeShapeType="1"/>
          </p:cNvSpPr>
          <p:nvPr/>
        </p:nvSpPr>
        <p:spPr bwMode="auto">
          <a:xfrm>
            <a:off x="7848600" y="3048000"/>
            <a:ext cx="304800" cy="0"/>
          </a:xfrm>
          <a:prstGeom prst="line">
            <a:avLst/>
          </a:prstGeom>
          <a:noFill/>
          <a:ln w="38100">
            <a:solidFill>
              <a:srgbClr val="FF0000"/>
            </a:solidFill>
            <a:round/>
            <a:headEnd/>
            <a:tailEnd/>
          </a:ln>
        </p:spPr>
        <p:txBody>
          <a:bodyPr/>
          <a:lstStyle/>
          <a:p>
            <a:endParaRPr lang="en-US"/>
          </a:p>
        </p:txBody>
      </p:sp>
      <p:grpSp>
        <p:nvGrpSpPr>
          <p:cNvPr id="3" name="Group 9"/>
          <p:cNvGrpSpPr>
            <a:grpSpLocks/>
          </p:cNvGrpSpPr>
          <p:nvPr/>
        </p:nvGrpSpPr>
        <p:grpSpPr bwMode="auto">
          <a:xfrm>
            <a:off x="0" y="3810000"/>
            <a:ext cx="8686800" cy="3048000"/>
            <a:chOff x="0" y="2400"/>
            <a:chExt cx="5472" cy="1920"/>
          </a:xfrm>
        </p:grpSpPr>
        <p:sp>
          <p:nvSpPr>
            <p:cNvPr id="48139" name="Rectangle 10"/>
            <p:cNvSpPr>
              <a:spLocks noChangeArrowheads="1"/>
            </p:cNvSpPr>
            <p:nvPr/>
          </p:nvSpPr>
          <p:spPr bwMode="auto">
            <a:xfrm>
              <a:off x="0" y="2400"/>
              <a:ext cx="5328" cy="192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Pipeline</a:t>
              </a:r>
            </a:p>
            <a:p>
              <a:pPr marL="742950" lvl="1" indent="-285750">
                <a:spcBef>
                  <a:spcPct val="20000"/>
                </a:spcBef>
                <a:buFontTx/>
                <a:buChar char="–"/>
              </a:pPr>
              <a:r>
                <a:rPr lang="en-US" sz="2800">
                  <a:latin typeface="Comic Sans MS" pitchFamily="66" charset="0"/>
                </a:rPr>
                <a:t>assign meaning representations only to constituents that take part in a correct   parse</a:t>
              </a:r>
            </a:p>
            <a:p>
              <a:pPr marL="742950" lvl="1" indent="-285750">
                <a:spcBef>
                  <a:spcPct val="20000"/>
                </a:spcBef>
                <a:buFontTx/>
                <a:buChar char="–"/>
              </a:pPr>
              <a:r>
                <a:rPr lang="en-US" sz="2800">
                  <a:latin typeface="Comic Sans MS" pitchFamily="66" charset="0"/>
                </a:rPr>
                <a:t>parser needs to generate all correct parses</a:t>
              </a:r>
            </a:p>
          </p:txBody>
        </p:sp>
        <p:grpSp>
          <p:nvGrpSpPr>
            <p:cNvPr id="48140" name="Group 11"/>
            <p:cNvGrpSpPr>
              <a:grpSpLocks/>
            </p:cNvGrpSpPr>
            <p:nvPr/>
          </p:nvGrpSpPr>
          <p:grpSpPr bwMode="auto">
            <a:xfrm>
              <a:off x="5232" y="2928"/>
              <a:ext cx="192" cy="192"/>
              <a:chOff x="5280" y="1632"/>
              <a:chExt cx="192" cy="192"/>
            </a:xfrm>
          </p:grpSpPr>
          <p:sp>
            <p:nvSpPr>
              <p:cNvPr id="48142" name="Line 12"/>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3" name="Line 13"/>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41" name="Line 14"/>
            <p:cNvSpPr>
              <a:spLocks noChangeShapeType="1"/>
            </p:cNvSpPr>
            <p:nvPr/>
          </p:nvSpPr>
          <p:spPr bwMode="auto">
            <a:xfrm>
              <a:off x="5280" y="3744"/>
              <a:ext cx="192" cy="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smtClean="0"/>
              <a:t>Big Picture: Syntax &amp; Parsing </a:t>
            </a:r>
            <a:r>
              <a:rPr lang="en-US" sz="2000" dirty="0" smtClean="0"/>
              <a:t>(2016…)</a:t>
            </a:r>
            <a:r>
              <a:rPr lang="en-US" sz="1600" dirty="0"/>
              <a:t/>
            </a:r>
            <a:br>
              <a:rPr lang="en-US" sz="1600" dirty="0"/>
            </a:br>
            <a:endParaRPr lang="en-US" sz="3200" dirty="0"/>
          </a:p>
        </p:txBody>
      </p:sp>
      <p:sp>
        <p:nvSpPr>
          <p:cNvPr id="2" name="Date Placeholder 1"/>
          <p:cNvSpPr>
            <a:spLocks noGrp="1"/>
          </p:cNvSpPr>
          <p:nvPr>
            <p:ph type="dt" sz="half" idx="10"/>
          </p:nvPr>
        </p:nvSpPr>
        <p:spPr/>
        <p:txBody>
          <a:bodyPr/>
          <a:lstStyle/>
          <a:p>
            <a:pPr>
              <a:defRPr/>
            </a:pPr>
            <a:fld id="{1C01A413-B3D6-498F-9EF4-9ED48D3EAF87}" type="datetime1">
              <a:rPr lang="en-US" smtClean="0"/>
              <a:t>2/11/2019</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smtClean="0"/>
              <a:t>CPSC503 Winter 2019</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6</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95760" y="2280600"/>
              <a:ext cx="173880" cy="45432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794920" y="922680"/>
              <a:ext cx="1873800" cy="719280"/>
            </p14:xfrm>
          </p:contentPart>
        </mc:Choice>
        <mc:Fallback xmlns="">
          <p:pic>
            <p:nvPicPr>
              <p:cNvPr id="7" name="Ink 6"/>
              <p:cNvPicPr/>
              <p:nvPr/>
            </p:nvPicPr>
            <p:blipFill>
              <a:blip r:embed="rId6"/>
              <a:stretch>
                <a:fillRect/>
              </a:stretch>
            </p:blipFill>
            <p:spPr>
              <a:xfrm>
                <a:off x="5786280" y="915120"/>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02440" y="1044000"/>
              <a:ext cx="7297560" cy="2548800"/>
            </p14:xfrm>
          </p:contentPart>
        </mc:Choice>
        <mc:Fallback xmlns="">
          <p:pic>
            <p:nvPicPr>
              <p:cNvPr id="8" name="Ink 7"/>
              <p:cNvPicPr/>
              <p:nvPr/>
            </p:nvPicPr>
            <p:blipFill>
              <a:blip r:embed="rId8"/>
              <a:stretch>
                <a:fillRect/>
              </a:stretch>
            </p:blipFill>
            <p:spPr>
              <a:xfrm>
                <a:off x="791640" y="1035000"/>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58280" y="2798280"/>
              <a:ext cx="2967480" cy="2562480"/>
            </p14:xfrm>
          </p:contentPart>
        </mc:Choice>
        <mc:Fallback xmlns="">
          <p:pic>
            <p:nvPicPr>
              <p:cNvPr id="10" name="Ink 9"/>
              <p:cNvPicPr/>
              <p:nvPr/>
            </p:nvPicPr>
            <p:blipFill>
              <a:blip r:embed="rId12"/>
              <a:stretch>
                <a:fillRect/>
              </a:stretch>
            </p:blipFill>
            <p:spPr>
              <a:xfrm>
                <a:off x="450360" y="2790720"/>
                <a:ext cx="298692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2768760" y="3654360"/>
              <a:ext cx="5467680" cy="721800"/>
            </p14:xfrm>
          </p:contentPart>
        </mc:Choice>
        <mc:Fallback xmlns="">
          <p:pic>
            <p:nvPicPr>
              <p:cNvPr id="11" name="Ink 10"/>
              <p:cNvPicPr/>
              <p:nvPr/>
            </p:nvPicPr>
            <p:blipFill>
              <a:blip r:embed="rId14"/>
              <a:stretch>
                <a:fillRect/>
              </a:stretch>
            </p:blipFill>
            <p:spPr>
              <a:xfrm>
                <a:off x="2763000" y="3648600"/>
                <a:ext cx="5477400" cy="735480"/>
              </a:xfrm>
              <a:prstGeom prst="rect">
                <a:avLst/>
              </a:prstGeom>
            </p:spPr>
          </p:pic>
        </mc:Fallback>
      </mc:AlternateContent>
      <p:sp>
        <p:nvSpPr>
          <p:cNvPr id="13" name="TextBox 12"/>
          <p:cNvSpPr txBox="1"/>
          <p:nvPr/>
        </p:nvSpPr>
        <p:spPr>
          <a:xfrm>
            <a:off x="4112652" y="5206944"/>
            <a:ext cx="4806215" cy="1077218"/>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smtClean="0">
                <a:latin typeface="+mj-lt"/>
              </a:rPr>
              <a:t>The classifier is a simple MLP/FF neural network</a:t>
            </a:r>
          </a:p>
          <a:p>
            <a:pPr marL="285750" indent="-285750">
              <a:buFont typeface="Arial" panose="020B0604020202020204" pitchFamily="34" charset="0"/>
              <a:buChar char="•"/>
            </a:pPr>
            <a:r>
              <a:rPr lang="en-CA" dirty="0" smtClean="0">
                <a:latin typeface="+mj-lt"/>
              </a:rPr>
              <a:t>The element of the stack / queue are vectors learned by RNNs</a:t>
            </a:r>
            <a:endParaRPr lang="en-CA" dirty="0">
              <a:latin typeface="+mj-lt"/>
            </a:endParaRPr>
          </a:p>
        </p:txBody>
      </p:sp>
      <p:sp>
        <p:nvSpPr>
          <p:cNvPr id="14" name="TextBox 13"/>
          <p:cNvSpPr txBox="1"/>
          <p:nvPr/>
        </p:nvSpPr>
        <p:spPr>
          <a:xfrm>
            <a:off x="4027579" y="4739931"/>
            <a:ext cx="2338845" cy="338554"/>
          </a:xfrm>
          <a:prstGeom prst="rect">
            <a:avLst/>
          </a:prstGeom>
          <a:noFill/>
          <a:ln>
            <a:solidFill>
              <a:srgbClr val="7030A0"/>
            </a:solidFill>
          </a:ln>
        </p:spPr>
        <p:txBody>
          <a:bodyPr wrap="none" rtlCol="0">
            <a:spAutoFit/>
          </a:bodyPr>
          <a:lstStyle/>
          <a:p>
            <a:r>
              <a:rPr lang="en-CA" b="1" dirty="0" smtClean="0">
                <a:solidFill>
                  <a:srgbClr val="7030A0"/>
                </a:solidFill>
              </a:rPr>
              <a:t>NEURAL APPROCHES</a:t>
            </a:r>
            <a:endParaRPr lang="en-CA" b="1" dirty="0">
              <a:solidFill>
                <a:srgbClr val="7030A0"/>
              </a:solidFill>
            </a:endParaRPr>
          </a:p>
        </p:txBody>
      </p:sp>
    </p:spTree>
    <p:extLst>
      <p:ext uri="{BB962C8B-B14F-4D97-AF65-F5344CB8AC3E}">
        <p14:creationId xmlns:p14="http://schemas.microsoft.com/office/powerpoint/2010/main" val="7623753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E6C87D9E-4007-44A5-807A-9DC0A445F326}" type="datetime1">
              <a:rPr lang="en-US" smtClean="0"/>
              <a:t>2/11/2019</a:t>
            </a:fld>
            <a:endParaRPr lang="en-US"/>
          </a:p>
        </p:txBody>
      </p:sp>
      <p:sp>
        <p:nvSpPr>
          <p:cNvPr id="49155" name="Footer Placeholder 4"/>
          <p:cNvSpPr>
            <a:spLocks noGrp="1"/>
          </p:cNvSpPr>
          <p:nvPr>
            <p:ph type="ftr" sz="quarter" idx="11"/>
          </p:nvPr>
        </p:nvSpPr>
        <p:spPr>
          <a:noFill/>
        </p:spPr>
        <p:txBody>
          <a:bodyPr/>
          <a:lstStyle/>
          <a:p>
            <a:r>
              <a:rPr lang="en-US" smtClean="0"/>
              <a:t>CPSC503 Winter 2019</a:t>
            </a:r>
            <a:endParaRPr lang="en-US"/>
          </a:p>
        </p:txBody>
      </p:sp>
      <p:sp>
        <p:nvSpPr>
          <p:cNvPr id="49156" name="Slide Number Placeholder 5"/>
          <p:cNvSpPr>
            <a:spLocks noGrp="1"/>
          </p:cNvSpPr>
          <p:nvPr>
            <p:ph type="sldNum" sz="quarter" idx="12"/>
          </p:nvPr>
        </p:nvSpPr>
        <p:spPr>
          <a:noFill/>
        </p:spPr>
        <p:txBody>
          <a:bodyPr/>
          <a:lstStyle/>
          <a:p>
            <a:fld id="{77CFB7D3-E085-401D-855B-8DB76A16AF35}" type="slidenum">
              <a:rPr lang="en-US" smtClean="0"/>
              <a:pPr/>
              <a:t>60</a:t>
            </a:fld>
            <a:endParaRPr lang="en-US" smtClean="0"/>
          </a:p>
        </p:txBody>
      </p:sp>
      <p:sp>
        <p:nvSpPr>
          <p:cNvPr id="49157" name="Rectangle 2"/>
          <p:cNvSpPr>
            <a:spLocks noGrp="1" noChangeArrowheads="1"/>
          </p:cNvSpPr>
          <p:nvPr>
            <p:ph type="title"/>
          </p:nvPr>
        </p:nvSpPr>
        <p:spPr>
          <a:xfrm>
            <a:off x="381000" y="228600"/>
            <a:ext cx="8305800" cy="1143000"/>
          </a:xfrm>
        </p:spPr>
        <p:txBody>
          <a:bodyPr/>
          <a:lstStyle/>
          <a:p>
            <a:pPr eaLnBrk="1" hangingPunct="1"/>
            <a:r>
              <a:rPr lang="en-US" smtClean="0"/>
              <a:t>How to Produce a Canonical Form</a:t>
            </a:r>
          </a:p>
        </p:txBody>
      </p:sp>
      <p:sp>
        <p:nvSpPr>
          <p:cNvPr id="49158" name="Rectangle 3"/>
          <p:cNvSpPr>
            <a:spLocks noGrp="1" noChangeArrowheads="1"/>
          </p:cNvSpPr>
          <p:nvPr>
            <p:ph type="body" idx="1"/>
          </p:nvPr>
        </p:nvSpPr>
        <p:spPr>
          <a:xfrm>
            <a:off x="533400" y="1295400"/>
            <a:ext cx="7772400" cy="1905000"/>
          </a:xfrm>
        </p:spPr>
        <p:txBody>
          <a:bodyPr/>
          <a:lstStyle/>
          <a:p>
            <a:pPr eaLnBrk="1" hangingPunct="1"/>
            <a:r>
              <a:rPr lang="en-US" sz="2400" smtClean="0"/>
              <a:t>Words have different senses </a:t>
            </a:r>
          </a:p>
          <a:p>
            <a:pPr lvl="1" eaLnBrk="1" hangingPunct="1"/>
            <a:r>
              <a:rPr lang="en-US" smtClean="0">
                <a:solidFill>
                  <a:schemeClr val="accent2"/>
                </a:solidFill>
              </a:rPr>
              <a:t>food</a:t>
            </a:r>
            <a:r>
              <a:rPr lang="en-US" smtClean="0"/>
              <a:t> ___</a:t>
            </a:r>
          </a:p>
          <a:p>
            <a:pPr lvl="1" eaLnBrk="1" hangingPunct="1"/>
            <a:r>
              <a:rPr lang="en-US" smtClean="0">
                <a:solidFill>
                  <a:schemeClr val="accent2"/>
                </a:solidFill>
              </a:rPr>
              <a:t>dish</a:t>
            </a:r>
            <a:r>
              <a:rPr lang="en-US" smtClean="0"/>
              <a:t> ___|____one overlapping meaning sense</a:t>
            </a:r>
          </a:p>
          <a:p>
            <a:pPr lvl="1" eaLnBrk="1" hangingPunct="1"/>
            <a:r>
              <a:rPr lang="en-US" smtClean="0">
                <a:solidFill>
                  <a:schemeClr val="accent2"/>
                </a:solidFill>
              </a:rPr>
              <a:t>fare</a:t>
            </a:r>
            <a:r>
              <a:rPr lang="en-US" smtClean="0"/>
              <a:t> ___|</a:t>
            </a:r>
          </a:p>
        </p:txBody>
      </p:sp>
      <p:sp>
        <p:nvSpPr>
          <p:cNvPr id="704516" name="Rectangle 4"/>
          <p:cNvSpPr>
            <a:spLocks noChangeArrowheads="1"/>
          </p:cNvSpPr>
          <p:nvPr/>
        </p:nvSpPr>
        <p:spPr bwMode="auto">
          <a:xfrm>
            <a:off x="381000" y="3657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2400" b="1">
                <a:latin typeface="Comic Sans MS" pitchFamily="66" charset="0"/>
              </a:rPr>
              <a:t>Meaning of alternative syntactic constructions are systematically related</a:t>
            </a:r>
          </a:p>
          <a:p>
            <a:pPr marL="742950" lvl="1" indent="-285750">
              <a:spcBef>
                <a:spcPct val="20000"/>
              </a:spcBef>
            </a:pPr>
            <a:r>
              <a:rPr lang="en-US" sz="2000" b="1">
                <a:latin typeface="Comic Sans MS" pitchFamily="66" charset="0"/>
              </a:rPr>
              <a:t>       </a:t>
            </a:r>
            <a:r>
              <a:rPr lang="en-US" sz="2000" i="1">
                <a:latin typeface="Comic Sans MS" pitchFamily="66" charset="0"/>
              </a:rPr>
              <a:t>server			thing-being-served</a:t>
            </a:r>
          </a:p>
          <a:p>
            <a:pPr marL="742950" lvl="1" indent="-285750">
              <a:spcBef>
                <a:spcPct val="20000"/>
              </a:spcBef>
              <a:buFontTx/>
              <a:buChar char="–"/>
            </a:pPr>
            <a:r>
              <a:rPr lang="en-US" sz="2000" b="1">
                <a:latin typeface="Comic Sans MS" pitchFamily="66" charset="0"/>
              </a:rPr>
              <a:t>[S [NP Maharani] serves   [NP vegetarian dishes]]</a:t>
            </a:r>
          </a:p>
          <a:p>
            <a:pPr marL="742950" lvl="1" indent="-285750">
              <a:spcBef>
                <a:spcPct val="20000"/>
              </a:spcBef>
            </a:pPr>
            <a:r>
              <a:rPr lang="en-US" sz="2000" i="1">
                <a:latin typeface="Comic Sans MS" pitchFamily="66" charset="0"/>
              </a:rPr>
              <a:t>   		     thing-being-served</a:t>
            </a:r>
            <a:r>
              <a:rPr lang="en-US" sz="2000" b="1">
                <a:latin typeface="Comic Sans MS" pitchFamily="66" charset="0"/>
              </a:rPr>
              <a:t>          	        </a:t>
            </a:r>
            <a:r>
              <a:rPr lang="en-US" sz="2000" i="1">
                <a:latin typeface="Comic Sans MS" pitchFamily="66" charset="0"/>
              </a:rPr>
              <a:t>server	             </a:t>
            </a:r>
          </a:p>
          <a:p>
            <a:pPr marL="742950" lvl="1" indent="-285750">
              <a:spcBef>
                <a:spcPct val="20000"/>
              </a:spcBef>
            </a:pPr>
            <a:r>
              <a:rPr lang="en-US" sz="2000" i="1">
                <a:latin typeface="Comic Sans MS" pitchFamily="66" charset="0"/>
              </a:rPr>
              <a:t>    </a:t>
            </a:r>
            <a:r>
              <a:rPr lang="en-US" sz="2000" b="1">
                <a:latin typeface="Comic Sans MS" pitchFamily="66" charset="0"/>
              </a:rPr>
              <a:t>[S [NP vegetarian dishes] are served at  [NP Maharani]]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09733AB8-24FA-4392-8D66-F86330793F22}" type="datetime1">
              <a:rPr lang="en-US" smtClean="0"/>
              <a:t>2/11/2019</a:t>
            </a:fld>
            <a:endParaRPr lang="en-US"/>
          </a:p>
        </p:txBody>
      </p:sp>
      <p:sp>
        <p:nvSpPr>
          <p:cNvPr id="50179" name="Footer Placeholder 4"/>
          <p:cNvSpPr>
            <a:spLocks noGrp="1"/>
          </p:cNvSpPr>
          <p:nvPr>
            <p:ph type="ftr" sz="quarter" idx="11"/>
          </p:nvPr>
        </p:nvSpPr>
        <p:spPr>
          <a:noFill/>
        </p:spPr>
        <p:txBody>
          <a:bodyPr/>
          <a:lstStyle/>
          <a:p>
            <a:r>
              <a:rPr lang="en-US" smtClean="0"/>
              <a:t>CPSC503 Winter 2019</a:t>
            </a:r>
            <a:endParaRPr lang="en-US"/>
          </a:p>
        </p:txBody>
      </p:sp>
      <p:sp>
        <p:nvSpPr>
          <p:cNvPr id="50180" name="Slide Number Placeholder 5"/>
          <p:cNvSpPr>
            <a:spLocks noGrp="1"/>
          </p:cNvSpPr>
          <p:nvPr>
            <p:ph type="sldNum" sz="quarter" idx="12"/>
          </p:nvPr>
        </p:nvSpPr>
        <p:spPr>
          <a:noFill/>
        </p:spPr>
        <p:txBody>
          <a:bodyPr/>
          <a:lstStyle/>
          <a:p>
            <a:fld id="{86F34444-26CC-40F2-A345-B2AD4F3AEA6A}" type="slidenum">
              <a:rPr lang="en-US" smtClean="0"/>
              <a:pPr/>
              <a:t>61</a:t>
            </a:fld>
            <a:endParaRPr lang="en-US" smtClean="0"/>
          </a:p>
        </p:txBody>
      </p:sp>
      <p:sp>
        <p:nvSpPr>
          <p:cNvPr id="50181" name="Rectangle 2"/>
          <p:cNvSpPr>
            <a:spLocks noGrp="1" noChangeArrowheads="1"/>
          </p:cNvSpPr>
          <p:nvPr>
            <p:ph type="title"/>
          </p:nvPr>
        </p:nvSpPr>
        <p:spPr>
          <a:xfrm>
            <a:off x="-88900" y="-12700"/>
            <a:ext cx="9385300" cy="1384300"/>
          </a:xfrm>
        </p:spPr>
        <p:txBody>
          <a:bodyPr/>
          <a:lstStyle/>
          <a:p>
            <a:pPr eaLnBrk="1" hangingPunct="1"/>
            <a:r>
              <a:rPr lang="en-US" smtClean="0"/>
              <a:t>Non-verbal  predicate-argument structures</a:t>
            </a:r>
          </a:p>
        </p:txBody>
      </p:sp>
      <p:grpSp>
        <p:nvGrpSpPr>
          <p:cNvPr id="2" name="Group 11"/>
          <p:cNvGrpSpPr>
            <a:grpSpLocks/>
          </p:cNvGrpSpPr>
          <p:nvPr/>
        </p:nvGrpSpPr>
        <p:grpSpPr bwMode="auto">
          <a:xfrm>
            <a:off x="0" y="2590800"/>
            <a:ext cx="8686800" cy="2895600"/>
            <a:chOff x="0" y="1632"/>
            <a:chExt cx="5472" cy="1824"/>
          </a:xfrm>
        </p:grpSpPr>
        <p:sp>
          <p:nvSpPr>
            <p:cNvPr id="50185" name="Rectangle 7"/>
            <p:cNvSpPr>
              <a:spLocks noChangeArrowheads="1"/>
            </p:cNvSpPr>
            <p:nvPr/>
          </p:nvSpPr>
          <p:spPr bwMode="auto">
            <a:xfrm>
              <a:off x="240" y="2304"/>
              <a:ext cx="5136"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Semantic (Selectional) Restrictions</a:t>
              </a:r>
              <a:r>
                <a:rPr lang="en-US" sz="2400" b="1">
                  <a:latin typeface="Comic Sans MS" pitchFamily="66" charset="0"/>
                </a:rPr>
                <a:t>: Constrain the </a:t>
              </a:r>
              <a:r>
                <a:rPr lang="en-US" sz="2400">
                  <a:latin typeface="Comic Sans MS" pitchFamily="66" charset="0"/>
                </a:rPr>
                <a:t>types</a:t>
              </a:r>
              <a:r>
                <a:rPr lang="en-US" sz="2400" b="1">
                  <a:latin typeface="Comic Sans MS" pitchFamily="66" charset="0"/>
                </a:rPr>
                <a:t> of arguments verbs take</a:t>
              </a:r>
            </a:p>
            <a:p>
              <a:pPr marL="742950" lvl="1" indent="-285750">
                <a:lnSpc>
                  <a:spcPct val="90000"/>
                </a:lnSpc>
                <a:spcBef>
                  <a:spcPct val="20000"/>
                </a:spcBef>
                <a:buFontTx/>
                <a:buChar char="–"/>
              </a:pPr>
              <a:r>
                <a:rPr lang="en-US" sz="2400" i="1">
                  <a:latin typeface="Comic Sans MS" pitchFamily="66" charset="0"/>
                </a:rPr>
                <a:t>George assassinated the senator</a:t>
              </a:r>
            </a:p>
            <a:p>
              <a:pPr marL="742950" lvl="1" indent="-285750">
                <a:lnSpc>
                  <a:spcPct val="90000"/>
                </a:lnSpc>
                <a:spcBef>
                  <a:spcPct val="20000"/>
                </a:spcBef>
                <a:buFontTx/>
                <a:buChar char="–"/>
              </a:pPr>
              <a:r>
                <a:rPr lang="en-US" sz="2400" i="1">
                  <a:latin typeface="Comic Sans MS" pitchFamily="66" charset="0"/>
                </a:rPr>
                <a:t>*The spider assassinated the fly</a:t>
              </a:r>
            </a:p>
            <a:p>
              <a:pPr marL="342900" indent="-342900">
                <a:lnSpc>
                  <a:spcPct val="90000"/>
                </a:lnSpc>
                <a:spcBef>
                  <a:spcPct val="20000"/>
                </a:spcBef>
                <a:buFontTx/>
                <a:buChar char="•"/>
              </a:pPr>
              <a:endParaRPr lang="en-US" sz="2400" b="1">
                <a:latin typeface="Comic Sans MS" pitchFamily="66" charset="0"/>
              </a:endParaRPr>
            </a:p>
          </p:txBody>
        </p:sp>
        <p:sp>
          <p:nvSpPr>
            <p:cNvPr id="50186" name="Rectangle 8"/>
            <p:cNvSpPr>
              <a:spLocks noChangeArrowheads="1"/>
            </p:cNvSpPr>
            <p:nvPr/>
          </p:nvSpPr>
          <p:spPr bwMode="auto">
            <a:xfrm>
              <a:off x="0" y="1632"/>
              <a:ext cx="5472" cy="72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Selectional Restrictions</a:t>
              </a:r>
            </a:p>
          </p:txBody>
        </p:sp>
      </p:grpSp>
      <p:sp>
        <p:nvSpPr>
          <p:cNvPr id="50183" name="Rectangle 9"/>
          <p:cNvSpPr>
            <a:spLocks noChangeArrowheads="1"/>
          </p:cNvSpPr>
          <p:nvPr/>
        </p:nvSpPr>
        <p:spPr bwMode="auto">
          <a:xfrm>
            <a:off x="1219200" y="1600200"/>
            <a:ext cx="6248400" cy="45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A Spanish restaurant under the bridge</a:t>
            </a:r>
          </a:p>
          <a:p>
            <a:pPr marL="342900" indent="-342900">
              <a:lnSpc>
                <a:spcPct val="90000"/>
              </a:lnSpc>
              <a:spcBef>
                <a:spcPct val="20000"/>
              </a:spcBef>
            </a:pPr>
            <a:r>
              <a:rPr lang="en-US" sz="2400" i="1">
                <a:solidFill>
                  <a:schemeClr val="accent2"/>
                </a:solidFill>
                <a:latin typeface="Comic Sans MS" pitchFamily="66" charset="0"/>
              </a:rPr>
              <a:t>    </a:t>
            </a:r>
          </a:p>
        </p:txBody>
      </p:sp>
      <p:sp>
        <p:nvSpPr>
          <p:cNvPr id="50184" name="Rectangle 10"/>
          <p:cNvSpPr>
            <a:spLocks noChangeArrowheads="1"/>
          </p:cNvSpPr>
          <p:nvPr/>
        </p:nvSpPr>
        <p:spPr bwMode="auto">
          <a:xfrm>
            <a:off x="1905000" y="2057400"/>
            <a:ext cx="5181600" cy="4572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Comic Sans MS" pitchFamily="66" charset="0"/>
              </a:rPr>
              <a:t>Under(SpanishRestaurant, bridge)</a:t>
            </a:r>
          </a:p>
          <a:p>
            <a:pPr marL="342900" indent="-342900">
              <a:lnSpc>
                <a:spcPct val="90000"/>
              </a:lnSpc>
              <a:spcBef>
                <a:spcPct val="20000"/>
              </a:spcBef>
            </a:pPr>
            <a:r>
              <a:rPr lang="en-US" sz="2400" i="1">
                <a:solidFill>
                  <a:schemeClr val="accent2"/>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Date Placeholder 4"/>
          <p:cNvSpPr>
            <a:spLocks noGrp="1"/>
          </p:cNvSpPr>
          <p:nvPr>
            <p:ph type="dt" sz="quarter" idx="10"/>
          </p:nvPr>
        </p:nvSpPr>
        <p:spPr>
          <a:noFill/>
        </p:spPr>
        <p:txBody>
          <a:bodyPr/>
          <a:lstStyle/>
          <a:p>
            <a:fld id="{80AB72AF-03F1-498F-8A6A-258565BCE1B7}" type="datetime1">
              <a:rPr lang="en-US" smtClean="0"/>
              <a:t>2/11/2019</a:t>
            </a:fld>
            <a:endParaRPr lang="en-US"/>
          </a:p>
        </p:txBody>
      </p:sp>
      <p:sp>
        <p:nvSpPr>
          <p:cNvPr id="13322" name="Footer Placeholder 5"/>
          <p:cNvSpPr>
            <a:spLocks noGrp="1"/>
          </p:cNvSpPr>
          <p:nvPr>
            <p:ph type="ftr" sz="quarter" idx="11"/>
          </p:nvPr>
        </p:nvSpPr>
        <p:spPr>
          <a:noFill/>
        </p:spPr>
        <p:txBody>
          <a:bodyPr/>
          <a:lstStyle/>
          <a:p>
            <a:r>
              <a:rPr lang="en-US" smtClean="0"/>
              <a:t>CPSC503 Winter 2019</a:t>
            </a:r>
            <a:endParaRPr lang="en-US"/>
          </a:p>
        </p:txBody>
      </p:sp>
      <p:sp>
        <p:nvSpPr>
          <p:cNvPr id="13323" name="Slide Number Placeholder 6"/>
          <p:cNvSpPr>
            <a:spLocks noGrp="1"/>
          </p:cNvSpPr>
          <p:nvPr>
            <p:ph type="sldNum" sz="quarter" idx="12"/>
          </p:nvPr>
        </p:nvSpPr>
        <p:spPr>
          <a:noFill/>
        </p:spPr>
        <p:txBody>
          <a:bodyPr/>
          <a:lstStyle/>
          <a:p>
            <a:fld id="{4CCFC5D1-4A4D-47DC-BFC3-840A3714DF15}" type="slidenum">
              <a:rPr lang="en-US" smtClean="0"/>
              <a:pPr/>
              <a:t>62</a:t>
            </a:fld>
            <a:endParaRPr lang="en-US" smtClean="0"/>
          </a:p>
        </p:txBody>
      </p:sp>
      <p:sp>
        <p:nvSpPr>
          <p:cNvPr id="13324" name="Rectangle 2"/>
          <p:cNvSpPr>
            <a:spLocks noGrp="1" noChangeArrowheads="1"/>
          </p:cNvSpPr>
          <p:nvPr>
            <p:ph type="title"/>
          </p:nvPr>
        </p:nvSpPr>
        <p:spPr/>
        <p:txBody>
          <a:bodyPr/>
          <a:lstStyle/>
          <a:p>
            <a:pPr eaLnBrk="1" hangingPunct="1"/>
            <a:r>
              <a:rPr lang="en-US" smtClean="0"/>
              <a:t>Linguistically Relevant Concepts in FOPC</a:t>
            </a:r>
          </a:p>
        </p:txBody>
      </p:sp>
      <p:sp>
        <p:nvSpPr>
          <p:cNvPr id="13325" name="Rectangle 3"/>
          <p:cNvSpPr>
            <a:spLocks noGrp="1" noChangeArrowheads="1"/>
          </p:cNvSpPr>
          <p:nvPr>
            <p:ph type="body" sz="half" idx="1"/>
          </p:nvPr>
        </p:nvSpPr>
        <p:spPr>
          <a:xfrm>
            <a:off x="228600" y="2133600"/>
            <a:ext cx="8915400" cy="3429000"/>
          </a:xfrm>
        </p:spPr>
        <p:txBody>
          <a:bodyPr/>
          <a:lstStyle/>
          <a:p>
            <a:pPr eaLnBrk="1" hangingPunct="1">
              <a:lnSpc>
                <a:spcPct val="90000"/>
              </a:lnSpc>
            </a:pPr>
            <a:r>
              <a:rPr lang="en-US" sz="3600" smtClean="0"/>
              <a:t>Categories &amp; Events (Reification)</a:t>
            </a:r>
          </a:p>
          <a:p>
            <a:pPr eaLnBrk="1" hangingPunct="1">
              <a:lnSpc>
                <a:spcPct val="90000"/>
              </a:lnSpc>
            </a:pPr>
            <a:r>
              <a:rPr lang="en-US" sz="3600" smtClean="0"/>
              <a:t>Representing Time</a:t>
            </a:r>
          </a:p>
          <a:p>
            <a:pPr eaLnBrk="1" hangingPunct="1">
              <a:lnSpc>
                <a:spcPct val="90000"/>
              </a:lnSpc>
            </a:pPr>
            <a:r>
              <a:rPr lang="en-US" sz="3600" i="1" smtClean="0"/>
              <a:t>Beliefs </a:t>
            </a:r>
            <a:r>
              <a:rPr lang="en-US" sz="2400" b="0" i="1" smtClean="0"/>
              <a:t>(optional, read if relevant to your project)</a:t>
            </a:r>
          </a:p>
          <a:p>
            <a:pPr eaLnBrk="1" hangingPunct="1">
              <a:lnSpc>
                <a:spcPct val="90000"/>
              </a:lnSpc>
            </a:pPr>
            <a:r>
              <a:rPr lang="en-US" sz="3600" i="1" smtClean="0"/>
              <a:t>Aspects </a:t>
            </a:r>
            <a:r>
              <a:rPr lang="en-US" sz="2400" b="0" i="1" smtClean="0"/>
              <a:t>(optional, read if relevant to your project)</a:t>
            </a:r>
          </a:p>
          <a:p>
            <a:pPr eaLnBrk="1" hangingPunct="1">
              <a:lnSpc>
                <a:spcPct val="90000"/>
              </a:lnSpc>
            </a:pPr>
            <a:r>
              <a:rPr lang="en-US" sz="3600" i="1" smtClean="0"/>
              <a:t>Description Logics  </a:t>
            </a:r>
            <a:r>
              <a:rPr lang="en-US" sz="2400" b="0" i="1" smtClean="0"/>
              <a:t>(optional, read if relevant to your project)</a:t>
            </a:r>
          </a:p>
          <a:p>
            <a:pPr eaLnBrk="1" hangingPunct="1">
              <a:lnSpc>
                <a:spcPct val="90000"/>
              </a:lnSpc>
            </a:pPr>
            <a:endParaRPr lang="en-US" sz="3600" i="1" smtClean="0"/>
          </a:p>
          <a:p>
            <a:pPr eaLnBrk="1" hangingPunct="1">
              <a:lnSpc>
                <a:spcPct val="90000"/>
              </a:lnSpc>
              <a:buFontTx/>
              <a:buNone/>
            </a:pPr>
            <a:endParaRPr lang="en-US" smtClean="0"/>
          </a:p>
          <a:p>
            <a:pPr eaLnBrk="1" hangingPunct="1">
              <a:lnSpc>
                <a:spcPct val="90000"/>
              </a:lnSpc>
            </a:pPr>
            <a:endParaRPr lang="en-US" smtClean="0"/>
          </a:p>
        </p:txBody>
      </p:sp>
      <mc:AlternateContent xmlns:mc="http://schemas.openxmlformats.org/markup-compatibility/2006" xmlns:p14="http://schemas.microsoft.com/office/powerpoint/2010/main">
        <mc:Choice Requires="p14">
          <p:contentPart p14:bwMode="auto" r:id="rId3">
            <p14:nvContentPartPr>
              <p14:cNvPr id="13326" name="Ink 14"/>
              <p14:cNvContentPartPr>
                <a14:cpLocks xmlns:a14="http://schemas.microsoft.com/office/drawing/2010/main" noRot="1" noChangeAspect="1" noEditPoints="1" noChangeArrowheads="1" noChangeShapeType="1"/>
              </p14:cNvContentPartPr>
              <p14:nvPr/>
            </p14:nvContentPartPr>
            <p14:xfrm>
              <a:off x="7505700" y="1766888"/>
              <a:ext cx="1403350" cy="2335212"/>
            </p14:xfrm>
          </p:contentPart>
        </mc:Choice>
        <mc:Fallback xmlns="">
          <p:pic>
            <p:nvPicPr>
              <p:cNvPr id="13326" name="Ink 14"/>
              <p:cNvPicPr>
                <a:picLocks noRot="1" noChangeAspect="1" noEditPoints="1" noChangeArrowheads="1" noChangeShapeType="1"/>
              </p:cNvPicPr>
              <p:nvPr/>
            </p:nvPicPr>
            <p:blipFill>
              <a:blip r:embed="rId4"/>
              <a:stretch>
                <a:fillRect/>
              </a:stretch>
            </p:blipFill>
            <p:spPr>
              <a:xfrm>
                <a:off x="7492019" y="1761488"/>
                <a:ext cx="1428551" cy="2344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7" name="Ink 15"/>
              <p14:cNvContentPartPr>
                <a14:cpLocks xmlns:a14="http://schemas.microsoft.com/office/drawing/2010/main" noRot="1" noChangeAspect="1" noEditPoints="1" noChangeArrowheads="1" noChangeShapeType="1"/>
              </p14:cNvContentPartPr>
              <p14:nvPr/>
            </p14:nvContentPartPr>
            <p14:xfrm>
              <a:off x="7729538" y="4598988"/>
              <a:ext cx="1041400" cy="755650"/>
            </p14:xfrm>
          </p:contentPart>
        </mc:Choice>
        <mc:Fallback xmlns="">
          <p:pic>
            <p:nvPicPr>
              <p:cNvPr id="13327" name="Ink 15"/>
              <p:cNvPicPr>
                <a:picLocks noRot="1" noChangeAspect="1" noEditPoints="1" noChangeArrowheads="1" noChangeShapeType="1"/>
              </p:cNvPicPr>
              <p:nvPr/>
            </p:nvPicPr>
            <p:blipFill>
              <a:blip r:embed="rId6"/>
              <a:stretch>
                <a:fillRect/>
              </a:stretch>
            </p:blipFill>
            <p:spPr>
              <a:xfrm>
                <a:off x="7720179" y="4589628"/>
                <a:ext cx="1062278" cy="7758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8" name="Ink 16"/>
              <p14:cNvContentPartPr>
                <a14:cpLocks xmlns:a14="http://schemas.microsoft.com/office/drawing/2010/main" noRot="1" noChangeAspect="1" noEditPoints="1" noChangeArrowheads="1" noChangeShapeType="1"/>
              </p14:cNvContentPartPr>
              <p14:nvPr/>
            </p14:nvContentPartPr>
            <p14:xfrm>
              <a:off x="6726238" y="5510213"/>
              <a:ext cx="2149475" cy="341312"/>
            </p14:xfrm>
          </p:contentPart>
        </mc:Choice>
        <mc:Fallback xmlns="">
          <p:pic>
            <p:nvPicPr>
              <p:cNvPr id="13328" name="Ink 16"/>
              <p:cNvPicPr>
                <a:picLocks noRot="1" noChangeAspect="1" noEditPoints="1" noChangeArrowheads="1" noChangeShapeType="1"/>
              </p:cNvPicPr>
              <p:nvPr/>
            </p:nvPicPr>
            <p:blipFill>
              <a:blip r:embed="rId8"/>
              <a:stretch>
                <a:fillRect/>
              </a:stretch>
            </p:blipFill>
            <p:spPr>
              <a:xfrm>
                <a:off x="6714734" y="5502636"/>
                <a:ext cx="2171764" cy="3618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9" name="Ink 17"/>
              <p14:cNvContentPartPr>
                <a14:cpLocks xmlns:a14="http://schemas.microsoft.com/office/drawing/2010/main" noRot="1" noChangeAspect="1" noEditPoints="1" noChangeArrowheads="1" noChangeShapeType="1"/>
              </p14:cNvContentPartPr>
              <p14:nvPr/>
            </p14:nvContentPartPr>
            <p14:xfrm>
              <a:off x="465138" y="3346450"/>
              <a:ext cx="223837" cy="846138"/>
            </p14:xfrm>
          </p:contentPart>
        </mc:Choice>
        <mc:Fallback xmlns="">
          <p:pic>
            <p:nvPicPr>
              <p:cNvPr id="13329" name="Ink 17"/>
              <p:cNvPicPr>
                <a:picLocks noRot="1" noChangeAspect="1" noEditPoints="1" noChangeArrowheads="1" noChangeShapeType="1"/>
              </p:cNvPicPr>
              <p:nvPr/>
            </p:nvPicPr>
            <p:blipFill>
              <a:blip r:embed="rId10"/>
              <a:stretch>
                <a:fillRect/>
              </a:stretch>
            </p:blipFill>
            <p:spPr>
              <a:xfrm>
                <a:off x="459020" y="3341049"/>
                <a:ext cx="241470" cy="8623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30" name="Ink 18"/>
              <p14:cNvContentPartPr>
                <a14:cpLocks xmlns:a14="http://schemas.microsoft.com/office/drawing/2010/main" noRot="1" noChangeAspect="1" noEditPoints="1" noChangeArrowheads="1" noChangeShapeType="1"/>
              </p14:cNvContentPartPr>
              <p14:nvPr/>
            </p14:nvContentPartPr>
            <p14:xfrm>
              <a:off x="400050" y="4673600"/>
              <a:ext cx="769938" cy="1111250"/>
            </p14:xfrm>
          </p:contentPart>
        </mc:Choice>
        <mc:Fallback xmlns="">
          <p:pic>
            <p:nvPicPr>
              <p:cNvPr id="13330" name="Ink 18"/>
              <p:cNvPicPr>
                <a:picLocks noRot="1" noChangeAspect="1" noEditPoints="1" noChangeArrowheads="1" noChangeShapeType="1"/>
              </p:cNvPicPr>
              <p:nvPr/>
            </p:nvPicPr>
            <p:blipFill>
              <a:blip r:embed="rId12"/>
              <a:stretch>
                <a:fillRect/>
              </a:stretch>
            </p:blipFill>
            <p:spPr>
              <a:xfrm>
                <a:off x="392491" y="4667840"/>
                <a:ext cx="783616" cy="11267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31" name="Ink 19"/>
              <p14:cNvContentPartPr>
                <a14:cpLocks xmlns:a14="http://schemas.microsoft.com/office/drawing/2010/main" noRot="1" noChangeAspect="1" noEditPoints="1" noChangeArrowheads="1" noChangeShapeType="1"/>
              </p14:cNvContentPartPr>
              <p14:nvPr/>
            </p14:nvContentPartPr>
            <p14:xfrm>
              <a:off x="1358900" y="5576888"/>
              <a:ext cx="1250950" cy="279400"/>
            </p14:xfrm>
          </p:contentPart>
        </mc:Choice>
        <mc:Fallback xmlns="">
          <p:pic>
            <p:nvPicPr>
              <p:cNvPr id="13331" name="Ink 19"/>
              <p:cNvPicPr>
                <a:picLocks noRot="1" noChangeAspect="1" noEditPoints="1" noChangeArrowheads="1" noChangeShapeType="1"/>
              </p:cNvPicPr>
              <p:nvPr/>
            </p:nvPicPr>
            <p:blipFill>
              <a:blip r:embed="rId14"/>
              <a:stretch>
                <a:fillRect/>
              </a:stretch>
            </p:blipFill>
            <p:spPr>
              <a:xfrm>
                <a:off x="1351340" y="5572927"/>
                <a:ext cx="1263549" cy="294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32" name="Ink 20"/>
              <p14:cNvContentPartPr>
                <a14:cpLocks xmlns:a14="http://schemas.microsoft.com/office/drawing/2010/main" noRot="1" noChangeAspect="1" noEditPoints="1" noChangeArrowheads="1" noChangeShapeType="1"/>
              </p14:cNvContentPartPr>
              <p14:nvPr/>
            </p14:nvContentPartPr>
            <p14:xfrm>
              <a:off x="2879725" y="5665788"/>
              <a:ext cx="711200" cy="242887"/>
            </p14:xfrm>
          </p:contentPart>
        </mc:Choice>
        <mc:Fallback xmlns="">
          <p:pic>
            <p:nvPicPr>
              <p:cNvPr id="13332" name="Ink 20"/>
              <p:cNvPicPr>
                <a:picLocks noRot="1" noChangeAspect="1" noEditPoints="1" noChangeArrowheads="1" noChangeShapeType="1"/>
              </p:cNvPicPr>
              <p:nvPr/>
            </p:nvPicPr>
            <p:blipFill>
              <a:blip r:embed="rId16"/>
              <a:stretch>
                <a:fillRect/>
              </a:stretch>
            </p:blipFill>
            <p:spPr>
              <a:xfrm>
                <a:off x="2871807" y="5656792"/>
                <a:ext cx="724157" cy="2612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33" name="Ink 21"/>
              <p14:cNvContentPartPr>
                <a14:cpLocks xmlns:a14="http://schemas.microsoft.com/office/drawing/2010/main" noRot="1" noChangeAspect="1" noEditPoints="1" noChangeArrowheads="1" noChangeShapeType="1"/>
              </p14:cNvContentPartPr>
              <p14:nvPr/>
            </p14:nvContentPartPr>
            <p14:xfrm>
              <a:off x="598488" y="4459288"/>
              <a:ext cx="1733550" cy="31750"/>
            </p14:xfrm>
          </p:contentPart>
        </mc:Choice>
        <mc:Fallback xmlns="">
          <p:pic>
            <p:nvPicPr>
              <p:cNvPr id="13333" name="Ink 21"/>
              <p:cNvPicPr>
                <a:picLocks noRot="1" noChangeAspect="1" noEditPoints="1" noChangeArrowheads="1" noChangeShapeType="1"/>
              </p:cNvPicPr>
              <p:nvPr/>
            </p:nvPicPr>
            <p:blipFill>
              <a:blip r:embed="rId18"/>
              <a:stretch>
                <a:fillRect/>
              </a:stretch>
            </p:blipFill>
            <p:spPr>
              <a:xfrm>
                <a:off x="593448" y="4450990"/>
                <a:ext cx="1751192"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34" name="Ink 22"/>
              <p14:cNvContentPartPr>
                <a14:cpLocks xmlns:a14="http://schemas.microsoft.com/office/drawing/2010/main" noRot="1" noChangeAspect="1" noEditPoints="1" noChangeArrowheads="1" noChangeShapeType="1"/>
              </p14:cNvContentPartPr>
              <p14:nvPr/>
            </p14:nvContentPartPr>
            <p14:xfrm>
              <a:off x="738188" y="2655888"/>
              <a:ext cx="2252662" cy="111125"/>
            </p14:xfrm>
          </p:contentPart>
        </mc:Choice>
        <mc:Fallback xmlns="">
          <p:pic>
            <p:nvPicPr>
              <p:cNvPr id="13334" name="Ink 22"/>
              <p:cNvPicPr>
                <a:picLocks noRot="1" noChangeAspect="1" noEditPoints="1" noChangeArrowheads="1" noChangeShapeType="1"/>
              </p:cNvPicPr>
              <p:nvPr/>
            </p:nvPicPr>
            <p:blipFill>
              <a:blip r:embed="rId20"/>
              <a:stretch>
                <a:fillRect/>
              </a:stretch>
            </p:blipFill>
            <p:spPr>
              <a:xfrm>
                <a:off x="735668" y="2651932"/>
                <a:ext cx="2264903" cy="12551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35" name="Ink 23"/>
              <p14:cNvContentPartPr>
                <a14:cpLocks xmlns:a14="http://schemas.microsoft.com/office/drawing/2010/main" noRot="1" noChangeAspect="1" noEditPoints="1" noChangeArrowheads="1" noChangeShapeType="1"/>
              </p14:cNvContentPartPr>
              <p14:nvPr/>
            </p14:nvContentPartPr>
            <p14:xfrm>
              <a:off x="6726238" y="5897563"/>
              <a:ext cx="2028825" cy="71437"/>
            </p14:xfrm>
          </p:contentPart>
        </mc:Choice>
        <mc:Fallback xmlns="">
          <p:pic>
            <p:nvPicPr>
              <p:cNvPr id="13335" name="Ink 23"/>
              <p:cNvPicPr>
                <a:picLocks noRot="1" noChangeAspect="1" noEditPoints="1" noChangeArrowheads="1" noChangeShapeType="1"/>
              </p:cNvPicPr>
              <p:nvPr/>
            </p:nvPicPr>
            <p:blipFill>
              <a:blip r:embed="rId22"/>
              <a:stretch>
                <a:fillRect/>
              </a:stretch>
            </p:blipFill>
            <p:spPr>
              <a:xfrm>
                <a:off x="6723358" y="5891430"/>
                <a:ext cx="2044304" cy="8911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36" name="Ink 24"/>
              <p14:cNvContentPartPr>
                <a14:cpLocks xmlns:a14="http://schemas.microsoft.com/office/drawing/2010/main" noRot="1" noChangeAspect="1" noEditPoints="1" noChangeArrowheads="1" noChangeShapeType="1"/>
              </p14:cNvContentPartPr>
              <p14:nvPr/>
            </p14:nvContentPartPr>
            <p14:xfrm>
              <a:off x="1323975" y="6008688"/>
              <a:ext cx="2349500" cy="39687"/>
            </p14:xfrm>
          </p:contentPart>
        </mc:Choice>
        <mc:Fallback xmlns="">
          <p:pic>
            <p:nvPicPr>
              <p:cNvPr id="13336" name="Ink 24"/>
              <p:cNvPicPr>
                <a:picLocks noRot="1" noChangeAspect="1" noEditPoints="1" noChangeArrowheads="1" noChangeShapeType="1"/>
              </p:cNvPicPr>
              <p:nvPr/>
            </p:nvPicPr>
            <p:blipFill>
              <a:blip r:embed="rId24"/>
              <a:stretch>
                <a:fillRect/>
              </a:stretch>
            </p:blipFill>
            <p:spPr>
              <a:xfrm>
                <a:off x="1318935" y="6002872"/>
                <a:ext cx="2364261" cy="55425"/>
              </a:xfrm>
              <a:prstGeom prst="rect">
                <a:avLst/>
              </a:prstGeom>
            </p:spPr>
          </p:pic>
        </mc:Fallback>
      </mc:AlternateContent>
    </p:spTree>
    <p:extLst>
      <p:ext uri="{BB962C8B-B14F-4D97-AF65-F5344CB8AC3E}">
        <p14:creationId xmlns:p14="http://schemas.microsoft.com/office/powerpoint/2010/main" val="1571261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2" name="Date Placeholder 3"/>
          <p:cNvSpPr>
            <a:spLocks noGrp="1"/>
          </p:cNvSpPr>
          <p:nvPr>
            <p:ph type="dt" sz="quarter" idx="10"/>
          </p:nvPr>
        </p:nvSpPr>
        <p:spPr>
          <a:noFill/>
        </p:spPr>
        <p:txBody>
          <a:bodyPr/>
          <a:lstStyle/>
          <a:p>
            <a:fld id="{5DD4D78A-4C0D-49D6-A49F-3F0737149E1A}" type="datetime1">
              <a:rPr lang="en-US" smtClean="0"/>
              <a:t>2/11/2019</a:t>
            </a:fld>
            <a:endParaRPr lang="en-US"/>
          </a:p>
        </p:txBody>
      </p:sp>
      <p:sp>
        <p:nvSpPr>
          <p:cNvPr id="14353" name="Footer Placeholder 4"/>
          <p:cNvSpPr>
            <a:spLocks noGrp="1"/>
          </p:cNvSpPr>
          <p:nvPr>
            <p:ph type="ftr" sz="quarter" idx="11"/>
          </p:nvPr>
        </p:nvSpPr>
        <p:spPr>
          <a:noFill/>
        </p:spPr>
        <p:txBody>
          <a:bodyPr/>
          <a:lstStyle/>
          <a:p>
            <a:r>
              <a:rPr lang="en-US" smtClean="0"/>
              <a:t>CPSC503 Winter 2019</a:t>
            </a:r>
            <a:endParaRPr lang="en-US"/>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63</a:t>
            </a:fld>
            <a:endParaRPr lang="en-US" smtClean="0"/>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smtClean="0"/>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dirty="0" smtClean="0">
                <a:solidFill>
                  <a:schemeClr val="accent2"/>
                </a:solidFill>
              </a:rPr>
              <a:t>Events: </a:t>
            </a:r>
            <a:r>
              <a:rPr lang="en-US" b="0" dirty="0" smtClean="0">
                <a:solidFill>
                  <a:schemeClr val="accent4"/>
                </a:solidFill>
              </a:rPr>
              <a:t>can be described in NL with different numbers of arguments… </a:t>
            </a:r>
          </a:p>
          <a:p>
            <a:pPr marL="857250" lvl="1" indent="-457200" eaLnBrk="1" hangingPunct="1">
              <a:defRPr/>
            </a:pPr>
            <a:r>
              <a:rPr lang="en-US" sz="2000" i="1" dirty="0" smtClean="0"/>
              <a:t>I ate</a:t>
            </a:r>
          </a:p>
          <a:p>
            <a:pPr marL="857250" lvl="1" indent="-457200" eaLnBrk="1" hangingPunct="1">
              <a:defRPr/>
            </a:pPr>
            <a:r>
              <a:rPr lang="en-US" sz="2000" i="1" dirty="0" smtClean="0"/>
              <a:t>I ate a turkey sandwich</a:t>
            </a:r>
          </a:p>
          <a:p>
            <a:pPr marL="857250" lvl="1" indent="-457200" eaLnBrk="1" hangingPunct="1">
              <a:defRPr/>
            </a:pPr>
            <a:r>
              <a:rPr lang="en-US" sz="2000" i="1" dirty="0" smtClean="0"/>
              <a:t>I ate a turkey sandwich at my desk</a:t>
            </a:r>
          </a:p>
          <a:p>
            <a:pPr marL="857250" lvl="1" indent="-457200" eaLnBrk="1" hangingPunct="1">
              <a:defRPr/>
            </a:pPr>
            <a:r>
              <a:rPr lang="en-US" sz="2000" i="1" dirty="0" smtClean="0"/>
              <a:t>I ate at my desk</a:t>
            </a:r>
          </a:p>
          <a:p>
            <a:pPr marL="857250" lvl="1" indent="-457200" eaLnBrk="1" hangingPunct="1">
              <a:defRPr/>
            </a:pPr>
            <a:r>
              <a:rPr lang="en-US" sz="2000" i="1" dirty="0" smtClean="0"/>
              <a:t>I ate lunch</a:t>
            </a:r>
          </a:p>
          <a:p>
            <a:pPr marL="857250" lvl="1" indent="-457200" eaLnBrk="1" hangingPunct="1">
              <a:defRPr/>
            </a:pPr>
            <a:r>
              <a:rPr lang="en-US" sz="2000" i="1" dirty="0" smtClean="0"/>
              <a:t>I ate a turkey sandwich for lunch</a:t>
            </a:r>
          </a:p>
          <a:p>
            <a:pPr marL="857250" lvl="1" indent="-457200" eaLnBrk="1" hangingPunct="1">
              <a:defRPr/>
            </a:pPr>
            <a:r>
              <a:rPr lang="en-US" sz="2000" i="1" dirty="0" smtClean="0"/>
              <a:t>I ate a turkey sandwich for lunch at my desk</a:t>
            </a:r>
          </a:p>
          <a:p>
            <a:pPr eaLnBrk="1" hangingPunct="1">
              <a:lnSpc>
                <a:spcPct val="90000"/>
              </a:lnSpc>
              <a:defRPr/>
            </a:pPr>
            <a:endParaRPr lang="en-US" sz="2400" dirty="0" smtClean="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72" y="3964279"/>
                <a:ext cx="206863" cy="6859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20788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fld id="{0270BE9E-4436-482F-8C92-FC3E5F92B557}" type="datetime1">
              <a:rPr lang="en-US" smtClean="0"/>
              <a:t>2/11/2019</a:t>
            </a:fld>
            <a:endParaRPr lang="en-US"/>
          </a:p>
        </p:txBody>
      </p:sp>
      <p:sp>
        <p:nvSpPr>
          <p:cNvPr id="36867" name="Footer Placeholder 3"/>
          <p:cNvSpPr>
            <a:spLocks noGrp="1"/>
          </p:cNvSpPr>
          <p:nvPr>
            <p:ph type="ftr" sz="quarter" idx="11"/>
          </p:nvPr>
        </p:nvSpPr>
        <p:spPr>
          <a:noFill/>
        </p:spPr>
        <p:txBody>
          <a:bodyPr/>
          <a:lstStyle/>
          <a:p>
            <a:r>
              <a:rPr lang="en-US" smtClean="0"/>
              <a:t>CPSC503 Winter 2019</a:t>
            </a:r>
            <a:endParaRPr lang="en-US"/>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64</a:t>
            </a:fld>
            <a:endParaRPr lang="en-US" smtClean="0"/>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smtClean="0"/>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r>
              <a:rPr lang="en-US" sz="1000"/>
              <a:t/>
            </a: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021456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Date Placeholder 3"/>
          <p:cNvSpPr>
            <a:spLocks noGrp="1"/>
          </p:cNvSpPr>
          <p:nvPr>
            <p:ph type="dt" sz="quarter" idx="10"/>
          </p:nvPr>
        </p:nvSpPr>
        <p:spPr>
          <a:noFill/>
        </p:spPr>
        <p:txBody>
          <a:bodyPr/>
          <a:lstStyle/>
          <a:p>
            <a:fld id="{5F80399E-ADFB-4596-A582-AB10A221EBE4}" type="datetime1">
              <a:rPr lang="en-US" smtClean="0"/>
              <a:t>2/11/2019</a:t>
            </a:fld>
            <a:endParaRPr lang="en-US"/>
          </a:p>
        </p:txBody>
      </p:sp>
      <p:sp>
        <p:nvSpPr>
          <p:cNvPr id="15371" name="Footer Placeholder 4"/>
          <p:cNvSpPr>
            <a:spLocks noGrp="1"/>
          </p:cNvSpPr>
          <p:nvPr>
            <p:ph type="ftr" sz="quarter" idx="11"/>
          </p:nvPr>
        </p:nvSpPr>
        <p:spPr>
          <a:noFill/>
        </p:spPr>
        <p:txBody>
          <a:bodyPr/>
          <a:lstStyle/>
          <a:p>
            <a:r>
              <a:rPr lang="en-US" smtClean="0"/>
              <a:t>CPSC503 Winter 2019</a:t>
            </a:r>
            <a:endParaRPr lang="en-US"/>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65</a:t>
            </a:fld>
            <a:endParaRPr lang="en-US" smtClean="0"/>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smtClean="0"/>
              <a:t>Reification Again</a:t>
            </a:r>
          </a:p>
        </p:txBody>
      </p:sp>
      <p:sp>
        <p:nvSpPr>
          <p:cNvPr id="632835" name="Rectangle 3"/>
          <p:cNvSpPr>
            <a:spLocks noGrp="1" noChangeArrowheads="1"/>
          </p:cNvSpPr>
          <p:nvPr>
            <p:ph type="body" idx="1"/>
          </p:nvPr>
        </p:nvSpPr>
        <p:spPr>
          <a:xfrm>
            <a:off x="304800" y="3276600"/>
            <a:ext cx="8153400" cy="2590800"/>
          </a:xfrm>
        </p:spPr>
        <p:txBody>
          <a:bodyPr/>
          <a:lstStyle/>
          <a:p>
            <a:pPr eaLnBrk="1" hangingPunct="1"/>
            <a:r>
              <a:rPr lang="en-US" smtClean="0">
                <a:solidFill>
                  <a:schemeClr val="accent2"/>
                </a:solidFill>
                <a:sym typeface="Math B" pitchFamily="2" charset="2"/>
              </a:rPr>
              <a:t>Reification Advantages:</a:t>
            </a:r>
          </a:p>
          <a:p>
            <a:pPr lvl="1" eaLnBrk="1" hangingPunct="1"/>
            <a:r>
              <a:rPr lang="en-US" smtClean="0"/>
              <a:t>No need to specify fixed number of arguments to represent a given sentence</a:t>
            </a:r>
          </a:p>
          <a:p>
            <a:pPr lvl="1" eaLnBrk="1" hangingPunct="1"/>
            <a:r>
              <a:rPr lang="en-US" smtClean="0"/>
              <a:t>You can easily specify inference rules involving the arguments</a:t>
            </a:r>
          </a:p>
          <a:p>
            <a:pPr eaLnBrk="1" hangingPunct="1"/>
            <a:endParaRPr lang="en-US" sz="2400" smtClean="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33787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a:spLocks noGrp="1"/>
          </p:cNvSpPr>
          <p:nvPr>
            <p:ph type="dt" sz="quarter" idx="10"/>
          </p:nvPr>
        </p:nvSpPr>
        <p:spPr>
          <a:noFill/>
        </p:spPr>
        <p:txBody>
          <a:bodyPr/>
          <a:lstStyle/>
          <a:p>
            <a:fld id="{81C1CFE0-E6AF-449F-90E5-8BB0FB22DEFC}" type="datetime1">
              <a:rPr lang="en-US" smtClean="0"/>
              <a:t>2/11/2019</a:t>
            </a:fld>
            <a:endParaRPr lang="en-US"/>
          </a:p>
        </p:txBody>
      </p:sp>
      <p:sp>
        <p:nvSpPr>
          <p:cNvPr id="16388" name="Footer Placeholder 4"/>
          <p:cNvSpPr>
            <a:spLocks noGrp="1"/>
          </p:cNvSpPr>
          <p:nvPr>
            <p:ph type="ftr" sz="quarter" idx="11"/>
          </p:nvPr>
        </p:nvSpPr>
        <p:spPr>
          <a:noFill/>
        </p:spPr>
        <p:txBody>
          <a:bodyPr/>
          <a:lstStyle/>
          <a:p>
            <a:r>
              <a:rPr lang="en-US" smtClean="0"/>
              <a:t>CPSC503 Winter 2019</a:t>
            </a:r>
            <a:endParaRPr lang="en-US"/>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66</a:t>
            </a:fld>
            <a:endParaRPr lang="en-US" smtClean="0"/>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smtClean="0"/>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smtClean="0"/>
              <a:t>Events are associated with </a:t>
            </a:r>
            <a:r>
              <a:rPr lang="en-US" smtClean="0">
                <a:solidFill>
                  <a:schemeClr val="accent2"/>
                </a:solidFill>
              </a:rPr>
              <a:t>points</a:t>
            </a:r>
            <a:r>
              <a:rPr lang="en-US" smtClean="0"/>
              <a:t> or </a:t>
            </a:r>
            <a:r>
              <a:rPr lang="en-US" smtClean="0">
                <a:solidFill>
                  <a:schemeClr val="accent2"/>
                </a:solidFill>
              </a:rPr>
              <a:t>intervals</a:t>
            </a:r>
            <a:r>
              <a:rPr lang="en-US" smtClean="0"/>
              <a:t> in time.</a:t>
            </a:r>
          </a:p>
          <a:p>
            <a:pPr eaLnBrk="1" hangingPunct="1">
              <a:lnSpc>
                <a:spcPct val="90000"/>
              </a:lnSpc>
            </a:pPr>
            <a:r>
              <a:rPr lang="en-US" smtClean="0"/>
              <a:t>We can impose an ordering on distinct events using the notion of </a:t>
            </a:r>
            <a:r>
              <a:rPr lang="en-US" i="1" smtClean="0">
                <a:solidFill>
                  <a:schemeClr val="accent2"/>
                </a:solidFill>
              </a:rPr>
              <a:t>precedes</a:t>
            </a:r>
            <a:r>
              <a:rPr lang="en-US" i="1" smtClean="0"/>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r>
              <a:rPr lang="en-US" sz="2800" b="1" i="1">
                <a:latin typeface="Comic Sans MS" pitchFamily="66" charset="0"/>
              </a:rPr>
              <a:t/>
            </a:r>
            <a:br>
              <a:rPr lang="en-US" sz="2800" b="1" i="1">
                <a:latin typeface="Comic Sans MS" pitchFamily="66" charset="0"/>
              </a:rPr>
            </a:br>
            <a:r>
              <a:rPr lang="en-US" sz="2800" i="1">
                <a:latin typeface="Comic Sans MS" pitchFamily="66" charset="0"/>
              </a:rPr>
              <a:t>I arrived in New York</a:t>
            </a:r>
            <a:r>
              <a:rPr lang="en-US" sz="2800" b="1" i="1">
                <a:latin typeface="Comic Sans MS" pitchFamily="66" charset="0"/>
              </a:rPr>
              <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75" y="4229833"/>
                <a:ext cx="2237678" cy="959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31650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Date Placeholder 3"/>
          <p:cNvSpPr>
            <a:spLocks noGrp="1"/>
          </p:cNvSpPr>
          <p:nvPr>
            <p:ph type="dt" sz="quarter" idx="10"/>
          </p:nvPr>
        </p:nvSpPr>
        <p:spPr>
          <a:noFill/>
        </p:spPr>
        <p:txBody>
          <a:bodyPr/>
          <a:lstStyle/>
          <a:p>
            <a:fld id="{7628B7CB-5778-438E-8F88-60EFC973FB47}" type="datetime1">
              <a:rPr lang="en-US" smtClean="0"/>
              <a:t>2/11/2019</a:t>
            </a:fld>
            <a:endParaRPr lang="en-US"/>
          </a:p>
        </p:txBody>
      </p:sp>
      <p:sp>
        <p:nvSpPr>
          <p:cNvPr id="17438" name="Footer Placeholder 4"/>
          <p:cNvSpPr>
            <a:spLocks noGrp="1"/>
          </p:cNvSpPr>
          <p:nvPr>
            <p:ph type="ftr" sz="quarter" idx="11"/>
          </p:nvPr>
        </p:nvSpPr>
        <p:spPr>
          <a:noFill/>
        </p:spPr>
        <p:txBody>
          <a:bodyPr/>
          <a:lstStyle/>
          <a:p>
            <a:r>
              <a:rPr lang="en-US" smtClean="0"/>
              <a:t>CPSC503 Winter 2019</a:t>
            </a:r>
            <a:endParaRPr lang="en-US"/>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67</a:t>
            </a:fld>
            <a:endParaRPr lang="en-US" smtClean="0"/>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smtClean="0"/>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smtClean="0"/>
              <a:t>Need</a:t>
            </a:r>
            <a:r>
              <a:rPr lang="en-US" sz="3200" dirty="0" smtClean="0">
                <a:solidFill>
                  <a:schemeClr val="accent2"/>
                </a:solidFill>
              </a:rPr>
              <a:t> </a:t>
            </a:r>
            <a:r>
              <a:rPr lang="en-US" sz="3200" dirty="0" err="1" smtClean="0">
                <a:solidFill>
                  <a:schemeClr val="accent2"/>
                </a:solidFill>
              </a:rPr>
              <a:t>t</a:t>
            </a:r>
            <a:r>
              <a:rPr lang="en-US" sz="3200" baseline="-25000" dirty="0" err="1" smtClean="0">
                <a:solidFill>
                  <a:schemeClr val="accent2"/>
                </a:solidFill>
              </a:rPr>
              <a:t>start</a:t>
            </a:r>
            <a:r>
              <a:rPr lang="en-US" sz="3200" dirty="0" smtClean="0"/>
              <a:t> and </a:t>
            </a:r>
            <a:r>
              <a:rPr lang="en-US" sz="3200" dirty="0" smtClean="0">
                <a:solidFill>
                  <a:schemeClr val="accent2"/>
                </a:solidFill>
              </a:rPr>
              <a:t>t</a:t>
            </a:r>
            <a:r>
              <a:rPr lang="en-US" sz="3200" baseline="-25000" dirty="0" smtClean="0">
                <a:solidFill>
                  <a:schemeClr val="accent2"/>
                </a:solidFill>
              </a:rPr>
              <a:t>end</a:t>
            </a:r>
          </a:p>
          <a:p>
            <a:pPr eaLnBrk="1" hangingPunct="1"/>
            <a:endParaRPr lang="en-US" sz="3200" baseline="-25000" dirty="0" smtClean="0">
              <a:solidFill>
                <a:schemeClr val="accent2"/>
              </a:solidFill>
            </a:endParaRPr>
          </a:p>
          <a:p>
            <a:pPr eaLnBrk="1" hangingPunct="1">
              <a:buFontTx/>
              <a:buNone/>
            </a:pPr>
            <a:r>
              <a:rPr lang="en-US" sz="3200" b="0" i="1" dirty="0" smtClean="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smtClean="0">
                <a:latin typeface="Comic Sans MS" pitchFamily="66" charset="0"/>
              </a:rPr>
              <a:t>t</a:t>
            </a:r>
            <a:r>
              <a:rPr lang="en-US" sz="2000" dirty="0" err="1" smtClean="0">
                <a:latin typeface="Comic Sans MS" pitchFamily="66" charset="0"/>
              </a:rPr>
              <a:t>start</a:t>
            </a:r>
            <a:r>
              <a:rPr lang="en-US" sz="3200" dirty="0" smtClean="0">
                <a:latin typeface="Comic Sans MS" pitchFamily="66" charset="0"/>
              </a:rPr>
              <a:t>)</a:t>
            </a:r>
            <a:endParaRPr lang="en-US" sz="3200" dirty="0">
              <a:latin typeface="Comic Sans MS" pitchFamily="66" charset="0"/>
            </a:endParaRP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363"/>
                <a:ext cx="140312" cy="1221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80776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object 16"/>
          <p:cNvSpPr/>
          <p:nvPr/>
        </p:nvSpPr>
        <p:spPr>
          <a:xfrm>
            <a:off x="-293" y="1029"/>
            <a:ext cx="9140977" cy="6836898"/>
          </a:xfrm>
          <a:prstGeom prst="rect">
            <a:avLst/>
          </a:prstGeom>
          <a:blipFill>
            <a:blip r:embed="rId2"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17" name="object 17"/>
          <p:cNvSpPr/>
          <p:nvPr/>
        </p:nvSpPr>
        <p:spPr>
          <a:xfrm>
            <a:off x="-293" y="6334532"/>
            <a:ext cx="9140977" cy="503407"/>
          </a:xfrm>
          <a:prstGeom prst="rect">
            <a:avLst/>
          </a:prstGeom>
          <a:blipFill>
            <a:blip r:embed="rId3"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15" name="object 15"/>
          <p:cNvSpPr txBox="1"/>
          <p:nvPr/>
        </p:nvSpPr>
        <p:spPr>
          <a:xfrm>
            <a:off x="6416418" y="146389"/>
            <a:ext cx="2572550"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99" dirty="0">
                <a:solidFill>
                  <a:srgbClr val="FFFFFF"/>
                </a:solidFill>
                <a:latin typeface="Times New Roman"/>
                <a:cs typeface="Times New Roman"/>
              </a:rPr>
              <a:t>T</a:t>
            </a:r>
            <a:r>
              <a:rPr sz="1200" dirty="0">
                <a:solidFill>
                  <a:srgbClr val="FFFFFF"/>
                </a:solidFill>
                <a:latin typeface="Times New Roman"/>
                <a:cs typeface="Times New Roman"/>
              </a:rPr>
              <a:t>r</a:t>
            </a:r>
            <a:r>
              <a:rPr sz="1200" spc="-8" dirty="0">
                <a:solidFill>
                  <a:srgbClr val="FFFFFF"/>
                </a:solidFill>
                <a:latin typeface="Times New Roman"/>
                <a:cs typeface="Times New Roman"/>
              </a:rPr>
              <a:t>ans</a:t>
            </a:r>
            <a:r>
              <a:rPr sz="1200" spc="8" dirty="0">
                <a:solidFill>
                  <a:srgbClr val="FFFFFF"/>
                </a:solidFill>
                <a:latin typeface="Times New Roman"/>
                <a:cs typeface="Times New Roman"/>
              </a:rPr>
              <a:t>i</a:t>
            </a:r>
            <a:r>
              <a:rPr sz="1200" dirty="0">
                <a:solidFill>
                  <a:srgbClr val="FFFFFF"/>
                </a:solidFill>
                <a:latin typeface="Times New Roman"/>
                <a:cs typeface="Times New Roman"/>
              </a:rPr>
              <a:t>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on</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Bas</a:t>
            </a:r>
            <a:r>
              <a:rPr sz="1200" spc="8" dirty="0">
                <a:solidFill>
                  <a:srgbClr val="FFFFFF"/>
                </a:solidFill>
                <a:latin typeface="Times New Roman"/>
                <a:cs typeface="Times New Roman"/>
              </a:rPr>
              <a:t>e</a:t>
            </a:r>
            <a:r>
              <a:rPr sz="1200" dirty="0">
                <a:solidFill>
                  <a:srgbClr val="FFFFFF"/>
                </a:solidFill>
                <a:latin typeface="Times New Roman"/>
                <a:cs typeface="Times New Roman"/>
              </a:rPr>
              <a:t>d</a:t>
            </a:r>
            <a:r>
              <a:rPr sz="1200" spc="149"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107"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14" name="object 14"/>
          <p:cNvSpPr txBox="1"/>
          <p:nvPr/>
        </p:nvSpPr>
        <p:spPr>
          <a:xfrm>
            <a:off x="688214" y="582027"/>
            <a:ext cx="5752473" cy="410629"/>
          </a:xfrm>
          <a:prstGeom prst="rect">
            <a:avLst/>
          </a:prstGeom>
        </p:spPr>
        <p:txBody>
          <a:bodyPr wrap="square" lIns="0" tIns="0" rIns="0" bIns="0" rtlCol="0">
            <a:noAutofit/>
          </a:bodyPr>
          <a:lstStyle/>
          <a:p>
            <a:pPr marL="25132" defTabSz="1809757" fontAlgn="auto">
              <a:lnSpc>
                <a:spcPts val="3001"/>
              </a:lnSpc>
              <a:spcBef>
                <a:spcPts val="149"/>
              </a:spcBef>
              <a:spcAft>
                <a:spcPts val="0"/>
              </a:spcAft>
            </a:pPr>
            <a:r>
              <a:rPr sz="2800" spc="-256" dirty="0">
                <a:solidFill>
                  <a:prstClr val="black"/>
                </a:solidFill>
                <a:latin typeface="Times New Roman"/>
                <a:cs typeface="Times New Roman"/>
              </a:rPr>
              <a:t>T</a:t>
            </a:r>
            <a:r>
              <a:rPr sz="2800" spc="8" dirty="0">
                <a:solidFill>
                  <a:prstClr val="black"/>
                </a:solidFill>
                <a:latin typeface="Times New Roman"/>
                <a:cs typeface="Times New Roman"/>
              </a:rPr>
              <a:t>ra</a:t>
            </a:r>
            <a:r>
              <a:rPr sz="2800" dirty="0">
                <a:solidFill>
                  <a:prstClr val="black"/>
                </a:solidFill>
                <a:latin typeface="Times New Roman"/>
                <a:cs typeface="Times New Roman"/>
              </a:rPr>
              <a:t>n</a:t>
            </a:r>
            <a:r>
              <a:rPr sz="2800" spc="-8" dirty="0">
                <a:solidFill>
                  <a:prstClr val="black"/>
                </a:solidFill>
                <a:latin typeface="Times New Roman"/>
                <a:cs typeface="Times New Roman"/>
              </a:rPr>
              <a:t>s</a:t>
            </a:r>
            <a:r>
              <a:rPr sz="2800" spc="8" dirty="0">
                <a:solidFill>
                  <a:prstClr val="black"/>
                </a:solidFill>
                <a:latin typeface="Times New Roman"/>
                <a:cs typeface="Times New Roman"/>
              </a:rPr>
              <a:t>i</a:t>
            </a:r>
            <a:r>
              <a:rPr sz="2800" spc="-8" dirty="0">
                <a:solidFill>
                  <a:prstClr val="black"/>
                </a:solidFill>
                <a:latin typeface="Times New Roman"/>
                <a:cs typeface="Times New Roman"/>
              </a:rPr>
              <a:t>t</a:t>
            </a:r>
            <a:r>
              <a:rPr sz="2800" spc="8" dirty="0">
                <a:solidFill>
                  <a:prstClr val="black"/>
                </a:solidFill>
                <a:latin typeface="Times New Roman"/>
                <a:cs typeface="Times New Roman"/>
              </a:rPr>
              <a:t>io</a:t>
            </a:r>
            <a:r>
              <a:rPr sz="2800" dirty="0">
                <a:solidFill>
                  <a:prstClr val="black"/>
                </a:solidFill>
                <a:latin typeface="Times New Roman"/>
                <a:cs typeface="Times New Roman"/>
              </a:rPr>
              <a:t>n</a:t>
            </a:r>
            <a:r>
              <a:rPr sz="2800" spc="305" dirty="0">
                <a:solidFill>
                  <a:prstClr val="black"/>
                </a:solidFill>
                <a:latin typeface="Times New Roman"/>
                <a:cs typeface="Times New Roman"/>
              </a:rPr>
              <a:t> </a:t>
            </a:r>
            <a:r>
              <a:rPr sz="2800" dirty="0">
                <a:solidFill>
                  <a:prstClr val="black"/>
                </a:solidFill>
                <a:latin typeface="Times New Roman"/>
                <a:cs typeface="Times New Roman"/>
              </a:rPr>
              <a:t>S</a:t>
            </a:r>
            <a:r>
              <a:rPr sz="2800" spc="8" dirty="0">
                <a:solidFill>
                  <a:prstClr val="black"/>
                </a:solidFill>
                <a:latin typeface="Times New Roman"/>
                <a:cs typeface="Times New Roman"/>
              </a:rPr>
              <a:t>y</a:t>
            </a:r>
            <a:r>
              <a:rPr sz="2800" spc="-8" dirty="0">
                <a:solidFill>
                  <a:prstClr val="black"/>
                </a:solidFill>
                <a:latin typeface="Times New Roman"/>
                <a:cs typeface="Times New Roman"/>
              </a:rPr>
              <a:t>st</a:t>
            </a:r>
            <a:r>
              <a:rPr sz="2800" dirty="0">
                <a:solidFill>
                  <a:prstClr val="black"/>
                </a:solidFill>
                <a:latin typeface="Times New Roman"/>
                <a:cs typeface="Times New Roman"/>
              </a:rPr>
              <a:t>e</a:t>
            </a:r>
            <a:r>
              <a:rPr sz="2800" spc="8" dirty="0">
                <a:solidFill>
                  <a:prstClr val="black"/>
                </a:solidFill>
                <a:latin typeface="Times New Roman"/>
                <a:cs typeface="Times New Roman"/>
              </a:rPr>
              <a:t>m</a:t>
            </a:r>
            <a:r>
              <a:rPr sz="2800" dirty="0">
                <a:solidFill>
                  <a:prstClr val="black"/>
                </a:solidFill>
                <a:latin typeface="Times New Roman"/>
                <a:cs typeface="Times New Roman"/>
              </a:rPr>
              <a:t>:  C</a:t>
            </a:r>
            <a:r>
              <a:rPr sz="2800" spc="8" dirty="0">
                <a:solidFill>
                  <a:prstClr val="black"/>
                </a:solidFill>
                <a:latin typeface="Times New Roman"/>
                <a:cs typeface="Times New Roman"/>
              </a:rPr>
              <a:t>o</a:t>
            </a:r>
            <a:r>
              <a:rPr sz="2800" dirty="0">
                <a:solidFill>
                  <a:prstClr val="black"/>
                </a:solidFill>
                <a:latin typeface="Times New Roman"/>
                <a:cs typeface="Times New Roman"/>
              </a:rPr>
              <a:t>nfi</a:t>
            </a:r>
            <a:r>
              <a:rPr sz="2800" spc="8" dirty="0">
                <a:solidFill>
                  <a:prstClr val="black"/>
                </a:solidFill>
                <a:latin typeface="Times New Roman"/>
                <a:cs typeface="Times New Roman"/>
              </a:rPr>
              <a:t>g</a:t>
            </a:r>
            <a:r>
              <a:rPr sz="2800" dirty="0">
                <a:solidFill>
                  <a:prstClr val="black"/>
                </a:solidFill>
                <a:latin typeface="Times New Roman"/>
                <a:cs typeface="Times New Roman"/>
              </a:rPr>
              <a:t>u</a:t>
            </a:r>
            <a:r>
              <a:rPr sz="2800" spc="8" dirty="0">
                <a:solidFill>
                  <a:prstClr val="black"/>
                </a:solidFill>
                <a:latin typeface="Times New Roman"/>
                <a:cs typeface="Times New Roman"/>
              </a:rPr>
              <a:t>ra</a:t>
            </a:r>
            <a:r>
              <a:rPr sz="2800" spc="-8" dirty="0">
                <a:solidFill>
                  <a:prstClr val="black"/>
                </a:solidFill>
                <a:latin typeface="Times New Roman"/>
                <a:cs typeface="Times New Roman"/>
              </a:rPr>
              <a:t>t</a:t>
            </a:r>
            <a:r>
              <a:rPr sz="2800" spc="8" dirty="0">
                <a:solidFill>
                  <a:prstClr val="black"/>
                </a:solidFill>
                <a:latin typeface="Times New Roman"/>
                <a:cs typeface="Times New Roman"/>
              </a:rPr>
              <a:t>io</a:t>
            </a:r>
            <a:r>
              <a:rPr sz="2800" dirty="0">
                <a:solidFill>
                  <a:prstClr val="black"/>
                </a:solidFill>
                <a:latin typeface="Times New Roman"/>
                <a:cs typeface="Times New Roman"/>
              </a:rPr>
              <a:t>ns</a:t>
            </a:r>
            <a:endParaRPr sz="2800">
              <a:solidFill>
                <a:prstClr val="black"/>
              </a:solidFill>
              <a:latin typeface="Times New Roman"/>
              <a:cs typeface="Times New Roman"/>
            </a:endParaRPr>
          </a:p>
        </p:txBody>
      </p:sp>
      <p:sp>
        <p:nvSpPr>
          <p:cNvPr id="13" name="object 13"/>
          <p:cNvSpPr txBox="1"/>
          <p:nvPr/>
        </p:nvSpPr>
        <p:spPr>
          <a:xfrm>
            <a:off x="936082" y="2101836"/>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12" name="object 12"/>
          <p:cNvSpPr txBox="1"/>
          <p:nvPr/>
        </p:nvSpPr>
        <p:spPr>
          <a:xfrm>
            <a:off x="1238348" y="2096058"/>
            <a:ext cx="6278904" cy="335213"/>
          </a:xfrm>
          <a:prstGeom prst="rect">
            <a:avLst/>
          </a:prstGeom>
        </p:spPr>
        <p:txBody>
          <a:bodyPr wrap="square" lIns="0" tIns="0" rIns="0" bIns="0" rtlCol="0">
            <a:noAutofit/>
          </a:bodyPr>
          <a:lstStyle/>
          <a:p>
            <a:pPr marL="25132" defTabSz="1809757" fontAlgn="auto">
              <a:lnSpc>
                <a:spcPts val="2348"/>
              </a:lnSpc>
              <a:spcBef>
                <a:spcPts val="117"/>
              </a:spcBef>
              <a:spcAft>
                <a:spcPts val="0"/>
              </a:spcAft>
            </a:pPr>
            <a:r>
              <a:rPr sz="2200" dirty="0">
                <a:solidFill>
                  <a:prstClr val="black"/>
                </a:solidFill>
                <a:latin typeface="Times New Roman"/>
                <a:cs typeface="Times New Roman"/>
              </a:rPr>
              <a:t>A</a:t>
            </a:r>
            <a:r>
              <a:rPr sz="2200" spc="36" dirty="0">
                <a:solidFill>
                  <a:prstClr val="black"/>
                </a:solidFill>
                <a:latin typeface="Times New Roman"/>
                <a:cs typeface="Times New Roman"/>
              </a:rPr>
              <a:t> </a:t>
            </a:r>
            <a:r>
              <a:rPr sz="2200" dirty="0">
                <a:solidFill>
                  <a:prstClr val="black"/>
                </a:solidFill>
                <a:latin typeface="Times New Roman"/>
                <a:cs typeface="Times New Roman"/>
              </a:rPr>
              <a:t>p</a:t>
            </a:r>
            <a:r>
              <a:rPr sz="2200" spc="-38" dirty="0">
                <a:solidFill>
                  <a:prstClr val="black"/>
                </a:solidFill>
                <a:latin typeface="Times New Roman"/>
                <a:cs typeface="Times New Roman"/>
              </a:rPr>
              <a:t>a</a:t>
            </a:r>
            <a:r>
              <a:rPr sz="2200" dirty="0">
                <a:solidFill>
                  <a:prstClr val="black"/>
                </a:solidFill>
                <a:latin typeface="Times New Roman"/>
                <a:cs typeface="Times New Roman"/>
              </a:rPr>
              <a:t>rs</a:t>
            </a:r>
            <a:r>
              <a:rPr sz="2200" spc="-8" dirty="0">
                <a:solidFill>
                  <a:prstClr val="black"/>
                </a:solidFill>
                <a:latin typeface="Times New Roman"/>
                <a:cs typeface="Times New Roman"/>
              </a:rPr>
              <a:t>e</a:t>
            </a:r>
            <a:r>
              <a:rPr sz="2200" dirty="0">
                <a:solidFill>
                  <a:prstClr val="black"/>
                </a:solidFill>
                <a:latin typeface="Times New Roman"/>
                <a:cs typeface="Times New Roman"/>
              </a:rPr>
              <a:t>r</a:t>
            </a:r>
            <a:r>
              <a:rPr sz="2200" spc="216" dirty="0">
                <a:solidFill>
                  <a:prstClr val="black"/>
                </a:solidFill>
                <a:latin typeface="Times New Roman"/>
                <a:cs typeface="Times New Roman"/>
              </a:rPr>
              <a:t> </a:t>
            </a:r>
            <a:r>
              <a:rPr sz="2200" spc="-8" dirty="0">
                <a:solidFill>
                  <a:prstClr val="black"/>
                </a:solidFill>
                <a:latin typeface="Times New Roman"/>
                <a:cs typeface="Times New Roman"/>
              </a:rPr>
              <a:t>co</a:t>
            </a:r>
            <a:r>
              <a:rPr sz="2200" dirty="0">
                <a:solidFill>
                  <a:prstClr val="black"/>
                </a:solidFill>
                <a:latin typeface="Times New Roman"/>
                <a:cs typeface="Times New Roman"/>
              </a:rPr>
              <a:t>nf</a:t>
            </a:r>
            <a:r>
              <a:rPr sz="2200" spc="8" dirty="0">
                <a:solidFill>
                  <a:prstClr val="black"/>
                </a:solidFill>
                <a:latin typeface="Times New Roman"/>
                <a:cs typeface="Times New Roman"/>
              </a:rPr>
              <a:t>i</a:t>
            </a:r>
            <a:r>
              <a:rPr sz="2200" spc="-8" dirty="0">
                <a:solidFill>
                  <a:prstClr val="black"/>
                </a:solidFill>
                <a:latin typeface="Times New Roman"/>
                <a:cs typeface="Times New Roman"/>
              </a:rPr>
              <a:t>g</a:t>
            </a:r>
            <a:r>
              <a:rPr sz="2200" dirty="0">
                <a:solidFill>
                  <a:prstClr val="black"/>
                </a:solidFill>
                <a:latin typeface="Times New Roman"/>
                <a:cs typeface="Times New Roman"/>
              </a:rPr>
              <a:t>ur</a:t>
            </a:r>
            <a:r>
              <a:rPr sz="2200" spc="8" dirty="0">
                <a:solidFill>
                  <a:prstClr val="black"/>
                </a:solidFill>
                <a:latin typeface="Times New Roman"/>
                <a:cs typeface="Times New Roman"/>
              </a:rPr>
              <a:t>a</a:t>
            </a:r>
            <a:r>
              <a:rPr sz="2200" dirty="0">
                <a:solidFill>
                  <a:prstClr val="black"/>
                </a:solidFill>
                <a:latin typeface="Times New Roman"/>
                <a:cs typeface="Times New Roman"/>
              </a:rPr>
              <a:t>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o</a:t>
            </a:r>
            <a:r>
              <a:rPr sz="2200" dirty="0">
                <a:solidFill>
                  <a:prstClr val="black"/>
                </a:solidFill>
                <a:latin typeface="Times New Roman"/>
                <a:cs typeface="Times New Roman"/>
              </a:rPr>
              <a:t>n</a:t>
            </a:r>
            <a:r>
              <a:rPr sz="2200" spc="198" dirty="0">
                <a:solidFill>
                  <a:prstClr val="black"/>
                </a:solidFill>
                <a:latin typeface="Times New Roman"/>
                <a:cs typeface="Times New Roman"/>
              </a:rPr>
              <a:t> </a:t>
            </a:r>
            <a:r>
              <a:rPr sz="2200" spc="8" dirty="0">
                <a:solidFill>
                  <a:prstClr val="black"/>
                </a:solidFill>
                <a:latin typeface="Times New Roman"/>
                <a:cs typeface="Times New Roman"/>
              </a:rPr>
              <a:t>i</a:t>
            </a:r>
            <a:r>
              <a:rPr sz="2200" dirty="0">
                <a:solidFill>
                  <a:prstClr val="black"/>
                </a:solidFill>
                <a:latin typeface="Times New Roman"/>
                <a:cs typeface="Times New Roman"/>
              </a:rPr>
              <a:t>s</a:t>
            </a:r>
            <a:r>
              <a:rPr sz="2200" spc="52" dirty="0">
                <a:solidFill>
                  <a:prstClr val="black"/>
                </a:solidFill>
                <a:latin typeface="Times New Roman"/>
                <a:cs typeface="Times New Roman"/>
              </a:rPr>
              <a:t> </a:t>
            </a:r>
            <a:r>
              <a:rPr sz="2200" dirty="0">
                <a:solidFill>
                  <a:prstClr val="black"/>
                </a:solidFill>
                <a:latin typeface="Times New Roman"/>
                <a:cs typeface="Times New Roman"/>
              </a:rPr>
              <a:t>a</a:t>
            </a:r>
            <a:r>
              <a:rPr sz="2200" spc="246" dirty="0">
                <a:solidFill>
                  <a:prstClr val="black"/>
                </a:solidFill>
                <a:latin typeface="Times New Roman"/>
                <a:cs typeface="Times New Roman"/>
              </a:rPr>
              <a:t> </a:t>
            </a:r>
            <a:r>
              <a:rPr sz="2200" dirty="0">
                <a:solidFill>
                  <a:prstClr val="black"/>
                </a:solidFill>
                <a:latin typeface="Times New Roman"/>
                <a:cs typeface="Times New Roman"/>
              </a:rPr>
              <a:t>tr</a:t>
            </a:r>
            <a:r>
              <a:rPr sz="2200" spc="8" dirty="0">
                <a:solidFill>
                  <a:prstClr val="black"/>
                </a:solidFill>
                <a:latin typeface="Times New Roman"/>
                <a:cs typeface="Times New Roman"/>
              </a:rPr>
              <a:t>i</a:t>
            </a:r>
            <a:r>
              <a:rPr sz="2200" dirty="0">
                <a:solidFill>
                  <a:prstClr val="black"/>
                </a:solidFill>
                <a:latin typeface="Times New Roman"/>
                <a:cs typeface="Times New Roman"/>
              </a:rPr>
              <a:t>p</a:t>
            </a:r>
            <a:r>
              <a:rPr sz="2200" spc="8" dirty="0">
                <a:solidFill>
                  <a:prstClr val="black"/>
                </a:solidFill>
                <a:latin typeface="Times New Roman"/>
                <a:cs typeface="Times New Roman"/>
              </a:rPr>
              <a:t>l</a:t>
            </a:r>
            <a:r>
              <a:rPr sz="2200" dirty="0">
                <a:solidFill>
                  <a:prstClr val="black"/>
                </a:solidFill>
                <a:latin typeface="Times New Roman"/>
                <a:cs typeface="Times New Roman"/>
              </a:rPr>
              <a:t>e</a:t>
            </a:r>
            <a:r>
              <a:rPr sz="2200" spc="127" dirty="0">
                <a:solidFill>
                  <a:prstClr val="black"/>
                </a:solidFill>
                <a:latin typeface="Times New Roman"/>
                <a:cs typeface="Times New Roman"/>
              </a:rPr>
              <a:t> </a:t>
            </a:r>
            <a:r>
              <a:rPr sz="2200" dirty="0">
                <a:solidFill>
                  <a:prstClr val="black"/>
                </a:solidFill>
                <a:latin typeface="Times New Roman"/>
                <a:cs typeface="Times New Roman"/>
              </a:rPr>
              <a:t>c</a:t>
            </a:r>
            <a:r>
              <a:rPr sz="2200" spc="218" dirty="0">
                <a:solidFill>
                  <a:prstClr val="black"/>
                </a:solidFill>
                <a:latin typeface="Times New Roman"/>
                <a:cs typeface="Times New Roman"/>
              </a:rPr>
              <a:t> </a:t>
            </a:r>
            <a:r>
              <a:rPr sz="2200" dirty="0">
                <a:solidFill>
                  <a:prstClr val="black"/>
                </a:solidFill>
                <a:latin typeface="Times New Roman"/>
                <a:cs typeface="Times New Roman"/>
              </a:rPr>
              <a:t>=</a:t>
            </a:r>
            <a:r>
              <a:rPr sz="2200" spc="-135" dirty="0">
                <a:solidFill>
                  <a:prstClr val="black"/>
                </a:solidFill>
                <a:latin typeface="Times New Roman"/>
                <a:cs typeface="Times New Roman"/>
              </a:rPr>
              <a:t> </a:t>
            </a:r>
            <a:r>
              <a:rPr sz="2200" spc="-8" dirty="0">
                <a:solidFill>
                  <a:prstClr val="black"/>
                </a:solidFill>
                <a:latin typeface="Times New Roman"/>
                <a:cs typeface="Times New Roman"/>
              </a:rPr>
              <a:t>(</a:t>
            </a:r>
            <a:r>
              <a:rPr sz="2200" dirty="0">
                <a:solidFill>
                  <a:prstClr val="black"/>
                </a:solidFill>
                <a:latin typeface="Times New Roman"/>
                <a:cs typeface="Times New Roman"/>
              </a:rPr>
              <a:t>S</a:t>
            </a:r>
            <a:r>
              <a:rPr sz="2200" spc="-335"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Q</a:t>
            </a:r>
            <a:r>
              <a:rPr sz="2200" spc="-374"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spc="8" dirty="0">
                <a:solidFill>
                  <a:prstClr val="black"/>
                </a:solidFill>
                <a:latin typeface="Times New Roman"/>
                <a:cs typeface="Times New Roman"/>
              </a:rPr>
              <a:t>A</a:t>
            </a:r>
            <a:r>
              <a:rPr sz="2200" spc="-8" dirty="0">
                <a:solidFill>
                  <a:prstClr val="black"/>
                </a:solidFill>
                <a:latin typeface="Times New Roman"/>
                <a:cs typeface="Times New Roman"/>
              </a:rPr>
              <a:t>)</a:t>
            </a:r>
            <a:r>
              <a:rPr sz="2200" dirty="0">
                <a:solidFill>
                  <a:prstClr val="black"/>
                </a:solidFill>
                <a:latin typeface="Times New Roman"/>
                <a:cs typeface="Times New Roman"/>
              </a:rPr>
              <a:t>,</a:t>
            </a:r>
            <a:r>
              <a:rPr sz="2200" spc="204" dirty="0">
                <a:solidFill>
                  <a:prstClr val="black"/>
                </a:solidFill>
                <a:latin typeface="Times New Roman"/>
                <a:cs typeface="Times New Roman"/>
              </a:rPr>
              <a:t> </a:t>
            </a:r>
            <a:r>
              <a:rPr sz="2200" dirty="0">
                <a:solidFill>
                  <a:prstClr val="black"/>
                </a:solidFill>
                <a:latin typeface="Times New Roman"/>
                <a:cs typeface="Times New Roman"/>
              </a:rPr>
              <a:t>wh</a:t>
            </a:r>
            <a:r>
              <a:rPr sz="2200" spc="-8" dirty="0">
                <a:solidFill>
                  <a:prstClr val="black"/>
                </a:solidFill>
                <a:latin typeface="Times New Roman"/>
                <a:cs typeface="Times New Roman"/>
              </a:rPr>
              <a:t>e</a:t>
            </a:r>
            <a:r>
              <a:rPr sz="2200" dirty="0">
                <a:solidFill>
                  <a:prstClr val="black"/>
                </a:solidFill>
                <a:latin typeface="Times New Roman"/>
                <a:cs typeface="Times New Roman"/>
              </a:rPr>
              <a:t>re</a:t>
            </a:r>
            <a:endParaRPr sz="2200">
              <a:solidFill>
                <a:prstClr val="black"/>
              </a:solidFill>
              <a:latin typeface="Times New Roman"/>
              <a:cs typeface="Times New Roman"/>
            </a:endParaRPr>
          </a:p>
        </p:txBody>
      </p:sp>
      <p:sp>
        <p:nvSpPr>
          <p:cNvPr id="11" name="object 11"/>
          <p:cNvSpPr txBox="1"/>
          <p:nvPr/>
        </p:nvSpPr>
        <p:spPr>
          <a:xfrm>
            <a:off x="1788511" y="2464203"/>
            <a:ext cx="5448311" cy="927473"/>
          </a:xfrm>
          <a:prstGeom prst="rect">
            <a:avLst/>
          </a:prstGeom>
        </p:spPr>
        <p:txBody>
          <a:bodyPr wrap="square" lIns="0" tIns="0" rIns="0" bIns="0" rtlCol="0">
            <a:noAutofit/>
          </a:bodyPr>
          <a:lstStyle/>
          <a:p>
            <a:pPr marL="25132" defTabSz="1809757" fontAlgn="auto">
              <a:lnSpc>
                <a:spcPts val="2328"/>
              </a:lnSpc>
              <a:spcBef>
                <a:spcPts val="115"/>
              </a:spcBef>
              <a:spcAft>
                <a:spcPts val="0"/>
              </a:spcAft>
            </a:pPr>
            <a:r>
              <a:rPr sz="3000" baseline="2898" dirty="0">
                <a:solidFill>
                  <a:prstClr val="black"/>
                </a:solidFill>
                <a:latin typeface="Times New Roman"/>
                <a:cs typeface="Times New Roman"/>
              </a:rPr>
              <a:t>S</a:t>
            </a:r>
            <a:r>
              <a:rPr sz="3000" spc="325"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baseline="2898" dirty="0">
                <a:solidFill>
                  <a:prstClr val="black"/>
                </a:solidFill>
                <a:latin typeface="Times New Roman"/>
                <a:cs typeface="Times New Roman"/>
              </a:rPr>
              <a:t>a</a:t>
            </a:r>
            <a:r>
              <a:rPr sz="3000" spc="238" baseline="2898" dirty="0">
                <a:solidFill>
                  <a:prstClr val="black"/>
                </a:solidFill>
                <a:latin typeface="Times New Roman"/>
                <a:cs typeface="Times New Roman"/>
              </a:rPr>
              <a:t> </a:t>
            </a:r>
            <a:r>
              <a:rPr sz="3000" baseline="2898" dirty="0">
                <a:solidFill>
                  <a:prstClr val="black"/>
                </a:solidFill>
                <a:latin typeface="Times New Roman"/>
                <a:cs typeface="Times New Roman"/>
              </a:rPr>
              <a:t>stack</a:t>
            </a:r>
            <a:r>
              <a:rPr sz="3000" spc="141"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35"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3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17"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i</a:t>
            </a:r>
            <a:r>
              <a:rPr sz="2200" spc="-99"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2200" baseline="-8282" dirty="0">
                <a:solidFill>
                  <a:prstClr val="black"/>
                </a:solidFill>
                <a:latin typeface="Times New Roman"/>
                <a:cs typeface="Times New Roman"/>
              </a:rPr>
              <a:t>S </a:t>
            </a:r>
            <a:r>
              <a:rPr sz="2200" spc="153" baseline="-8282" dirty="0">
                <a:solidFill>
                  <a:prstClr val="black"/>
                </a:solidFill>
                <a:latin typeface="Times New Roman"/>
                <a:cs typeface="Times New Roman"/>
              </a:rPr>
              <a:t> </a:t>
            </a:r>
            <a:r>
              <a:rPr sz="3000" spc="8" baseline="2898" dirty="0">
                <a:solidFill>
                  <a:prstClr val="black"/>
                </a:solidFill>
                <a:latin typeface="Times New Roman"/>
                <a:cs typeface="Times New Roman"/>
              </a:rPr>
              <a:t>o</a:t>
            </a:r>
            <a:r>
              <a:rPr sz="3000" baseline="2898" dirty="0">
                <a:solidFill>
                  <a:prstClr val="black"/>
                </a:solidFill>
                <a:latin typeface="Times New Roman"/>
                <a:cs typeface="Times New Roman"/>
              </a:rPr>
              <a:t>f</a:t>
            </a:r>
            <a:r>
              <a:rPr sz="3000" spc="67" baseline="2898" dirty="0">
                <a:solidFill>
                  <a:prstClr val="black"/>
                </a:solidFill>
                <a:latin typeface="Times New Roman"/>
                <a:cs typeface="Times New Roman"/>
              </a:rPr>
              <a:t> </a:t>
            </a:r>
            <a:r>
              <a:rPr sz="3000" baseline="2898" dirty="0">
                <a:solidFill>
                  <a:prstClr val="black"/>
                </a:solidFill>
                <a:latin typeface="Times New Roman"/>
                <a:cs typeface="Times New Roman"/>
              </a:rPr>
              <a:t>p</a:t>
            </a:r>
            <a:r>
              <a:rPr sz="3000" spc="-38" baseline="2898" dirty="0">
                <a:solidFill>
                  <a:prstClr val="black"/>
                </a:solidFill>
                <a:latin typeface="Times New Roman"/>
                <a:cs typeface="Times New Roman"/>
              </a:rPr>
              <a:t>a</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t</a:t>
            </a:r>
            <a:r>
              <a:rPr sz="3000" spc="8" baseline="2898" dirty="0">
                <a:solidFill>
                  <a:prstClr val="black"/>
                </a:solidFill>
                <a:latin typeface="Times New Roman"/>
                <a:cs typeface="Times New Roman"/>
              </a:rPr>
              <a:t>i</a:t>
            </a:r>
            <a:r>
              <a:rPr sz="3000" baseline="2898" dirty="0">
                <a:solidFill>
                  <a:prstClr val="black"/>
                </a:solidFill>
                <a:latin typeface="Times New Roman"/>
                <a:cs typeface="Times New Roman"/>
              </a:rPr>
              <a:t>a</a:t>
            </a:r>
            <a:r>
              <a:rPr sz="3000" spc="8" baseline="2898" dirty="0">
                <a:solidFill>
                  <a:prstClr val="black"/>
                </a:solidFill>
                <a:latin typeface="Times New Roman"/>
                <a:cs typeface="Times New Roman"/>
              </a:rPr>
              <a:t>ll</a:t>
            </a:r>
            <a:r>
              <a:rPr sz="3000" baseline="2898" dirty="0">
                <a:solidFill>
                  <a:prstClr val="black"/>
                </a:solidFill>
                <a:latin typeface="Times New Roman"/>
                <a:cs typeface="Times New Roman"/>
              </a:rPr>
              <a:t>y</a:t>
            </a:r>
            <a:r>
              <a:rPr sz="3000" spc="137" baseline="2898" dirty="0">
                <a:solidFill>
                  <a:prstClr val="black"/>
                </a:solidFill>
                <a:latin typeface="Times New Roman"/>
                <a:cs typeface="Times New Roman"/>
              </a:rPr>
              <a:t> </a:t>
            </a:r>
            <a:r>
              <a:rPr sz="3000" spc="-38" baseline="2898" dirty="0">
                <a:solidFill>
                  <a:prstClr val="black"/>
                </a:solidFill>
                <a:latin typeface="Times New Roman"/>
                <a:cs typeface="Times New Roman"/>
              </a:rPr>
              <a:t>p</a:t>
            </a:r>
            <a:r>
              <a:rPr sz="3000" spc="-8" baseline="2898" dirty="0">
                <a:solidFill>
                  <a:prstClr val="black"/>
                </a:solidFill>
                <a:latin typeface="Times New Roman"/>
                <a:cs typeface="Times New Roman"/>
              </a:rPr>
              <a:t>r</a:t>
            </a:r>
            <a:r>
              <a:rPr sz="3000" spc="57" baseline="2898" dirty="0">
                <a:solidFill>
                  <a:prstClr val="black"/>
                </a:solidFill>
                <a:latin typeface="Times New Roman"/>
                <a:cs typeface="Times New Roman"/>
              </a:rPr>
              <a:t>o</a:t>
            </a:r>
            <a:r>
              <a:rPr sz="3000" baseline="2898" dirty="0">
                <a:solidFill>
                  <a:prstClr val="black"/>
                </a:solidFill>
                <a:latin typeface="Times New Roman"/>
                <a:cs typeface="Times New Roman"/>
              </a:rPr>
              <a:t>cessed</a:t>
            </a:r>
            <a:r>
              <a:rPr sz="3000" spc="113" baseline="2898" dirty="0">
                <a:solidFill>
                  <a:prstClr val="black"/>
                </a:solidFill>
                <a:latin typeface="Times New Roman"/>
                <a:cs typeface="Times New Roman"/>
              </a:rPr>
              <a:t> </a:t>
            </a:r>
            <a:r>
              <a:rPr sz="3000" spc="-38" baseline="2898" dirty="0">
                <a:solidFill>
                  <a:prstClr val="black"/>
                </a:solidFill>
                <a:latin typeface="Times New Roman"/>
                <a:cs typeface="Times New Roman"/>
              </a:rPr>
              <a:t>wo</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ds,</a:t>
            </a:r>
            <a:endParaRPr sz="2000" dirty="0">
              <a:solidFill>
                <a:prstClr val="black"/>
              </a:solidFill>
              <a:latin typeface="Times New Roman"/>
              <a:cs typeface="Times New Roman"/>
            </a:endParaRPr>
          </a:p>
          <a:p>
            <a:pPr marL="25132" marR="41171" defTabSz="1809757" fontAlgn="auto">
              <a:lnSpc>
                <a:spcPts val="2377"/>
              </a:lnSpc>
              <a:spcBef>
                <a:spcPts val="2"/>
              </a:spcBef>
              <a:spcAft>
                <a:spcPts val="0"/>
              </a:spcAft>
            </a:pPr>
            <a:r>
              <a:rPr sz="3000" baseline="2898" dirty="0">
                <a:solidFill>
                  <a:prstClr val="black"/>
                </a:solidFill>
                <a:latin typeface="Times New Roman"/>
                <a:cs typeface="Times New Roman"/>
              </a:rPr>
              <a:t>Q</a:t>
            </a:r>
            <a:r>
              <a:rPr sz="3000" spc="321"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baseline="2898" dirty="0">
                <a:solidFill>
                  <a:prstClr val="black"/>
                </a:solidFill>
                <a:latin typeface="Times New Roman"/>
                <a:cs typeface="Times New Roman"/>
              </a:rPr>
              <a:t>a</a:t>
            </a:r>
            <a:r>
              <a:rPr sz="3000" spc="208" baseline="2898" dirty="0">
                <a:solidFill>
                  <a:prstClr val="black"/>
                </a:solidFill>
                <a:latin typeface="Times New Roman"/>
                <a:cs typeface="Times New Roman"/>
              </a:rPr>
              <a:t> </a:t>
            </a:r>
            <a:r>
              <a:rPr sz="3000" baseline="2898" dirty="0">
                <a:solidFill>
                  <a:prstClr val="black"/>
                </a:solidFill>
                <a:latin typeface="Times New Roman"/>
                <a:cs typeface="Times New Roman"/>
              </a:rPr>
              <a:t>queue</a:t>
            </a:r>
            <a:r>
              <a:rPr sz="3000" spc="190"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j</a:t>
            </a:r>
            <a:r>
              <a:rPr sz="2200" spc="-65"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2200" baseline="-8282" dirty="0">
                <a:solidFill>
                  <a:prstClr val="black"/>
                </a:solidFill>
                <a:latin typeface="Times New Roman"/>
                <a:cs typeface="Times New Roman"/>
              </a:rPr>
              <a:t>Q </a:t>
            </a:r>
            <a:r>
              <a:rPr sz="2200" spc="184" baseline="-8282" dirty="0">
                <a:solidFill>
                  <a:prstClr val="black"/>
                </a:solidFill>
                <a:latin typeface="Times New Roman"/>
                <a:cs typeface="Times New Roman"/>
              </a:rPr>
              <a:t> </a:t>
            </a:r>
            <a:r>
              <a:rPr sz="3000" spc="8" baseline="2898" dirty="0">
                <a:solidFill>
                  <a:prstClr val="black"/>
                </a:solidFill>
                <a:latin typeface="Times New Roman"/>
                <a:cs typeface="Times New Roman"/>
              </a:rPr>
              <a:t>o</a:t>
            </a:r>
            <a:r>
              <a:rPr sz="3000" baseline="2898" dirty="0">
                <a:solidFill>
                  <a:prstClr val="black"/>
                </a:solidFill>
                <a:latin typeface="Times New Roman"/>
                <a:cs typeface="Times New Roman"/>
              </a:rPr>
              <a:t>f</a:t>
            </a:r>
            <a:r>
              <a:rPr sz="3000" spc="97"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ema</a:t>
            </a:r>
            <a:r>
              <a:rPr sz="3000" spc="8" baseline="2898" dirty="0">
                <a:solidFill>
                  <a:prstClr val="black"/>
                </a:solidFill>
                <a:latin typeface="Times New Roman"/>
                <a:cs typeface="Times New Roman"/>
              </a:rPr>
              <a:t>i</a:t>
            </a:r>
            <a:r>
              <a:rPr sz="3000" baseline="2898" dirty="0">
                <a:solidFill>
                  <a:prstClr val="black"/>
                </a:solidFill>
                <a:latin typeface="Times New Roman"/>
                <a:cs typeface="Times New Roman"/>
              </a:rPr>
              <a:t>n</a:t>
            </a:r>
            <a:r>
              <a:rPr sz="3000" spc="8" baseline="2898" dirty="0">
                <a:solidFill>
                  <a:prstClr val="black"/>
                </a:solidFill>
                <a:latin typeface="Times New Roman"/>
                <a:cs typeface="Times New Roman"/>
              </a:rPr>
              <a:t>i</a:t>
            </a:r>
            <a:r>
              <a:rPr sz="3000" baseline="2898" dirty="0">
                <a:solidFill>
                  <a:prstClr val="black"/>
                </a:solidFill>
                <a:latin typeface="Times New Roman"/>
                <a:cs typeface="Times New Roman"/>
              </a:rPr>
              <a:t>ng</a:t>
            </a:r>
            <a:r>
              <a:rPr sz="3000" spc="83"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i</a:t>
            </a:r>
            <a:r>
              <a:rPr sz="3000" baseline="2898" dirty="0">
                <a:solidFill>
                  <a:prstClr val="black"/>
                </a:solidFill>
                <a:latin typeface="Times New Roman"/>
                <a:cs typeface="Times New Roman"/>
              </a:rPr>
              <a:t>nput</a:t>
            </a:r>
            <a:r>
              <a:rPr sz="3000" spc="149" baseline="2898" dirty="0">
                <a:solidFill>
                  <a:prstClr val="black"/>
                </a:solidFill>
                <a:latin typeface="Times New Roman"/>
                <a:cs typeface="Times New Roman"/>
              </a:rPr>
              <a:t> </a:t>
            </a:r>
            <a:r>
              <a:rPr sz="3000" spc="-38" baseline="2898" dirty="0">
                <a:solidFill>
                  <a:prstClr val="black"/>
                </a:solidFill>
                <a:latin typeface="Times New Roman"/>
                <a:cs typeface="Times New Roman"/>
              </a:rPr>
              <a:t>wo</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ds,</a:t>
            </a:r>
            <a:endParaRPr sz="2000" dirty="0">
              <a:solidFill>
                <a:prstClr val="black"/>
              </a:solidFill>
              <a:latin typeface="Times New Roman"/>
              <a:cs typeface="Times New Roman"/>
            </a:endParaRPr>
          </a:p>
          <a:p>
            <a:pPr marL="25132" marR="41171" defTabSz="1809757" fontAlgn="auto">
              <a:lnSpc>
                <a:spcPts val="2377"/>
              </a:lnSpc>
              <a:spcBef>
                <a:spcPts val="0"/>
              </a:spcBef>
              <a:spcAft>
                <a:spcPts val="0"/>
              </a:spcAft>
            </a:pPr>
            <a:r>
              <a:rPr sz="3000" baseline="2898" dirty="0">
                <a:solidFill>
                  <a:prstClr val="black"/>
                </a:solidFill>
                <a:latin typeface="Times New Roman"/>
                <a:cs typeface="Times New Roman"/>
              </a:rPr>
              <a:t>A</a:t>
            </a:r>
            <a:r>
              <a:rPr sz="3000" spc="28"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baseline="2898" dirty="0">
                <a:solidFill>
                  <a:prstClr val="black"/>
                </a:solidFill>
                <a:latin typeface="Times New Roman"/>
                <a:cs typeface="Times New Roman"/>
              </a:rPr>
              <a:t>a</a:t>
            </a:r>
            <a:r>
              <a:rPr sz="3000" spc="208" baseline="2898" dirty="0">
                <a:solidFill>
                  <a:prstClr val="black"/>
                </a:solidFill>
                <a:latin typeface="Times New Roman"/>
                <a:cs typeface="Times New Roman"/>
              </a:rPr>
              <a:t> </a:t>
            </a:r>
            <a:r>
              <a:rPr sz="3000" baseline="2898" dirty="0">
                <a:solidFill>
                  <a:prstClr val="black"/>
                </a:solidFill>
                <a:latin typeface="Times New Roman"/>
                <a:cs typeface="Times New Roman"/>
              </a:rPr>
              <a:t>set</a:t>
            </a:r>
            <a:r>
              <a:rPr sz="3000" spc="141"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o</a:t>
            </a:r>
            <a:r>
              <a:rPr sz="3000" baseline="2898" dirty="0">
                <a:solidFill>
                  <a:prstClr val="black"/>
                </a:solidFill>
                <a:latin typeface="Times New Roman"/>
                <a:cs typeface="Times New Roman"/>
              </a:rPr>
              <a:t>f</a:t>
            </a:r>
            <a:r>
              <a:rPr sz="3000" spc="67" baseline="2898" dirty="0">
                <a:solidFill>
                  <a:prstClr val="black"/>
                </a:solidFill>
                <a:latin typeface="Times New Roman"/>
                <a:cs typeface="Times New Roman"/>
              </a:rPr>
              <a:t> </a:t>
            </a:r>
            <a:r>
              <a:rPr sz="3000" spc="-38" baseline="2898" dirty="0">
                <a:solidFill>
                  <a:prstClr val="black"/>
                </a:solidFill>
                <a:latin typeface="Times New Roman"/>
                <a:cs typeface="Times New Roman"/>
              </a:rPr>
              <a:t>a</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cs</a:t>
            </a:r>
            <a:r>
              <a:rPr sz="3000" spc="198"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i</a:t>
            </a:r>
            <a:r>
              <a:rPr sz="2200" spc="-117"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j</a:t>
            </a:r>
            <a:r>
              <a:rPr sz="2200" spc="-111"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srgbClr val="FF0000"/>
                </a:solidFill>
                <a:latin typeface="Times New Roman"/>
                <a:cs typeface="Times New Roman"/>
              </a:rPr>
              <a:t>l</a:t>
            </a:r>
            <a:r>
              <a:rPr sz="3000" spc="-297" baseline="2898" dirty="0">
                <a:solidFill>
                  <a:srgbClr val="FF0000"/>
                </a:solidFill>
                <a:latin typeface="Times New Roman"/>
                <a:cs typeface="Times New Roman"/>
              </a:rPr>
              <a:t> </a:t>
            </a:r>
            <a:r>
              <a:rPr sz="3000" baseline="2898" dirty="0">
                <a:solidFill>
                  <a:prstClr val="black"/>
                </a:solidFill>
                <a:latin typeface="Times New Roman"/>
                <a:cs typeface="Times New Roman"/>
              </a:rPr>
              <a:t>).</a:t>
            </a:r>
            <a:endParaRPr sz="2000" dirty="0">
              <a:solidFill>
                <a:prstClr val="black"/>
              </a:solidFill>
              <a:latin typeface="Times New Roman"/>
              <a:cs typeface="Times New Roman"/>
            </a:endParaRPr>
          </a:p>
        </p:txBody>
      </p:sp>
      <p:sp>
        <p:nvSpPr>
          <p:cNvPr id="10" name="object 10"/>
          <p:cNvSpPr txBox="1"/>
          <p:nvPr/>
        </p:nvSpPr>
        <p:spPr>
          <a:xfrm>
            <a:off x="1504358" y="2489724"/>
            <a:ext cx="184693" cy="200403"/>
          </a:xfrm>
          <a:prstGeom prst="rect">
            <a:avLst/>
          </a:prstGeom>
        </p:spPr>
        <p:txBody>
          <a:bodyPr wrap="square" lIns="0" tIns="0" rIns="0" bIns="0" rtlCol="0">
            <a:noAutofit/>
          </a:bodyPr>
          <a:lstStyle/>
          <a:p>
            <a:pPr marL="25132" defTabSz="1809757" fontAlgn="auto">
              <a:lnSpc>
                <a:spcPts val="1585"/>
              </a:lnSpc>
              <a:spcBef>
                <a:spcPts val="79"/>
              </a:spcBef>
              <a:spcAft>
                <a:spcPts val="0"/>
              </a:spcAft>
            </a:pPr>
            <a:r>
              <a:rPr sz="1200" dirty="0">
                <a:solidFill>
                  <a:srgbClr val="989898"/>
                </a:solidFill>
                <a:latin typeface="Meiryo"/>
                <a:cs typeface="Meiryo"/>
              </a:rPr>
              <a:t>◮</a:t>
            </a:r>
            <a:endParaRPr sz="1200">
              <a:solidFill>
                <a:prstClr val="black"/>
              </a:solidFill>
              <a:latin typeface="Meiryo"/>
              <a:cs typeface="Meiryo"/>
            </a:endParaRPr>
          </a:p>
        </p:txBody>
      </p:sp>
      <p:sp>
        <p:nvSpPr>
          <p:cNvPr id="9" name="object 9"/>
          <p:cNvSpPr txBox="1"/>
          <p:nvPr/>
        </p:nvSpPr>
        <p:spPr>
          <a:xfrm>
            <a:off x="1504358" y="2791174"/>
            <a:ext cx="184693" cy="200403"/>
          </a:xfrm>
          <a:prstGeom prst="rect">
            <a:avLst/>
          </a:prstGeom>
        </p:spPr>
        <p:txBody>
          <a:bodyPr wrap="square" lIns="0" tIns="0" rIns="0" bIns="0" rtlCol="0">
            <a:noAutofit/>
          </a:bodyPr>
          <a:lstStyle/>
          <a:p>
            <a:pPr marL="25132" defTabSz="1809757" fontAlgn="auto">
              <a:lnSpc>
                <a:spcPts val="1585"/>
              </a:lnSpc>
              <a:spcBef>
                <a:spcPts val="79"/>
              </a:spcBef>
              <a:spcAft>
                <a:spcPts val="0"/>
              </a:spcAft>
            </a:pPr>
            <a:r>
              <a:rPr sz="1200" dirty="0">
                <a:solidFill>
                  <a:srgbClr val="989898"/>
                </a:solidFill>
                <a:latin typeface="Meiryo"/>
                <a:cs typeface="Meiryo"/>
              </a:rPr>
              <a:t>◮</a:t>
            </a:r>
            <a:endParaRPr sz="1200">
              <a:solidFill>
                <a:prstClr val="black"/>
              </a:solidFill>
              <a:latin typeface="Meiryo"/>
              <a:cs typeface="Meiryo"/>
            </a:endParaRPr>
          </a:p>
        </p:txBody>
      </p:sp>
      <p:sp>
        <p:nvSpPr>
          <p:cNvPr id="8" name="object 8"/>
          <p:cNvSpPr txBox="1"/>
          <p:nvPr/>
        </p:nvSpPr>
        <p:spPr>
          <a:xfrm>
            <a:off x="1504358" y="3092625"/>
            <a:ext cx="184693" cy="200403"/>
          </a:xfrm>
          <a:prstGeom prst="rect">
            <a:avLst/>
          </a:prstGeom>
        </p:spPr>
        <p:txBody>
          <a:bodyPr wrap="square" lIns="0" tIns="0" rIns="0" bIns="0" rtlCol="0">
            <a:noAutofit/>
          </a:bodyPr>
          <a:lstStyle/>
          <a:p>
            <a:pPr marL="25132" defTabSz="1809757" fontAlgn="auto">
              <a:lnSpc>
                <a:spcPts val="1585"/>
              </a:lnSpc>
              <a:spcBef>
                <a:spcPts val="79"/>
              </a:spcBef>
              <a:spcAft>
                <a:spcPts val="0"/>
              </a:spcAft>
            </a:pPr>
            <a:r>
              <a:rPr sz="1200" dirty="0">
                <a:solidFill>
                  <a:srgbClr val="989898"/>
                </a:solidFill>
                <a:latin typeface="Meiryo"/>
                <a:cs typeface="Meiryo"/>
              </a:rPr>
              <a:t>◮</a:t>
            </a:r>
            <a:endParaRPr sz="1200">
              <a:solidFill>
                <a:prstClr val="black"/>
              </a:solidFill>
              <a:latin typeface="Meiryo"/>
              <a:cs typeface="Meiryo"/>
            </a:endParaRPr>
          </a:p>
        </p:txBody>
      </p:sp>
      <p:sp>
        <p:nvSpPr>
          <p:cNvPr id="7" name="object 7"/>
          <p:cNvSpPr txBox="1"/>
          <p:nvPr/>
        </p:nvSpPr>
        <p:spPr>
          <a:xfrm>
            <a:off x="936082" y="3428219"/>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6" name="object 6"/>
          <p:cNvSpPr txBox="1"/>
          <p:nvPr/>
        </p:nvSpPr>
        <p:spPr>
          <a:xfrm>
            <a:off x="1238348" y="3429707"/>
            <a:ext cx="3787073" cy="1411918"/>
          </a:xfrm>
          <a:prstGeom prst="rect">
            <a:avLst/>
          </a:prstGeom>
        </p:spPr>
        <p:txBody>
          <a:bodyPr wrap="square" lIns="0" tIns="0" rIns="0" bIns="0" rtlCol="0">
            <a:noAutofit/>
          </a:bodyPr>
          <a:lstStyle/>
          <a:p>
            <a:pPr marL="25132" marR="47695" defTabSz="1809757" fontAlgn="auto">
              <a:lnSpc>
                <a:spcPts val="2288"/>
              </a:lnSpc>
              <a:spcBef>
                <a:spcPts val="113"/>
              </a:spcBef>
              <a:spcAft>
                <a:spcPts val="0"/>
              </a:spcAft>
            </a:pPr>
            <a:r>
              <a:rPr sz="2200" dirty="0">
                <a:solidFill>
                  <a:prstClr val="black"/>
                </a:solidFill>
                <a:latin typeface="Times New Roman"/>
                <a:cs typeface="Times New Roman"/>
              </a:rPr>
              <a:t>In</a:t>
            </a:r>
            <a:r>
              <a:rPr sz="2200" spc="8" dirty="0">
                <a:solidFill>
                  <a:prstClr val="black"/>
                </a:solidFill>
                <a:latin typeface="Times New Roman"/>
                <a:cs typeface="Times New Roman"/>
              </a:rPr>
              <a:t>i</a:t>
            </a:r>
            <a:r>
              <a:rPr sz="2200" dirty="0">
                <a:solidFill>
                  <a:prstClr val="black"/>
                </a:solidFill>
                <a:latin typeface="Times New Roman"/>
                <a:cs typeface="Times New Roman"/>
              </a:rPr>
              <a:t>t</a:t>
            </a:r>
            <a:r>
              <a:rPr sz="2200" spc="8" dirty="0">
                <a:solidFill>
                  <a:prstClr val="black"/>
                </a:solidFill>
                <a:latin typeface="Times New Roman"/>
                <a:cs typeface="Times New Roman"/>
              </a:rPr>
              <a:t>ializa</a:t>
            </a:r>
            <a:r>
              <a:rPr sz="2200" dirty="0">
                <a:solidFill>
                  <a:prstClr val="black"/>
                </a:solidFill>
                <a:latin typeface="Times New Roman"/>
                <a:cs typeface="Times New Roman"/>
              </a:rPr>
              <a:t>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o</a:t>
            </a:r>
            <a:r>
              <a:rPr sz="2200" dirty="0">
                <a:solidFill>
                  <a:prstClr val="black"/>
                </a:solidFill>
                <a:latin typeface="Times New Roman"/>
                <a:cs typeface="Times New Roman"/>
              </a:rPr>
              <a:t>n:</a:t>
            </a:r>
          </a:p>
          <a:p>
            <a:pPr marL="574093" defTabSz="1809757" fontAlgn="auto">
              <a:lnSpc>
                <a:spcPts val="2482"/>
              </a:lnSpc>
              <a:spcBef>
                <a:spcPts val="0"/>
              </a:spcBef>
              <a:spcAft>
                <a:spcPts val="0"/>
              </a:spcAft>
            </a:pPr>
            <a:r>
              <a:rPr sz="2000" dirty="0">
                <a:solidFill>
                  <a:prstClr val="black"/>
                </a:solidFill>
                <a:latin typeface="Times New Roman"/>
                <a:cs typeface="Times New Roman"/>
              </a:rPr>
              <a:t>([</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0</a:t>
            </a:r>
            <a:r>
              <a:rPr sz="2200" spc="-248"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S</a:t>
            </a:r>
            <a:r>
              <a:rPr sz="2200" spc="-121" baseline="-12423"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1</a:t>
            </a:r>
            <a:r>
              <a:rPr sz="2200" spc="-248"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1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n</a:t>
            </a:r>
            <a:r>
              <a:rPr sz="2200" spc="-248"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Q</a:t>
            </a:r>
            <a:r>
              <a:rPr sz="2200" spc="-149" baseline="-12423"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Batang"/>
                <a:cs typeface="Batang"/>
              </a:rPr>
              <a:t>{</a:t>
            </a:r>
            <a:r>
              <a:rPr sz="2000" spc="-315" dirty="0">
                <a:solidFill>
                  <a:prstClr val="black"/>
                </a:solidFill>
                <a:latin typeface="Batang"/>
                <a:cs typeface="Batang"/>
              </a:rPr>
              <a:t> </a:t>
            </a:r>
            <a:r>
              <a:rPr sz="2000" spc="8" dirty="0">
                <a:solidFill>
                  <a:prstClr val="black"/>
                </a:solidFill>
                <a:latin typeface="Batang"/>
                <a:cs typeface="Batang"/>
              </a:rPr>
              <a:t>}</a:t>
            </a:r>
            <a:r>
              <a:rPr sz="2000" dirty="0">
                <a:solidFill>
                  <a:prstClr val="black"/>
                </a:solidFill>
                <a:latin typeface="Times New Roman"/>
                <a:cs typeface="Times New Roman"/>
              </a:rPr>
              <a:t>)</a:t>
            </a:r>
          </a:p>
          <a:p>
            <a:pPr marL="25132" marR="47695" defTabSz="1809757" fontAlgn="auto">
              <a:lnSpc>
                <a:spcPct val="95825"/>
              </a:lnSpc>
              <a:spcBef>
                <a:spcPts val="634"/>
              </a:spcBef>
              <a:spcAft>
                <a:spcPts val="0"/>
              </a:spcAft>
            </a:pPr>
            <a:r>
              <a:rPr sz="2200" spc="-186" dirty="0">
                <a:solidFill>
                  <a:prstClr val="black"/>
                </a:solidFill>
                <a:latin typeface="Times New Roman"/>
                <a:cs typeface="Times New Roman"/>
              </a:rPr>
              <a:t>T</a:t>
            </a:r>
            <a:r>
              <a:rPr sz="2200" spc="-8" dirty="0">
                <a:solidFill>
                  <a:prstClr val="black"/>
                </a:solidFill>
                <a:latin typeface="Times New Roman"/>
                <a:cs typeface="Times New Roman"/>
              </a:rPr>
              <a:t>e</a:t>
            </a:r>
            <a:r>
              <a:rPr sz="2200" dirty="0">
                <a:solidFill>
                  <a:prstClr val="black"/>
                </a:solidFill>
                <a:latin typeface="Times New Roman"/>
                <a:cs typeface="Times New Roman"/>
              </a:rPr>
              <a:t>r</a:t>
            </a:r>
            <a:r>
              <a:rPr sz="2200" spc="-8" dirty="0">
                <a:solidFill>
                  <a:prstClr val="black"/>
                </a:solidFill>
                <a:latin typeface="Times New Roman"/>
                <a:cs typeface="Times New Roman"/>
              </a:rPr>
              <a:t>m</a:t>
            </a:r>
            <a:r>
              <a:rPr sz="2200" spc="8" dirty="0">
                <a:solidFill>
                  <a:prstClr val="black"/>
                </a:solidFill>
                <a:latin typeface="Times New Roman"/>
                <a:cs typeface="Times New Roman"/>
              </a:rPr>
              <a:t>i</a:t>
            </a:r>
            <a:r>
              <a:rPr sz="2200" dirty="0">
                <a:solidFill>
                  <a:prstClr val="black"/>
                </a:solidFill>
                <a:latin typeface="Times New Roman"/>
                <a:cs typeface="Times New Roman"/>
              </a:rPr>
              <a:t>n</a:t>
            </a:r>
            <a:r>
              <a:rPr sz="2200" spc="8" dirty="0">
                <a:solidFill>
                  <a:prstClr val="black"/>
                </a:solidFill>
                <a:latin typeface="Times New Roman"/>
                <a:cs typeface="Times New Roman"/>
              </a:rPr>
              <a:t>a</a:t>
            </a:r>
            <a:r>
              <a:rPr sz="2200" dirty="0">
                <a:solidFill>
                  <a:prstClr val="black"/>
                </a:solidFill>
                <a:latin typeface="Times New Roman"/>
                <a:cs typeface="Times New Roman"/>
              </a:rPr>
              <a:t>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o</a:t>
            </a:r>
            <a:r>
              <a:rPr sz="2200" dirty="0">
                <a:solidFill>
                  <a:prstClr val="black"/>
                </a:solidFill>
                <a:latin typeface="Times New Roman"/>
                <a:cs typeface="Times New Roman"/>
              </a:rPr>
              <a:t>n:</a:t>
            </a:r>
          </a:p>
          <a:p>
            <a:pPr marL="574093" marR="47695" defTabSz="1809757" fontAlgn="auto">
              <a:lnSpc>
                <a:spcPts val="2118"/>
              </a:lnSpc>
              <a:spcBef>
                <a:spcPts val="436"/>
              </a:spcBef>
              <a:spcAft>
                <a:spcPts val="0"/>
              </a:spcAft>
            </a:pPr>
            <a:r>
              <a:rPr sz="2000" dirty="0">
                <a:solidFill>
                  <a:prstClr val="black"/>
                </a:solidFill>
                <a:latin typeface="Times New Roman"/>
                <a:cs typeface="Times New Roman"/>
              </a:rPr>
              <a:t>([</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0</a:t>
            </a:r>
            <a:r>
              <a:rPr sz="2200" spc="-248"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S</a:t>
            </a:r>
            <a:r>
              <a:rPr sz="2200" spc="-121" baseline="-12423"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87" dirty="0">
                <a:solidFill>
                  <a:prstClr val="black"/>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Q</a:t>
            </a:r>
            <a:r>
              <a:rPr sz="2200" spc="-149" baseline="-12423"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spc="-8" dirty="0">
                <a:solidFill>
                  <a:prstClr val="black"/>
                </a:solidFill>
                <a:latin typeface="Times New Roman"/>
                <a:cs typeface="Times New Roman"/>
              </a:rPr>
              <a:t>A</a:t>
            </a:r>
            <a:r>
              <a:rPr sz="2000" dirty="0">
                <a:solidFill>
                  <a:prstClr val="black"/>
                </a:solidFill>
                <a:latin typeface="Times New Roman"/>
                <a:cs typeface="Times New Roman"/>
              </a:rPr>
              <a:t>)</a:t>
            </a:r>
          </a:p>
        </p:txBody>
      </p:sp>
      <p:sp>
        <p:nvSpPr>
          <p:cNvPr id="5" name="object 5"/>
          <p:cNvSpPr txBox="1"/>
          <p:nvPr/>
        </p:nvSpPr>
        <p:spPr>
          <a:xfrm>
            <a:off x="6516125" y="3790571"/>
            <a:ext cx="1976303" cy="324572"/>
          </a:xfrm>
          <a:prstGeom prst="rect">
            <a:avLst/>
          </a:prstGeom>
        </p:spPr>
        <p:txBody>
          <a:bodyPr wrap="square" lIns="0" tIns="0" rIns="0" bIns="0" rtlCol="0">
            <a:noAutofit/>
          </a:bodyPr>
          <a:lstStyle/>
          <a:p>
            <a:pPr marL="25132" defTabSz="1809757" fontAlgn="auto">
              <a:lnSpc>
                <a:spcPts val="2328"/>
              </a:lnSpc>
              <a:spcBef>
                <a:spcPts val="115"/>
              </a:spcBef>
              <a:spcAft>
                <a:spcPts val="0"/>
              </a:spcAft>
            </a:pPr>
            <a:r>
              <a:rPr sz="3000" baseline="2898" dirty="0">
                <a:solidFill>
                  <a:prstClr val="black"/>
                </a:solidFill>
                <a:latin typeface="Times New Roman"/>
                <a:cs typeface="Times New Roman"/>
              </a:rPr>
              <a:t>NB:</a:t>
            </a:r>
            <a:r>
              <a:rPr sz="3000" spc="464"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0</a:t>
            </a:r>
            <a:r>
              <a:rPr sz="2200" spc="345"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OOT</a:t>
            </a:r>
            <a:endParaRPr sz="2000" dirty="0">
              <a:solidFill>
                <a:prstClr val="black"/>
              </a:solidFill>
              <a:latin typeface="Times New Roman"/>
              <a:cs typeface="Times New Roman"/>
            </a:endParaRPr>
          </a:p>
        </p:txBody>
      </p:sp>
      <p:sp>
        <p:nvSpPr>
          <p:cNvPr id="4" name="object 4"/>
          <p:cNvSpPr txBox="1"/>
          <p:nvPr/>
        </p:nvSpPr>
        <p:spPr>
          <a:xfrm>
            <a:off x="936082" y="4154705"/>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3" name="object 3"/>
          <p:cNvSpPr txBox="1"/>
          <p:nvPr/>
        </p:nvSpPr>
        <p:spPr>
          <a:xfrm>
            <a:off x="153172" y="6624565"/>
            <a:ext cx="224030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S</a:t>
            </a:r>
            <a:r>
              <a:rPr sz="1200" spc="-38" dirty="0">
                <a:solidFill>
                  <a:srgbClr val="FFFFFF"/>
                </a:solidFill>
                <a:latin typeface="Times New Roman"/>
                <a:cs typeface="Times New Roman"/>
              </a:rPr>
              <a:t>o</a:t>
            </a:r>
            <a:r>
              <a:rPr sz="1200" dirty="0">
                <a:solidFill>
                  <a:srgbClr val="FFFFFF"/>
                </a:solidFill>
                <a:latin typeface="Times New Roman"/>
                <a:cs typeface="Times New Roman"/>
              </a:rPr>
              <a:t>rt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r>
              <a:rPr sz="1200" spc="137" dirty="0">
                <a:solidFill>
                  <a:srgbClr val="FFFFFF"/>
                </a:solidFill>
                <a:latin typeface="Times New Roman"/>
                <a:cs typeface="Times New Roman"/>
              </a:rPr>
              <a:t> </a:t>
            </a:r>
            <a:r>
              <a:rPr sz="1200" dirty="0">
                <a:solidFill>
                  <a:srgbClr val="FFFFFF"/>
                </a:solidFill>
                <a:latin typeface="Times New Roman"/>
                <a:cs typeface="Times New Roman"/>
              </a:rPr>
              <a:t>O</a:t>
            </a:r>
            <a:r>
              <a:rPr sz="1200" spc="-10" dirty="0">
                <a:solidFill>
                  <a:srgbClr val="FFFFFF"/>
                </a:solidFill>
                <a:latin typeface="Times New Roman"/>
                <a:cs typeface="Times New Roman"/>
              </a:rPr>
              <a:t>u</a:t>
            </a:r>
            <a:r>
              <a:rPr sz="1200" dirty="0">
                <a:solidFill>
                  <a:srgbClr val="FFFFFF"/>
                </a:solidFill>
                <a:latin typeface="Times New Roman"/>
                <a:cs typeface="Times New Roman"/>
              </a:rPr>
              <a:t>t</a:t>
            </a:r>
            <a:r>
              <a:rPr sz="1200" spc="103"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89"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2" name="object 2"/>
          <p:cNvSpPr txBox="1"/>
          <p:nvPr/>
        </p:nvSpPr>
        <p:spPr>
          <a:xfrm>
            <a:off x="8493064" y="6624565"/>
            <a:ext cx="49023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12</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38</a:t>
            </a:r>
            <a:r>
              <a:rPr sz="1200" dirty="0">
                <a:solidFill>
                  <a:srgbClr val="FFFFFF"/>
                </a:solidFill>
                <a:latin typeface="Times New Roman"/>
                <a:cs typeface="Times New Roman"/>
              </a:rPr>
              <a:t>)</a:t>
            </a:r>
            <a:endParaRPr sz="1200">
              <a:solidFill>
                <a:prstClr val="black"/>
              </a:solidFill>
              <a:latin typeface="Times New Roman"/>
              <a:cs typeface="Times New Roman"/>
            </a:endParaRPr>
          </a:p>
        </p:txBody>
      </p:sp>
      <p:sp>
        <p:nvSpPr>
          <p:cNvPr id="18" name="Date Placeholder 17"/>
          <p:cNvSpPr>
            <a:spLocks noGrp="1"/>
          </p:cNvSpPr>
          <p:nvPr>
            <p:ph type="dt" sz="half" idx="10"/>
          </p:nvPr>
        </p:nvSpPr>
        <p:spPr/>
        <p:txBody>
          <a:bodyPr/>
          <a:lstStyle/>
          <a:p>
            <a:pPr>
              <a:defRPr/>
            </a:pPr>
            <a:fld id="{872CBCB6-6FDA-4B7A-A5E5-E85CB3DA3DCB}" type="datetime1">
              <a:rPr lang="en-US" smtClean="0"/>
              <a:t>2/11/2019</a:t>
            </a:fld>
            <a:endParaRPr lang="en-US"/>
          </a:p>
        </p:txBody>
      </p:sp>
      <p:sp>
        <p:nvSpPr>
          <p:cNvPr id="19" name="Footer Placeholder 18"/>
          <p:cNvSpPr>
            <a:spLocks noGrp="1"/>
          </p:cNvSpPr>
          <p:nvPr>
            <p:ph type="ftr" sz="quarter" idx="11"/>
          </p:nvPr>
        </p:nvSpPr>
        <p:spPr/>
        <p:txBody>
          <a:bodyPr/>
          <a:lstStyle/>
          <a:p>
            <a:pPr>
              <a:defRPr/>
            </a:pPr>
            <a:r>
              <a:rPr lang="en-US" smtClean="0"/>
              <a:t>CPSC503 Winter 2019</a:t>
            </a:r>
            <a:endParaRPr lang="en-US"/>
          </a:p>
        </p:txBody>
      </p:sp>
      <p:sp>
        <p:nvSpPr>
          <p:cNvPr id="20" name="Slide Number Placeholder 19"/>
          <p:cNvSpPr>
            <a:spLocks noGrp="1"/>
          </p:cNvSpPr>
          <p:nvPr>
            <p:ph type="sldNum" sz="quarter" idx="12"/>
          </p:nvPr>
        </p:nvSpPr>
        <p:spPr/>
        <p:txBody>
          <a:bodyPr/>
          <a:lstStyle/>
          <a:p>
            <a:pPr>
              <a:defRPr/>
            </a:pPr>
            <a:fld id="{FAE1E95F-0651-4BB0-8E42-892AD262E23E}" type="slidenum">
              <a:rPr lang="en-US" smtClean="0"/>
              <a:pPr>
                <a:defRPr/>
              </a:pPr>
              <a:t>7</a:t>
            </a:fld>
            <a:endParaRPr lang="en-US"/>
          </a:p>
        </p:txBody>
      </p:sp>
    </p:spTree>
    <p:extLst>
      <p:ext uri="{BB962C8B-B14F-4D97-AF65-F5344CB8AC3E}">
        <p14:creationId xmlns:p14="http://schemas.microsoft.com/office/powerpoint/2010/main" val="285936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object 18"/>
          <p:cNvSpPr/>
          <p:nvPr/>
        </p:nvSpPr>
        <p:spPr>
          <a:xfrm>
            <a:off x="-293" y="1029"/>
            <a:ext cx="9140977" cy="6836898"/>
          </a:xfrm>
          <a:prstGeom prst="rect">
            <a:avLst/>
          </a:prstGeom>
          <a:blipFill>
            <a:blip r:embed="rId2" cstate="print"/>
            <a:stretch>
              <a:fillRect/>
            </a:stretch>
          </a:blipFill>
        </p:spPr>
        <p:txBody>
          <a:bodyPr wrap="square" lIns="0" tIns="0" rIns="0" bIns="0" rtlCol="0">
            <a:noAutofit/>
          </a:bodyPr>
          <a:lstStyle/>
          <a:p>
            <a:pPr defTabSz="1809757" fontAlgn="auto">
              <a:spcBef>
                <a:spcPts val="0"/>
              </a:spcBef>
              <a:spcAft>
                <a:spcPts val="0"/>
              </a:spcAft>
            </a:pPr>
            <a:endParaRPr sz="3600" dirty="0">
              <a:solidFill>
                <a:prstClr val="black"/>
              </a:solidFill>
              <a:latin typeface="Calibri"/>
            </a:endParaRPr>
          </a:p>
        </p:txBody>
      </p:sp>
      <p:sp>
        <p:nvSpPr>
          <p:cNvPr id="19" name="object 19"/>
          <p:cNvSpPr/>
          <p:nvPr/>
        </p:nvSpPr>
        <p:spPr>
          <a:xfrm>
            <a:off x="-293" y="6334532"/>
            <a:ext cx="9140977" cy="503407"/>
          </a:xfrm>
          <a:prstGeom prst="rect">
            <a:avLst/>
          </a:prstGeom>
          <a:blipFill>
            <a:blip r:embed="rId3"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17" name="object 17"/>
          <p:cNvSpPr txBox="1"/>
          <p:nvPr/>
        </p:nvSpPr>
        <p:spPr>
          <a:xfrm>
            <a:off x="6416418" y="146389"/>
            <a:ext cx="2572550"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99" dirty="0">
                <a:solidFill>
                  <a:srgbClr val="FFFFFF"/>
                </a:solidFill>
                <a:latin typeface="Times New Roman"/>
                <a:cs typeface="Times New Roman"/>
              </a:rPr>
              <a:t>T</a:t>
            </a:r>
            <a:r>
              <a:rPr sz="1200" dirty="0">
                <a:solidFill>
                  <a:srgbClr val="FFFFFF"/>
                </a:solidFill>
                <a:latin typeface="Times New Roman"/>
                <a:cs typeface="Times New Roman"/>
              </a:rPr>
              <a:t>r</a:t>
            </a:r>
            <a:r>
              <a:rPr sz="1200" spc="-8" dirty="0">
                <a:solidFill>
                  <a:srgbClr val="FFFFFF"/>
                </a:solidFill>
                <a:latin typeface="Times New Roman"/>
                <a:cs typeface="Times New Roman"/>
              </a:rPr>
              <a:t>ans</a:t>
            </a:r>
            <a:r>
              <a:rPr sz="1200" spc="8" dirty="0">
                <a:solidFill>
                  <a:srgbClr val="FFFFFF"/>
                </a:solidFill>
                <a:latin typeface="Times New Roman"/>
                <a:cs typeface="Times New Roman"/>
              </a:rPr>
              <a:t>i</a:t>
            </a:r>
            <a:r>
              <a:rPr sz="1200" dirty="0">
                <a:solidFill>
                  <a:srgbClr val="FFFFFF"/>
                </a:solidFill>
                <a:latin typeface="Times New Roman"/>
                <a:cs typeface="Times New Roman"/>
              </a:rPr>
              <a:t>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on</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Bas</a:t>
            </a:r>
            <a:r>
              <a:rPr sz="1200" spc="8" dirty="0">
                <a:solidFill>
                  <a:srgbClr val="FFFFFF"/>
                </a:solidFill>
                <a:latin typeface="Times New Roman"/>
                <a:cs typeface="Times New Roman"/>
              </a:rPr>
              <a:t>e</a:t>
            </a:r>
            <a:r>
              <a:rPr sz="1200" dirty="0">
                <a:solidFill>
                  <a:srgbClr val="FFFFFF"/>
                </a:solidFill>
                <a:latin typeface="Times New Roman"/>
                <a:cs typeface="Times New Roman"/>
              </a:rPr>
              <a:t>d</a:t>
            </a:r>
            <a:r>
              <a:rPr sz="1200" spc="149"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107"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16" name="object 16"/>
          <p:cNvSpPr txBox="1"/>
          <p:nvPr/>
        </p:nvSpPr>
        <p:spPr>
          <a:xfrm>
            <a:off x="688214" y="582027"/>
            <a:ext cx="5163183" cy="410629"/>
          </a:xfrm>
          <a:prstGeom prst="rect">
            <a:avLst/>
          </a:prstGeom>
        </p:spPr>
        <p:txBody>
          <a:bodyPr wrap="square" lIns="0" tIns="0" rIns="0" bIns="0" rtlCol="0">
            <a:noAutofit/>
          </a:bodyPr>
          <a:lstStyle/>
          <a:p>
            <a:pPr marL="25132" defTabSz="1809757" fontAlgn="auto">
              <a:lnSpc>
                <a:spcPts val="3001"/>
              </a:lnSpc>
              <a:spcBef>
                <a:spcPts val="149"/>
              </a:spcBef>
              <a:spcAft>
                <a:spcPts val="0"/>
              </a:spcAft>
            </a:pPr>
            <a:r>
              <a:rPr sz="2800" spc="-256" dirty="0">
                <a:solidFill>
                  <a:prstClr val="black"/>
                </a:solidFill>
                <a:latin typeface="Times New Roman"/>
                <a:cs typeface="Times New Roman"/>
              </a:rPr>
              <a:t>T</a:t>
            </a:r>
            <a:r>
              <a:rPr sz="2800" spc="8" dirty="0">
                <a:solidFill>
                  <a:prstClr val="black"/>
                </a:solidFill>
                <a:latin typeface="Times New Roman"/>
                <a:cs typeface="Times New Roman"/>
              </a:rPr>
              <a:t>ra</a:t>
            </a:r>
            <a:r>
              <a:rPr sz="2800" dirty="0">
                <a:solidFill>
                  <a:prstClr val="black"/>
                </a:solidFill>
                <a:latin typeface="Times New Roman"/>
                <a:cs typeface="Times New Roman"/>
              </a:rPr>
              <a:t>n</a:t>
            </a:r>
            <a:r>
              <a:rPr sz="2800" spc="-8" dirty="0">
                <a:solidFill>
                  <a:prstClr val="black"/>
                </a:solidFill>
                <a:latin typeface="Times New Roman"/>
                <a:cs typeface="Times New Roman"/>
              </a:rPr>
              <a:t>s</a:t>
            </a:r>
            <a:r>
              <a:rPr sz="2800" spc="8" dirty="0">
                <a:solidFill>
                  <a:prstClr val="black"/>
                </a:solidFill>
                <a:latin typeface="Times New Roman"/>
                <a:cs typeface="Times New Roman"/>
              </a:rPr>
              <a:t>i</a:t>
            </a:r>
            <a:r>
              <a:rPr sz="2800" spc="-8" dirty="0">
                <a:solidFill>
                  <a:prstClr val="black"/>
                </a:solidFill>
                <a:latin typeface="Times New Roman"/>
                <a:cs typeface="Times New Roman"/>
              </a:rPr>
              <a:t>t</a:t>
            </a:r>
            <a:r>
              <a:rPr sz="2800" spc="8" dirty="0">
                <a:solidFill>
                  <a:prstClr val="black"/>
                </a:solidFill>
                <a:latin typeface="Times New Roman"/>
                <a:cs typeface="Times New Roman"/>
              </a:rPr>
              <a:t>io</a:t>
            </a:r>
            <a:r>
              <a:rPr sz="2800" dirty="0">
                <a:solidFill>
                  <a:prstClr val="black"/>
                </a:solidFill>
                <a:latin typeface="Times New Roman"/>
                <a:cs typeface="Times New Roman"/>
              </a:rPr>
              <a:t>n</a:t>
            </a:r>
            <a:r>
              <a:rPr sz="2800" spc="305" dirty="0">
                <a:solidFill>
                  <a:prstClr val="black"/>
                </a:solidFill>
                <a:latin typeface="Times New Roman"/>
                <a:cs typeface="Times New Roman"/>
              </a:rPr>
              <a:t> </a:t>
            </a:r>
            <a:r>
              <a:rPr sz="2800" dirty="0">
                <a:solidFill>
                  <a:prstClr val="black"/>
                </a:solidFill>
                <a:latin typeface="Times New Roman"/>
                <a:cs typeface="Times New Roman"/>
              </a:rPr>
              <a:t>S</a:t>
            </a:r>
            <a:r>
              <a:rPr sz="2800" spc="8" dirty="0">
                <a:solidFill>
                  <a:prstClr val="black"/>
                </a:solidFill>
                <a:latin typeface="Times New Roman"/>
                <a:cs typeface="Times New Roman"/>
              </a:rPr>
              <a:t>y</a:t>
            </a:r>
            <a:r>
              <a:rPr sz="2800" spc="-8" dirty="0">
                <a:solidFill>
                  <a:prstClr val="black"/>
                </a:solidFill>
                <a:latin typeface="Times New Roman"/>
                <a:cs typeface="Times New Roman"/>
              </a:rPr>
              <a:t>st</a:t>
            </a:r>
            <a:r>
              <a:rPr sz="2800" dirty="0">
                <a:solidFill>
                  <a:prstClr val="black"/>
                </a:solidFill>
                <a:latin typeface="Times New Roman"/>
                <a:cs typeface="Times New Roman"/>
              </a:rPr>
              <a:t>e</a:t>
            </a:r>
            <a:r>
              <a:rPr sz="2800" spc="8" dirty="0">
                <a:solidFill>
                  <a:prstClr val="black"/>
                </a:solidFill>
                <a:latin typeface="Times New Roman"/>
                <a:cs typeface="Times New Roman"/>
              </a:rPr>
              <a:t>m</a:t>
            </a:r>
            <a:r>
              <a:rPr sz="2800" dirty="0">
                <a:solidFill>
                  <a:prstClr val="black"/>
                </a:solidFill>
                <a:latin typeface="Times New Roman"/>
                <a:cs typeface="Times New Roman"/>
              </a:rPr>
              <a:t>:  </a:t>
            </a:r>
            <a:r>
              <a:rPr sz="2800" spc="-256" dirty="0">
                <a:solidFill>
                  <a:prstClr val="black"/>
                </a:solidFill>
                <a:latin typeface="Times New Roman"/>
                <a:cs typeface="Times New Roman"/>
              </a:rPr>
              <a:t>T</a:t>
            </a:r>
            <a:r>
              <a:rPr sz="2800" spc="8" dirty="0">
                <a:solidFill>
                  <a:prstClr val="black"/>
                </a:solidFill>
                <a:latin typeface="Times New Roman"/>
                <a:cs typeface="Times New Roman"/>
              </a:rPr>
              <a:t>ra</a:t>
            </a:r>
            <a:r>
              <a:rPr sz="2800" dirty="0">
                <a:solidFill>
                  <a:prstClr val="black"/>
                </a:solidFill>
                <a:latin typeface="Times New Roman"/>
                <a:cs typeface="Times New Roman"/>
              </a:rPr>
              <a:t>n</a:t>
            </a:r>
            <a:r>
              <a:rPr sz="2800" spc="-8" dirty="0">
                <a:solidFill>
                  <a:prstClr val="black"/>
                </a:solidFill>
                <a:latin typeface="Times New Roman"/>
                <a:cs typeface="Times New Roman"/>
              </a:rPr>
              <a:t>s</a:t>
            </a:r>
            <a:r>
              <a:rPr sz="2800" spc="8" dirty="0">
                <a:solidFill>
                  <a:prstClr val="black"/>
                </a:solidFill>
                <a:latin typeface="Times New Roman"/>
                <a:cs typeface="Times New Roman"/>
              </a:rPr>
              <a:t>i</a:t>
            </a:r>
            <a:r>
              <a:rPr sz="2800" spc="-8" dirty="0">
                <a:solidFill>
                  <a:prstClr val="black"/>
                </a:solidFill>
                <a:latin typeface="Times New Roman"/>
                <a:cs typeface="Times New Roman"/>
              </a:rPr>
              <a:t>t</a:t>
            </a:r>
            <a:r>
              <a:rPr sz="2800" spc="8" dirty="0">
                <a:solidFill>
                  <a:prstClr val="black"/>
                </a:solidFill>
                <a:latin typeface="Times New Roman"/>
                <a:cs typeface="Times New Roman"/>
              </a:rPr>
              <a:t>io</a:t>
            </a:r>
            <a:r>
              <a:rPr sz="2800" dirty="0">
                <a:solidFill>
                  <a:prstClr val="black"/>
                </a:solidFill>
                <a:latin typeface="Times New Roman"/>
                <a:cs typeface="Times New Roman"/>
              </a:rPr>
              <a:t>ns</a:t>
            </a:r>
            <a:endParaRPr sz="2800">
              <a:solidFill>
                <a:prstClr val="black"/>
              </a:solidFill>
              <a:latin typeface="Times New Roman"/>
              <a:cs typeface="Times New Roman"/>
            </a:endParaRPr>
          </a:p>
        </p:txBody>
      </p:sp>
      <p:sp>
        <p:nvSpPr>
          <p:cNvPr id="15" name="object 15"/>
          <p:cNvSpPr txBox="1"/>
          <p:nvPr/>
        </p:nvSpPr>
        <p:spPr>
          <a:xfrm>
            <a:off x="936082" y="1824502"/>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14" name="object 14"/>
          <p:cNvSpPr txBox="1"/>
          <p:nvPr/>
        </p:nvSpPr>
        <p:spPr>
          <a:xfrm>
            <a:off x="1259778" y="1877193"/>
            <a:ext cx="2267405" cy="997182"/>
          </a:xfrm>
          <a:prstGeom prst="rect">
            <a:avLst/>
          </a:prstGeom>
        </p:spPr>
        <p:txBody>
          <a:bodyPr wrap="square" lIns="0" tIns="0" rIns="0" bIns="0" rtlCol="0">
            <a:noAutofit/>
          </a:bodyPr>
          <a:lstStyle/>
          <a:p>
            <a:pPr marL="25132" marR="46564" defTabSz="1809757" fontAlgn="auto">
              <a:lnSpc>
                <a:spcPts val="2348"/>
              </a:lnSpc>
              <a:spcBef>
                <a:spcPts val="117"/>
              </a:spcBef>
              <a:spcAft>
                <a:spcPts val="0"/>
              </a:spcAft>
            </a:pPr>
            <a:r>
              <a:rPr sz="2200" dirty="0">
                <a:solidFill>
                  <a:prstClr val="black"/>
                </a:solidFill>
                <a:latin typeface="Times New Roman"/>
                <a:cs typeface="Times New Roman"/>
              </a:rPr>
              <a:t>L</a:t>
            </a:r>
            <a:r>
              <a:rPr sz="2200" spc="-8" dirty="0">
                <a:solidFill>
                  <a:prstClr val="black"/>
                </a:solidFill>
                <a:latin typeface="Times New Roman"/>
                <a:cs typeface="Times New Roman"/>
              </a:rPr>
              <a:t>e</a:t>
            </a:r>
            <a:r>
              <a:rPr sz="2200" spc="8" dirty="0">
                <a:solidFill>
                  <a:prstClr val="black"/>
                </a:solidFill>
                <a:latin typeface="Times New Roman"/>
                <a:cs typeface="Times New Roman"/>
              </a:rPr>
              <a:t>f</a:t>
            </a:r>
            <a:r>
              <a:rPr sz="2200" dirty="0">
                <a:solidFill>
                  <a:prstClr val="black"/>
                </a:solidFill>
                <a:latin typeface="Times New Roman"/>
                <a:cs typeface="Times New Roman"/>
              </a:rPr>
              <a:t>t</a:t>
            </a:r>
            <a:r>
              <a:rPr sz="2200" spc="-8" dirty="0">
                <a:solidFill>
                  <a:prstClr val="black"/>
                </a:solidFill>
                <a:latin typeface="Times New Roman"/>
                <a:cs typeface="Times New Roman"/>
              </a:rPr>
              <a:t>-</a:t>
            </a:r>
            <a:r>
              <a:rPr sz="2200" spc="8" dirty="0">
                <a:solidFill>
                  <a:prstClr val="black"/>
                </a:solidFill>
                <a:latin typeface="Times New Roman"/>
                <a:cs typeface="Times New Roman"/>
              </a:rPr>
              <a:t>A</a:t>
            </a:r>
            <a:r>
              <a:rPr sz="2200" dirty="0">
                <a:solidFill>
                  <a:prstClr val="black"/>
                </a:solidFill>
                <a:latin typeface="Times New Roman"/>
                <a:cs typeface="Times New Roman"/>
              </a:rPr>
              <a:t>r</a:t>
            </a:r>
            <a:r>
              <a:rPr sz="2200" spc="-8" dirty="0">
                <a:solidFill>
                  <a:prstClr val="black"/>
                </a:solidFill>
                <a:latin typeface="Times New Roman"/>
                <a:cs typeface="Times New Roman"/>
              </a:rPr>
              <a:t>c(</a:t>
            </a:r>
            <a:r>
              <a:rPr sz="2200" dirty="0">
                <a:solidFill>
                  <a:srgbClr val="FF0000"/>
                </a:solidFill>
                <a:latin typeface="Times New Roman"/>
                <a:cs typeface="Times New Roman"/>
              </a:rPr>
              <a:t>l</a:t>
            </a:r>
            <a:r>
              <a:rPr sz="2200" spc="-325" dirty="0">
                <a:solidFill>
                  <a:srgbClr val="FF0000"/>
                </a:solidFill>
                <a:latin typeface="Times New Roman"/>
                <a:cs typeface="Times New Roman"/>
              </a:rPr>
              <a:t> </a:t>
            </a:r>
            <a:r>
              <a:rPr sz="2200" dirty="0">
                <a:solidFill>
                  <a:prstClr val="black"/>
                </a:solidFill>
                <a:latin typeface="Times New Roman"/>
                <a:cs typeface="Times New Roman"/>
              </a:rPr>
              <a:t>)</a:t>
            </a:r>
          </a:p>
          <a:p>
            <a:pPr marL="697753" defTabSz="1809757" fontAlgn="auto">
              <a:lnSpc>
                <a:spcPts val="2118"/>
              </a:lnSpc>
              <a:spcBef>
                <a:spcPts val="337"/>
              </a:spcBef>
              <a:spcAft>
                <a:spcPts val="0"/>
              </a:spcAft>
            </a:pPr>
            <a:r>
              <a:rPr sz="2000" dirty="0">
                <a:solidFill>
                  <a:prstClr val="black"/>
                </a:solidFill>
                <a:latin typeface="Times New Roman"/>
                <a:cs typeface="Times New Roman"/>
              </a:rPr>
              <a:t>([.</a:t>
            </a:r>
            <a:r>
              <a:rPr sz="2000" spc="-95"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1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i</a:t>
            </a:r>
            <a:r>
              <a:rPr sz="2200" spc="-99"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j</a:t>
            </a:r>
            <a:r>
              <a:rPr sz="2200" spc="-91"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smtClean="0">
                <a:solidFill>
                  <a:prstClr val="black"/>
                </a:solidFill>
                <a:latin typeface="Times New Roman"/>
                <a:cs typeface="Times New Roman"/>
              </a:rPr>
              <a:t>S</a:t>
            </a:r>
            <a:endParaRPr lang="en-CA" sz="2200" baseline="-12423" dirty="0" smtClean="0">
              <a:solidFill>
                <a:prstClr val="black"/>
              </a:solidFill>
              <a:latin typeface="Times New Roman"/>
              <a:cs typeface="Times New Roman"/>
            </a:endParaRPr>
          </a:p>
          <a:p>
            <a:pPr marL="697753" defTabSz="1809757" fontAlgn="auto">
              <a:lnSpc>
                <a:spcPts val="2118"/>
              </a:lnSpc>
              <a:spcBef>
                <a:spcPts val="337"/>
              </a:spcBef>
              <a:spcAft>
                <a:spcPts val="0"/>
              </a:spcAft>
            </a:pPr>
            <a:r>
              <a:rPr sz="2200" spc="-103" baseline="-12423" dirty="0" smtClean="0">
                <a:solidFill>
                  <a:prstClr val="black"/>
                </a:solidFill>
                <a:latin typeface="Times New Roman"/>
                <a:cs typeface="Times New Roman"/>
              </a:rPr>
              <a:t> </a:t>
            </a:r>
            <a:r>
              <a:rPr sz="3000" baseline="2898" dirty="0" smtClean="0">
                <a:solidFill>
                  <a:prstClr val="black"/>
                </a:solidFill>
                <a:latin typeface="Times New Roman"/>
                <a:cs typeface="Times New Roman"/>
              </a:rPr>
              <a:t>([.</a:t>
            </a:r>
            <a:r>
              <a:rPr sz="3000" spc="-95" baseline="2898" dirty="0" smtClean="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3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17"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j</a:t>
            </a:r>
            <a:r>
              <a:rPr sz="2200" spc="-91"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2200" baseline="-8282" dirty="0">
                <a:solidFill>
                  <a:prstClr val="black"/>
                </a:solidFill>
                <a:latin typeface="Times New Roman"/>
                <a:cs typeface="Times New Roman"/>
              </a:rPr>
              <a:t>S</a:t>
            </a:r>
            <a:r>
              <a:rPr sz="2200" spc="-103" baseline="-8282" dirty="0">
                <a:solidFill>
                  <a:prstClr val="black"/>
                </a:solidFill>
                <a:latin typeface="Times New Roman"/>
                <a:cs typeface="Times New Roman"/>
              </a:rPr>
              <a:t> </a:t>
            </a:r>
            <a:r>
              <a:rPr sz="3000" baseline="2898" dirty="0">
                <a:solidFill>
                  <a:prstClr val="black"/>
                </a:solidFill>
                <a:latin typeface="Times New Roman"/>
                <a:cs typeface="Times New Roman"/>
              </a:rPr>
              <a:t>,</a:t>
            </a:r>
            <a:endParaRPr sz="2000" dirty="0">
              <a:solidFill>
                <a:prstClr val="black"/>
              </a:solidFill>
              <a:latin typeface="Times New Roman"/>
              <a:cs typeface="Times New Roman"/>
            </a:endParaRPr>
          </a:p>
        </p:txBody>
      </p:sp>
      <p:sp>
        <p:nvSpPr>
          <p:cNvPr id="13" name="object 13"/>
          <p:cNvSpPr txBox="1"/>
          <p:nvPr/>
        </p:nvSpPr>
        <p:spPr>
          <a:xfrm>
            <a:off x="3662635" y="2189868"/>
            <a:ext cx="361565" cy="611941"/>
          </a:xfrm>
          <a:prstGeom prst="rect">
            <a:avLst/>
          </a:prstGeom>
        </p:spPr>
        <p:txBody>
          <a:bodyPr wrap="square" lIns="0" tIns="0" rIns="0" bIns="0" rtlCol="0">
            <a:noAutofit/>
          </a:bodyPr>
          <a:lstStyle/>
          <a:p>
            <a:pPr marL="25132" defTabSz="1809757" fontAlgn="auto">
              <a:lnSpc>
                <a:spcPts val="2159"/>
              </a:lnSpc>
              <a:spcBef>
                <a:spcPts val="107"/>
              </a:spcBef>
              <a:spcAft>
                <a:spcPts val="0"/>
              </a:spcAft>
            </a:pPr>
            <a:r>
              <a:rPr sz="2000" dirty="0">
                <a:solidFill>
                  <a:prstClr val="black"/>
                </a:solidFill>
                <a:latin typeface="Times New Roman"/>
                <a:cs typeface="Times New Roman"/>
              </a:rPr>
              <a:t>Q</a:t>
            </a:r>
            <a:r>
              <a:rPr sz="2000" spc="-355" dirty="0">
                <a:solidFill>
                  <a:prstClr val="black"/>
                </a:solidFill>
                <a:latin typeface="Times New Roman"/>
                <a:cs typeface="Times New Roman"/>
              </a:rPr>
              <a:t> </a:t>
            </a:r>
            <a:r>
              <a:rPr sz="2000" dirty="0">
                <a:solidFill>
                  <a:prstClr val="black"/>
                </a:solidFill>
                <a:latin typeface="Times New Roman"/>
                <a:cs typeface="Times New Roman"/>
              </a:rPr>
              <a:t>,</a:t>
            </a:r>
            <a:endParaRPr sz="2000">
              <a:solidFill>
                <a:prstClr val="black"/>
              </a:solidFill>
              <a:latin typeface="Times New Roman"/>
              <a:cs typeface="Times New Roman"/>
            </a:endParaRPr>
          </a:p>
          <a:p>
            <a:pPr marL="25132" defTabSz="1809757" fontAlgn="auto">
              <a:lnSpc>
                <a:spcPct val="95825"/>
              </a:lnSpc>
              <a:spcBef>
                <a:spcPts val="0"/>
              </a:spcBef>
              <a:spcAft>
                <a:spcPts val="0"/>
              </a:spcAft>
            </a:pPr>
            <a:r>
              <a:rPr sz="2000" dirty="0">
                <a:solidFill>
                  <a:prstClr val="black"/>
                </a:solidFill>
                <a:latin typeface="Times New Roman"/>
                <a:cs typeface="Times New Roman"/>
              </a:rPr>
              <a:t>Q</a:t>
            </a:r>
            <a:r>
              <a:rPr sz="2000" spc="-355" dirty="0">
                <a:solidFill>
                  <a:prstClr val="black"/>
                </a:solidFill>
                <a:latin typeface="Times New Roman"/>
                <a:cs typeface="Times New Roman"/>
              </a:rPr>
              <a:t> </a:t>
            </a:r>
            <a:r>
              <a:rPr sz="2000" dirty="0">
                <a:solidFill>
                  <a:prstClr val="black"/>
                </a:solidFill>
                <a:latin typeface="Times New Roman"/>
                <a:cs typeface="Times New Roman"/>
              </a:rPr>
              <a:t>,</a:t>
            </a:r>
            <a:endParaRPr sz="2000">
              <a:solidFill>
                <a:prstClr val="black"/>
              </a:solidFill>
              <a:latin typeface="Times New Roman"/>
              <a:cs typeface="Times New Roman"/>
            </a:endParaRPr>
          </a:p>
        </p:txBody>
      </p:sp>
      <p:sp>
        <p:nvSpPr>
          <p:cNvPr id="12" name="object 12"/>
          <p:cNvSpPr txBox="1"/>
          <p:nvPr/>
        </p:nvSpPr>
        <p:spPr>
          <a:xfrm>
            <a:off x="4185550" y="2189868"/>
            <a:ext cx="2432394" cy="870816"/>
          </a:xfrm>
          <a:prstGeom prst="rect">
            <a:avLst/>
          </a:prstGeom>
        </p:spPr>
        <p:txBody>
          <a:bodyPr wrap="square" lIns="0" tIns="0" rIns="0" bIns="0" rtlCol="0">
            <a:noAutofit/>
          </a:bodyPr>
          <a:lstStyle/>
          <a:p>
            <a:pPr marL="25132" marR="41171" defTabSz="1809757" fontAlgn="auto">
              <a:lnSpc>
                <a:spcPts val="2159"/>
              </a:lnSpc>
              <a:spcBef>
                <a:spcPts val="107"/>
              </a:spcBef>
              <a:spcAft>
                <a:spcPts val="0"/>
              </a:spcAft>
            </a:pPr>
            <a:r>
              <a:rPr sz="2000" spc="-8" dirty="0">
                <a:solidFill>
                  <a:prstClr val="black"/>
                </a:solidFill>
                <a:latin typeface="Times New Roman"/>
                <a:cs typeface="Times New Roman"/>
              </a:rPr>
              <a:t>A</a:t>
            </a:r>
            <a:r>
              <a:rPr sz="2000" dirty="0">
                <a:solidFill>
                  <a:prstClr val="black"/>
                </a:solidFill>
                <a:latin typeface="Times New Roman"/>
                <a:cs typeface="Times New Roman"/>
              </a:rPr>
              <a:t>)</a:t>
            </a:r>
          </a:p>
          <a:p>
            <a:pPr marL="25132" defTabSz="1809757" fontAlgn="auto">
              <a:lnSpc>
                <a:spcPts val="2546"/>
              </a:lnSpc>
              <a:spcBef>
                <a:spcPts val="18"/>
              </a:spcBef>
              <a:spcAft>
                <a:spcPts val="0"/>
              </a:spcAft>
            </a:pPr>
            <a:r>
              <a:rPr sz="3000" baseline="2898" dirty="0">
                <a:solidFill>
                  <a:prstClr val="black"/>
                </a:solidFill>
                <a:latin typeface="Times New Roman"/>
                <a:cs typeface="Times New Roman"/>
              </a:rPr>
              <a:t>A</a:t>
            </a:r>
            <a:r>
              <a:rPr sz="3000" spc="-176" baseline="2898" dirty="0">
                <a:solidFill>
                  <a:prstClr val="black"/>
                </a:solidFill>
                <a:latin typeface="Times New Roman"/>
                <a:cs typeface="Times New Roman"/>
              </a:rPr>
              <a:t> </a:t>
            </a:r>
            <a:r>
              <a:rPr sz="3000" baseline="2651" dirty="0">
                <a:solidFill>
                  <a:prstClr val="black"/>
                </a:solidFill>
                <a:latin typeface="Batang"/>
                <a:cs typeface="Batang"/>
              </a:rPr>
              <a:t>∪</a:t>
            </a:r>
            <a:r>
              <a:rPr sz="3000" spc="-12" baseline="2651" dirty="0">
                <a:solidFill>
                  <a:prstClr val="black"/>
                </a:solidFill>
                <a:latin typeface="Batang"/>
                <a:cs typeface="Batang"/>
              </a:rPr>
              <a:t> </a:t>
            </a:r>
            <a:r>
              <a:rPr sz="3000" spc="8" baseline="2651" dirty="0">
                <a:solidFill>
                  <a:prstClr val="black"/>
                </a:solidFill>
                <a:latin typeface="Batang"/>
                <a:cs typeface="Batang"/>
              </a:rPr>
              <a:t>{</a:t>
            </a:r>
            <a:r>
              <a:rPr sz="3000" spc="-8" baseline="2898" dirty="0">
                <a:solidFill>
                  <a:prstClr val="black"/>
                </a:solidFill>
                <a:latin typeface="Times New Roman"/>
                <a:cs typeface="Times New Roman"/>
              </a:rPr>
              <a:t>(</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j</a:t>
            </a:r>
            <a:r>
              <a:rPr sz="2200" spc="-105"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i</a:t>
            </a:r>
            <a:r>
              <a:rPr sz="2200" spc="-99"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srgbClr val="FF0000"/>
                </a:solidFill>
                <a:latin typeface="Times New Roman"/>
                <a:cs typeface="Times New Roman"/>
              </a:rPr>
              <a:t>l</a:t>
            </a:r>
            <a:r>
              <a:rPr sz="3000" spc="-297" baseline="2898" dirty="0">
                <a:solidFill>
                  <a:srgbClr val="FF0000"/>
                </a:solidFill>
                <a:latin typeface="Times New Roman"/>
                <a:cs typeface="Times New Roman"/>
              </a:rPr>
              <a:t> </a:t>
            </a:r>
            <a:r>
              <a:rPr sz="3000" spc="-8" baseline="2898" dirty="0">
                <a:solidFill>
                  <a:prstClr val="black"/>
                </a:solidFill>
                <a:latin typeface="Times New Roman"/>
                <a:cs typeface="Times New Roman"/>
              </a:rPr>
              <a:t>)</a:t>
            </a:r>
            <a:r>
              <a:rPr sz="3000" spc="8" baseline="2651" dirty="0">
                <a:solidFill>
                  <a:prstClr val="black"/>
                </a:solidFill>
                <a:latin typeface="Batang"/>
                <a:cs typeface="Batang"/>
              </a:rPr>
              <a:t>}</a:t>
            </a:r>
            <a:r>
              <a:rPr sz="3000" baseline="2898" dirty="0">
                <a:solidFill>
                  <a:prstClr val="black"/>
                </a:solidFill>
                <a:latin typeface="Times New Roman"/>
                <a:cs typeface="Times New Roman"/>
              </a:rPr>
              <a:t>)</a:t>
            </a:r>
            <a:endParaRPr sz="2000" dirty="0">
              <a:solidFill>
                <a:prstClr val="black"/>
              </a:solidFill>
              <a:latin typeface="Times New Roman"/>
              <a:cs typeface="Times New Roman"/>
            </a:endParaRPr>
          </a:p>
        </p:txBody>
      </p:sp>
      <p:sp>
        <p:nvSpPr>
          <p:cNvPr id="11" name="object 11"/>
          <p:cNvSpPr txBox="1"/>
          <p:nvPr/>
        </p:nvSpPr>
        <p:spPr>
          <a:xfrm>
            <a:off x="6228976" y="2189883"/>
            <a:ext cx="777937" cy="307161"/>
          </a:xfrm>
          <a:prstGeom prst="rect">
            <a:avLst/>
          </a:prstGeom>
        </p:spPr>
        <p:txBody>
          <a:bodyPr wrap="square" lIns="0" tIns="0" rIns="0" bIns="0" rtlCol="0">
            <a:noAutofit/>
          </a:bodyPr>
          <a:lstStyle/>
          <a:p>
            <a:pPr marL="25132" defTabSz="1809757" fontAlgn="auto">
              <a:lnSpc>
                <a:spcPts val="2159"/>
              </a:lnSpc>
              <a:spcBef>
                <a:spcPts val="107"/>
              </a:spcBef>
              <a:spcAft>
                <a:spcPts val="0"/>
              </a:spcAft>
            </a:pPr>
            <a:r>
              <a:rPr sz="2000" dirty="0">
                <a:solidFill>
                  <a:prstClr val="black"/>
                </a:solidFill>
                <a:latin typeface="Times New Roman"/>
                <a:cs typeface="Times New Roman"/>
              </a:rPr>
              <a:t>[i</a:t>
            </a:r>
            <a:r>
              <a:rPr sz="2000" spc="52" dirty="0">
                <a:solidFill>
                  <a:prstClr val="black"/>
                </a:solidFill>
                <a:latin typeface="Times New Roman"/>
                <a:cs typeface="Times New Roman"/>
              </a:rPr>
              <a:t> </a:t>
            </a:r>
            <a:r>
              <a:rPr sz="2000" dirty="0">
                <a:solidFill>
                  <a:prstClr val="black"/>
                </a:solidFill>
                <a:latin typeface="Times New Roman"/>
                <a:cs typeface="Times New Roman"/>
              </a:rPr>
              <a:t>=</a:t>
            </a:r>
            <a:r>
              <a:rPr sz="2000" spc="-123" dirty="0">
                <a:solidFill>
                  <a:prstClr val="black"/>
                </a:solidFill>
                <a:latin typeface="Times New Roman"/>
                <a:cs typeface="Times New Roman"/>
              </a:rPr>
              <a:t> </a:t>
            </a:r>
            <a:r>
              <a:rPr sz="2000" spc="8" dirty="0">
                <a:solidFill>
                  <a:prstClr val="black"/>
                </a:solidFill>
                <a:latin typeface="Times New Roman"/>
                <a:cs typeface="Times New Roman"/>
              </a:rPr>
              <a:t>0</a:t>
            </a:r>
            <a:r>
              <a:rPr sz="2000" dirty="0">
                <a:solidFill>
                  <a:prstClr val="black"/>
                </a:solidFill>
                <a:latin typeface="Times New Roman"/>
                <a:cs typeface="Times New Roman"/>
              </a:rPr>
              <a:t>]</a:t>
            </a:r>
            <a:endParaRPr sz="2000">
              <a:solidFill>
                <a:prstClr val="black"/>
              </a:solidFill>
              <a:latin typeface="Times New Roman"/>
              <a:cs typeface="Times New Roman"/>
            </a:endParaRPr>
          </a:p>
        </p:txBody>
      </p:sp>
      <p:sp>
        <p:nvSpPr>
          <p:cNvPr id="10" name="object 10"/>
          <p:cNvSpPr txBox="1"/>
          <p:nvPr/>
        </p:nvSpPr>
        <p:spPr>
          <a:xfrm>
            <a:off x="936082" y="3066478"/>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9" name="object 9"/>
          <p:cNvSpPr txBox="1"/>
          <p:nvPr/>
        </p:nvSpPr>
        <p:spPr>
          <a:xfrm>
            <a:off x="1155709" y="3107421"/>
            <a:ext cx="2267405" cy="1006226"/>
          </a:xfrm>
          <a:prstGeom prst="rect">
            <a:avLst/>
          </a:prstGeom>
        </p:spPr>
        <p:txBody>
          <a:bodyPr wrap="square" lIns="0" tIns="0" rIns="0" bIns="0" rtlCol="0">
            <a:noAutofit/>
          </a:bodyPr>
          <a:lstStyle/>
          <a:p>
            <a:pPr marL="25132" marR="46564" defTabSz="1809757" fontAlgn="auto">
              <a:lnSpc>
                <a:spcPts val="2348"/>
              </a:lnSpc>
              <a:spcBef>
                <a:spcPts val="117"/>
              </a:spcBef>
              <a:spcAft>
                <a:spcPts val="0"/>
              </a:spcAft>
            </a:pPr>
            <a:r>
              <a:rPr sz="2200" spc="8" dirty="0">
                <a:solidFill>
                  <a:prstClr val="black"/>
                </a:solidFill>
                <a:latin typeface="Times New Roman"/>
                <a:cs typeface="Times New Roman"/>
              </a:rPr>
              <a:t>Ri</a:t>
            </a:r>
            <a:r>
              <a:rPr sz="2200" spc="-8" dirty="0">
                <a:solidFill>
                  <a:prstClr val="black"/>
                </a:solidFill>
                <a:latin typeface="Times New Roman"/>
                <a:cs typeface="Times New Roman"/>
              </a:rPr>
              <a:t>g</a:t>
            </a:r>
            <a:r>
              <a:rPr sz="2200" dirty="0">
                <a:solidFill>
                  <a:prstClr val="black"/>
                </a:solidFill>
                <a:latin typeface="Times New Roman"/>
                <a:cs typeface="Times New Roman"/>
              </a:rPr>
              <a:t>ht</a:t>
            </a:r>
            <a:r>
              <a:rPr sz="2200" spc="-8" dirty="0">
                <a:solidFill>
                  <a:prstClr val="black"/>
                </a:solidFill>
                <a:latin typeface="Times New Roman"/>
                <a:cs typeface="Times New Roman"/>
              </a:rPr>
              <a:t>-</a:t>
            </a:r>
            <a:r>
              <a:rPr sz="2200" spc="8" dirty="0">
                <a:solidFill>
                  <a:prstClr val="black"/>
                </a:solidFill>
                <a:latin typeface="Times New Roman"/>
                <a:cs typeface="Times New Roman"/>
              </a:rPr>
              <a:t>A</a:t>
            </a:r>
            <a:r>
              <a:rPr sz="2200" dirty="0">
                <a:solidFill>
                  <a:prstClr val="black"/>
                </a:solidFill>
                <a:latin typeface="Times New Roman"/>
                <a:cs typeface="Times New Roman"/>
              </a:rPr>
              <a:t>r</a:t>
            </a:r>
            <a:r>
              <a:rPr sz="2200" spc="-8" dirty="0">
                <a:solidFill>
                  <a:prstClr val="black"/>
                </a:solidFill>
                <a:latin typeface="Times New Roman"/>
                <a:cs typeface="Times New Roman"/>
              </a:rPr>
              <a:t>c(</a:t>
            </a:r>
            <a:r>
              <a:rPr sz="2200" dirty="0">
                <a:solidFill>
                  <a:srgbClr val="FF0000"/>
                </a:solidFill>
                <a:latin typeface="Times New Roman"/>
                <a:cs typeface="Times New Roman"/>
              </a:rPr>
              <a:t>l</a:t>
            </a:r>
            <a:r>
              <a:rPr sz="2200" spc="-325" dirty="0">
                <a:solidFill>
                  <a:srgbClr val="FF0000"/>
                </a:solidFill>
                <a:latin typeface="Times New Roman"/>
                <a:cs typeface="Times New Roman"/>
              </a:rPr>
              <a:t> </a:t>
            </a:r>
            <a:r>
              <a:rPr sz="2200" dirty="0">
                <a:solidFill>
                  <a:prstClr val="black"/>
                </a:solidFill>
                <a:latin typeface="Times New Roman"/>
                <a:cs typeface="Times New Roman"/>
              </a:rPr>
              <a:t>)</a:t>
            </a:r>
          </a:p>
          <a:p>
            <a:pPr marL="697743" defTabSz="1809757" fontAlgn="auto">
              <a:lnSpc>
                <a:spcPts val="2118"/>
              </a:lnSpc>
              <a:spcBef>
                <a:spcPts val="337"/>
              </a:spcBef>
              <a:spcAft>
                <a:spcPts val="0"/>
              </a:spcAft>
            </a:pPr>
            <a:r>
              <a:rPr sz="2000" dirty="0">
                <a:solidFill>
                  <a:prstClr val="black"/>
                </a:solidFill>
                <a:latin typeface="Times New Roman"/>
                <a:cs typeface="Times New Roman"/>
              </a:rPr>
              <a:t>([.</a:t>
            </a:r>
            <a:r>
              <a:rPr sz="2000" spc="-95"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1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i</a:t>
            </a:r>
            <a:r>
              <a:rPr sz="2200" spc="-99"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j</a:t>
            </a:r>
            <a:r>
              <a:rPr sz="2200" spc="-91"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S</a:t>
            </a:r>
            <a:r>
              <a:rPr sz="2200" spc="-103" baseline="-12423" dirty="0">
                <a:solidFill>
                  <a:prstClr val="black"/>
                </a:solidFill>
                <a:latin typeface="Times New Roman"/>
                <a:cs typeface="Times New Roman"/>
              </a:rPr>
              <a:t> </a:t>
            </a:r>
            <a:endParaRPr lang="en-CA" sz="2000" dirty="0" smtClean="0">
              <a:solidFill>
                <a:prstClr val="black"/>
              </a:solidFill>
              <a:latin typeface="Times New Roman"/>
              <a:cs typeface="Times New Roman"/>
            </a:endParaRPr>
          </a:p>
          <a:p>
            <a:pPr marL="1059708" marR="5395" defTabSz="1809757" fontAlgn="auto">
              <a:lnSpc>
                <a:spcPts val="2118"/>
              </a:lnSpc>
              <a:spcBef>
                <a:spcPts val="297"/>
              </a:spcBef>
              <a:spcAft>
                <a:spcPts val="0"/>
              </a:spcAft>
            </a:pPr>
            <a:r>
              <a:rPr sz="2000" dirty="0" smtClean="0">
                <a:solidFill>
                  <a:prstClr val="black"/>
                </a:solidFill>
                <a:latin typeface="Times New Roman"/>
                <a:cs typeface="Times New Roman"/>
              </a:rPr>
              <a:t>([.</a:t>
            </a:r>
            <a:r>
              <a:rPr sz="2000" spc="-95" dirty="0" smtClean="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1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i</a:t>
            </a:r>
            <a:r>
              <a:rPr sz="2200" spc="-99"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S</a:t>
            </a:r>
            <a:r>
              <a:rPr sz="2200" spc="-67" baseline="-12423" dirty="0">
                <a:solidFill>
                  <a:prstClr val="black"/>
                </a:solidFill>
                <a:latin typeface="Times New Roman"/>
                <a:cs typeface="Times New Roman"/>
              </a:rPr>
              <a:t> </a:t>
            </a:r>
            <a:r>
              <a:rPr sz="2000" dirty="0">
                <a:solidFill>
                  <a:prstClr val="black"/>
                </a:solidFill>
                <a:latin typeface="Times New Roman"/>
                <a:cs typeface="Times New Roman"/>
              </a:rPr>
              <a:t>,</a:t>
            </a:r>
          </a:p>
        </p:txBody>
      </p:sp>
      <p:sp>
        <p:nvSpPr>
          <p:cNvPr id="8" name="object 8"/>
          <p:cNvSpPr txBox="1"/>
          <p:nvPr/>
        </p:nvSpPr>
        <p:spPr>
          <a:xfrm>
            <a:off x="3662635" y="3431844"/>
            <a:ext cx="361565" cy="620984"/>
          </a:xfrm>
          <a:prstGeom prst="rect">
            <a:avLst/>
          </a:prstGeom>
        </p:spPr>
        <p:txBody>
          <a:bodyPr wrap="square" lIns="0" tIns="0" rIns="0" bIns="0" rtlCol="0">
            <a:noAutofit/>
          </a:bodyPr>
          <a:lstStyle/>
          <a:p>
            <a:pPr marL="25132" defTabSz="1809757" fontAlgn="auto">
              <a:lnSpc>
                <a:spcPts val="2159"/>
              </a:lnSpc>
              <a:spcBef>
                <a:spcPts val="107"/>
              </a:spcBef>
              <a:spcAft>
                <a:spcPts val="0"/>
              </a:spcAft>
            </a:pPr>
            <a:r>
              <a:rPr sz="2000" dirty="0">
                <a:solidFill>
                  <a:prstClr val="black"/>
                </a:solidFill>
                <a:latin typeface="Times New Roman"/>
                <a:cs typeface="Times New Roman"/>
              </a:rPr>
              <a:t>Q</a:t>
            </a:r>
            <a:r>
              <a:rPr sz="2000" spc="-355" dirty="0">
                <a:solidFill>
                  <a:prstClr val="black"/>
                </a:solidFill>
                <a:latin typeface="Times New Roman"/>
                <a:cs typeface="Times New Roman"/>
              </a:rPr>
              <a:t> </a:t>
            </a:r>
            <a:r>
              <a:rPr sz="2000" dirty="0">
                <a:solidFill>
                  <a:prstClr val="black"/>
                </a:solidFill>
                <a:latin typeface="Times New Roman"/>
                <a:cs typeface="Times New Roman"/>
              </a:rPr>
              <a:t>,</a:t>
            </a:r>
            <a:endParaRPr sz="2000">
              <a:solidFill>
                <a:prstClr val="black"/>
              </a:solidFill>
              <a:latin typeface="Times New Roman"/>
              <a:cs typeface="Times New Roman"/>
            </a:endParaRPr>
          </a:p>
          <a:p>
            <a:pPr marL="25132" defTabSz="1809757" fontAlgn="auto">
              <a:lnSpc>
                <a:spcPct val="95825"/>
              </a:lnSpc>
              <a:spcBef>
                <a:spcPts val="59"/>
              </a:spcBef>
              <a:spcAft>
                <a:spcPts val="0"/>
              </a:spcAft>
            </a:pPr>
            <a:r>
              <a:rPr sz="2000" dirty="0">
                <a:solidFill>
                  <a:prstClr val="black"/>
                </a:solidFill>
                <a:latin typeface="Times New Roman"/>
                <a:cs typeface="Times New Roman"/>
              </a:rPr>
              <a:t>Q</a:t>
            </a:r>
            <a:r>
              <a:rPr sz="2000" spc="-355" dirty="0">
                <a:solidFill>
                  <a:prstClr val="black"/>
                </a:solidFill>
                <a:latin typeface="Times New Roman"/>
                <a:cs typeface="Times New Roman"/>
              </a:rPr>
              <a:t> </a:t>
            </a:r>
            <a:r>
              <a:rPr sz="2000" dirty="0">
                <a:solidFill>
                  <a:prstClr val="black"/>
                </a:solidFill>
                <a:latin typeface="Times New Roman"/>
                <a:cs typeface="Times New Roman"/>
              </a:rPr>
              <a:t>,</a:t>
            </a:r>
            <a:endParaRPr sz="2000">
              <a:solidFill>
                <a:prstClr val="black"/>
              </a:solidFill>
              <a:latin typeface="Times New Roman"/>
              <a:cs typeface="Times New Roman"/>
            </a:endParaRPr>
          </a:p>
        </p:txBody>
      </p:sp>
      <p:sp>
        <p:nvSpPr>
          <p:cNvPr id="7" name="object 7"/>
          <p:cNvSpPr txBox="1"/>
          <p:nvPr/>
        </p:nvSpPr>
        <p:spPr>
          <a:xfrm>
            <a:off x="4185550" y="3431845"/>
            <a:ext cx="2432394" cy="869050"/>
          </a:xfrm>
          <a:prstGeom prst="rect">
            <a:avLst/>
          </a:prstGeom>
        </p:spPr>
        <p:txBody>
          <a:bodyPr wrap="square" lIns="0" tIns="0" rIns="0" bIns="0" rtlCol="0">
            <a:noAutofit/>
          </a:bodyPr>
          <a:lstStyle/>
          <a:p>
            <a:pPr marL="25132" marR="41171" defTabSz="1809757" fontAlgn="auto">
              <a:lnSpc>
                <a:spcPts val="2159"/>
              </a:lnSpc>
              <a:spcBef>
                <a:spcPts val="107"/>
              </a:spcBef>
              <a:spcAft>
                <a:spcPts val="0"/>
              </a:spcAft>
            </a:pPr>
            <a:r>
              <a:rPr sz="2000" spc="-8" dirty="0">
                <a:solidFill>
                  <a:prstClr val="black"/>
                </a:solidFill>
                <a:latin typeface="Times New Roman"/>
                <a:cs typeface="Times New Roman"/>
              </a:rPr>
              <a:t>A</a:t>
            </a:r>
            <a:r>
              <a:rPr sz="2000" dirty="0">
                <a:solidFill>
                  <a:prstClr val="black"/>
                </a:solidFill>
                <a:latin typeface="Times New Roman"/>
                <a:cs typeface="Times New Roman"/>
              </a:rPr>
              <a:t>)</a:t>
            </a:r>
          </a:p>
          <a:p>
            <a:pPr marL="25132" defTabSz="1809757" fontAlgn="auto">
              <a:lnSpc>
                <a:spcPts val="2615"/>
              </a:lnSpc>
              <a:spcBef>
                <a:spcPts val="22"/>
              </a:spcBef>
              <a:spcAft>
                <a:spcPts val="0"/>
              </a:spcAft>
            </a:pPr>
            <a:r>
              <a:rPr sz="3000" baseline="2898" dirty="0">
                <a:solidFill>
                  <a:prstClr val="black"/>
                </a:solidFill>
                <a:latin typeface="Times New Roman"/>
                <a:cs typeface="Times New Roman"/>
              </a:rPr>
              <a:t>A</a:t>
            </a:r>
            <a:r>
              <a:rPr sz="3000" spc="-176" baseline="2898" dirty="0">
                <a:solidFill>
                  <a:prstClr val="black"/>
                </a:solidFill>
                <a:latin typeface="Times New Roman"/>
                <a:cs typeface="Times New Roman"/>
              </a:rPr>
              <a:t> </a:t>
            </a:r>
            <a:r>
              <a:rPr sz="3000" baseline="2651" dirty="0">
                <a:solidFill>
                  <a:prstClr val="black"/>
                </a:solidFill>
                <a:latin typeface="Batang"/>
                <a:cs typeface="Batang"/>
              </a:rPr>
              <a:t>∪</a:t>
            </a:r>
            <a:r>
              <a:rPr sz="3000" spc="-12" baseline="2651" dirty="0">
                <a:solidFill>
                  <a:prstClr val="black"/>
                </a:solidFill>
                <a:latin typeface="Batang"/>
                <a:cs typeface="Batang"/>
              </a:rPr>
              <a:t> </a:t>
            </a:r>
            <a:r>
              <a:rPr sz="3000" spc="8" baseline="2651" dirty="0">
                <a:solidFill>
                  <a:prstClr val="black"/>
                </a:solidFill>
                <a:latin typeface="Batang"/>
                <a:cs typeface="Batang"/>
              </a:rPr>
              <a:t>{</a:t>
            </a:r>
            <a:r>
              <a:rPr sz="3000" spc="-8" baseline="2898" dirty="0">
                <a:solidFill>
                  <a:prstClr val="black"/>
                </a:solidFill>
                <a:latin typeface="Times New Roman"/>
                <a:cs typeface="Times New Roman"/>
              </a:rPr>
              <a:t>(</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i</a:t>
            </a:r>
            <a:r>
              <a:rPr sz="2200" spc="-127"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j</a:t>
            </a:r>
            <a:r>
              <a:rPr sz="2200" spc="-111"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srgbClr val="FF0000"/>
                </a:solidFill>
                <a:latin typeface="Times New Roman"/>
                <a:cs typeface="Times New Roman"/>
              </a:rPr>
              <a:t>l</a:t>
            </a:r>
            <a:r>
              <a:rPr sz="3000" spc="-297" baseline="2898" dirty="0">
                <a:solidFill>
                  <a:srgbClr val="FF0000"/>
                </a:solidFill>
                <a:latin typeface="Times New Roman"/>
                <a:cs typeface="Times New Roman"/>
              </a:rPr>
              <a:t> </a:t>
            </a:r>
            <a:r>
              <a:rPr sz="3000" spc="-8" baseline="2898" dirty="0">
                <a:solidFill>
                  <a:prstClr val="black"/>
                </a:solidFill>
                <a:latin typeface="Times New Roman"/>
                <a:cs typeface="Times New Roman"/>
              </a:rPr>
              <a:t>)</a:t>
            </a:r>
            <a:r>
              <a:rPr sz="3000" spc="8" baseline="2651" dirty="0">
                <a:solidFill>
                  <a:prstClr val="black"/>
                </a:solidFill>
                <a:latin typeface="Batang"/>
                <a:cs typeface="Batang"/>
              </a:rPr>
              <a:t>}</a:t>
            </a:r>
            <a:r>
              <a:rPr sz="3000" baseline="2898" dirty="0">
                <a:solidFill>
                  <a:prstClr val="black"/>
                </a:solidFill>
                <a:latin typeface="Times New Roman"/>
                <a:cs typeface="Times New Roman"/>
              </a:rPr>
              <a:t>)</a:t>
            </a:r>
            <a:endParaRPr sz="2000" dirty="0">
              <a:solidFill>
                <a:prstClr val="black"/>
              </a:solidFill>
              <a:latin typeface="Times New Roman"/>
              <a:cs typeface="Times New Roman"/>
            </a:endParaRPr>
          </a:p>
        </p:txBody>
      </p:sp>
      <p:sp>
        <p:nvSpPr>
          <p:cNvPr id="6" name="object 6"/>
          <p:cNvSpPr txBox="1"/>
          <p:nvPr/>
        </p:nvSpPr>
        <p:spPr>
          <a:xfrm>
            <a:off x="936082" y="4299405"/>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5" name="object 5"/>
          <p:cNvSpPr txBox="1"/>
          <p:nvPr/>
        </p:nvSpPr>
        <p:spPr>
          <a:xfrm>
            <a:off x="1238348" y="4300909"/>
            <a:ext cx="638547" cy="324287"/>
          </a:xfrm>
          <a:prstGeom prst="rect">
            <a:avLst/>
          </a:prstGeom>
        </p:spPr>
        <p:txBody>
          <a:bodyPr wrap="square" lIns="0" tIns="0" rIns="0" bIns="0" rtlCol="0">
            <a:noAutofit/>
          </a:bodyPr>
          <a:lstStyle/>
          <a:p>
            <a:pPr marL="25132" defTabSz="1809757" fontAlgn="auto">
              <a:lnSpc>
                <a:spcPts val="2288"/>
              </a:lnSpc>
              <a:spcBef>
                <a:spcPts val="113"/>
              </a:spcBef>
              <a:spcAft>
                <a:spcPts val="0"/>
              </a:spcAft>
            </a:pPr>
            <a:r>
              <a:rPr sz="2200" spc="8" dirty="0">
                <a:solidFill>
                  <a:prstClr val="black"/>
                </a:solidFill>
                <a:latin typeface="Times New Roman"/>
                <a:cs typeface="Times New Roman"/>
              </a:rPr>
              <a:t>S</a:t>
            </a:r>
            <a:r>
              <a:rPr sz="2200" dirty="0">
                <a:solidFill>
                  <a:prstClr val="black"/>
                </a:solidFill>
                <a:latin typeface="Times New Roman"/>
                <a:cs typeface="Times New Roman"/>
              </a:rPr>
              <a:t>h</a:t>
            </a:r>
            <a:r>
              <a:rPr sz="2200" spc="8" dirty="0">
                <a:solidFill>
                  <a:prstClr val="black"/>
                </a:solidFill>
                <a:latin typeface="Times New Roman"/>
                <a:cs typeface="Times New Roman"/>
              </a:rPr>
              <a:t>if</a:t>
            </a:r>
            <a:r>
              <a:rPr sz="2200" dirty="0">
                <a:solidFill>
                  <a:prstClr val="black"/>
                </a:solidFill>
                <a:latin typeface="Times New Roman"/>
                <a:cs typeface="Times New Roman"/>
              </a:rPr>
              <a:t>t</a:t>
            </a:r>
            <a:endParaRPr sz="2200">
              <a:solidFill>
                <a:prstClr val="black"/>
              </a:solidFill>
              <a:latin typeface="Times New Roman"/>
              <a:cs typeface="Times New Roman"/>
            </a:endParaRPr>
          </a:p>
        </p:txBody>
      </p:sp>
      <p:sp>
        <p:nvSpPr>
          <p:cNvPr id="4" name="object 4"/>
          <p:cNvSpPr txBox="1"/>
          <p:nvPr/>
        </p:nvSpPr>
        <p:spPr>
          <a:xfrm>
            <a:off x="1912428" y="4598469"/>
            <a:ext cx="3802572" cy="635058"/>
          </a:xfrm>
          <a:prstGeom prst="rect">
            <a:avLst/>
          </a:prstGeom>
        </p:spPr>
        <p:txBody>
          <a:bodyPr wrap="square" lIns="0" tIns="0" rIns="0" bIns="0" rtlCol="0">
            <a:noAutofit/>
          </a:bodyPr>
          <a:lstStyle/>
          <a:p>
            <a:pPr marL="423276" defTabSz="1809757" fontAlgn="auto">
              <a:lnSpc>
                <a:spcPts val="2328"/>
              </a:lnSpc>
              <a:spcBef>
                <a:spcPts val="115"/>
              </a:spcBef>
              <a:spcAft>
                <a:spcPts val="0"/>
              </a:spcAft>
            </a:pPr>
            <a:r>
              <a:rPr sz="3000" baseline="2898" dirty="0">
                <a:solidFill>
                  <a:prstClr val="black"/>
                </a:solidFill>
                <a:latin typeface="Times New Roman"/>
                <a:cs typeface="Times New Roman"/>
              </a:rPr>
              <a:t>([.</a:t>
            </a:r>
            <a:r>
              <a:rPr sz="3000" spc="-95"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2200" baseline="-8282" dirty="0">
                <a:solidFill>
                  <a:prstClr val="black"/>
                </a:solidFill>
                <a:latin typeface="Times New Roman"/>
                <a:cs typeface="Times New Roman"/>
              </a:rPr>
              <a:t>S</a:t>
            </a:r>
            <a:r>
              <a:rPr sz="2200" spc="-123" baseline="-8282" dirty="0">
                <a:solidFill>
                  <a:prstClr val="black"/>
                </a:solidFill>
                <a:latin typeface="Times New Roman"/>
                <a:cs typeface="Times New Roman"/>
              </a:rPr>
              <a:t> </a:t>
            </a:r>
            <a:r>
              <a:rPr sz="3000" baseline="2898" dirty="0">
                <a:solidFill>
                  <a:prstClr val="black"/>
                </a:solidFill>
                <a:latin typeface="Times New Roman"/>
                <a:cs typeface="Times New Roman"/>
              </a:rPr>
              <a:t>,   </a:t>
            </a:r>
            <a:r>
              <a:rPr sz="3000" spc="40"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i</a:t>
            </a:r>
            <a:r>
              <a:rPr sz="2200" spc="-89"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3000" spc="-107" baseline="2898" dirty="0">
                <a:solidFill>
                  <a:prstClr val="black"/>
                </a:solidFill>
                <a:latin typeface="Times New Roman"/>
                <a:cs typeface="Times New Roman"/>
              </a:rPr>
              <a:t> </a:t>
            </a:r>
            <a:r>
              <a:rPr sz="3000" baseline="2898" dirty="0">
                <a:solidFill>
                  <a:prstClr val="black"/>
                </a:solidFill>
                <a:latin typeface="Times New Roman"/>
                <a:cs typeface="Times New Roman"/>
              </a:rPr>
              <a:t>.]</a:t>
            </a:r>
            <a:r>
              <a:rPr sz="2200" baseline="-8282" dirty="0">
                <a:solidFill>
                  <a:prstClr val="black"/>
                </a:solidFill>
                <a:latin typeface="Times New Roman"/>
                <a:cs typeface="Times New Roman"/>
              </a:rPr>
              <a:t>Q</a:t>
            </a:r>
            <a:r>
              <a:rPr sz="2200" spc="-111" baseline="-8282" dirty="0">
                <a:solidFill>
                  <a:prstClr val="black"/>
                </a:solidFill>
                <a:latin typeface="Times New Roman"/>
                <a:cs typeface="Times New Roman"/>
              </a:rPr>
              <a:t> </a:t>
            </a:r>
            <a:r>
              <a:rPr sz="3000" baseline="2898" dirty="0">
                <a:solidFill>
                  <a:prstClr val="black"/>
                </a:solidFill>
                <a:latin typeface="Times New Roman"/>
                <a:cs typeface="Times New Roman"/>
              </a:rPr>
              <a:t>,   </a:t>
            </a:r>
            <a:r>
              <a:rPr sz="3000" spc="40"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A</a:t>
            </a:r>
            <a:r>
              <a:rPr sz="3000" baseline="2898" dirty="0">
                <a:solidFill>
                  <a:prstClr val="black"/>
                </a:solidFill>
                <a:latin typeface="Times New Roman"/>
                <a:cs typeface="Times New Roman"/>
              </a:rPr>
              <a:t>)</a:t>
            </a:r>
            <a:endParaRPr sz="2000" dirty="0">
              <a:solidFill>
                <a:prstClr val="black"/>
              </a:solidFill>
              <a:latin typeface="Times New Roman"/>
              <a:cs typeface="Times New Roman"/>
            </a:endParaRPr>
          </a:p>
          <a:p>
            <a:pPr marL="25132" marR="6" defTabSz="1809757" fontAlgn="auto">
              <a:lnSpc>
                <a:spcPts val="2118"/>
              </a:lnSpc>
              <a:spcBef>
                <a:spcPts val="0"/>
              </a:spcBef>
              <a:spcAft>
                <a:spcPts val="0"/>
              </a:spcAft>
            </a:pPr>
            <a:r>
              <a:rPr sz="2000" dirty="0">
                <a:solidFill>
                  <a:prstClr val="black"/>
                </a:solidFill>
                <a:latin typeface="Times New Roman"/>
                <a:cs typeface="Times New Roman"/>
              </a:rPr>
              <a:t>([.</a:t>
            </a:r>
            <a:r>
              <a:rPr sz="2000" spc="-95"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000" spc="-117" dirty="0">
                <a:solidFill>
                  <a:prstClr val="black"/>
                </a:solidFill>
                <a:latin typeface="Times New Roman"/>
                <a:cs typeface="Times New Roman"/>
              </a:rPr>
              <a:t> </a:t>
            </a:r>
            <a:r>
              <a:rPr sz="2000" spc="8" dirty="0">
                <a:solidFill>
                  <a:srgbClr val="FF0000"/>
                </a:solidFill>
                <a:latin typeface="Times New Roman"/>
                <a:cs typeface="Times New Roman"/>
              </a:rPr>
              <a:t>w</a:t>
            </a:r>
            <a:r>
              <a:rPr sz="2200" baseline="-12423" dirty="0">
                <a:solidFill>
                  <a:srgbClr val="FF0000"/>
                </a:solidFill>
                <a:latin typeface="Times New Roman"/>
                <a:cs typeface="Times New Roman"/>
              </a:rPr>
              <a:t>i</a:t>
            </a:r>
            <a:r>
              <a:rPr sz="2200" spc="-99" baseline="-12423" dirty="0">
                <a:solidFill>
                  <a:srgbClr val="FF0000"/>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S</a:t>
            </a:r>
            <a:r>
              <a:rPr sz="2200" spc="-48" baseline="-12423" dirty="0">
                <a:solidFill>
                  <a:prstClr val="black"/>
                </a:solidFill>
                <a:latin typeface="Times New Roman"/>
                <a:cs typeface="Times New Roman"/>
              </a:rPr>
              <a:t> </a:t>
            </a:r>
            <a:r>
              <a:rPr sz="2000" dirty="0">
                <a:solidFill>
                  <a:prstClr val="black"/>
                </a:solidFill>
                <a:latin typeface="Times New Roman"/>
                <a:cs typeface="Times New Roman"/>
              </a:rPr>
              <a:t>,   </a:t>
            </a:r>
            <a:r>
              <a:rPr sz="2000" spc="40" dirty="0">
                <a:solidFill>
                  <a:prstClr val="black"/>
                </a:solidFill>
                <a:latin typeface="Times New Roman"/>
                <a:cs typeface="Times New Roman"/>
              </a:rPr>
              <a:t> </a:t>
            </a:r>
            <a:r>
              <a:rPr sz="2000" dirty="0">
                <a:solidFill>
                  <a:prstClr val="black"/>
                </a:solidFill>
                <a:latin typeface="Times New Roman"/>
                <a:cs typeface="Times New Roman"/>
              </a:rPr>
              <a:t>[.</a:t>
            </a:r>
            <a:r>
              <a:rPr sz="2000" spc="-135" dirty="0">
                <a:solidFill>
                  <a:prstClr val="black"/>
                </a:solidFill>
                <a:latin typeface="Times New Roman"/>
                <a:cs typeface="Times New Roman"/>
              </a:rPr>
              <a:t> </a:t>
            </a:r>
            <a:r>
              <a:rPr sz="2000" dirty="0">
                <a:solidFill>
                  <a:prstClr val="black"/>
                </a:solidFill>
                <a:latin typeface="Times New Roman"/>
                <a:cs typeface="Times New Roman"/>
              </a:rPr>
              <a:t>.</a:t>
            </a:r>
            <a:r>
              <a:rPr sz="2000" spc="-107" dirty="0">
                <a:solidFill>
                  <a:prstClr val="black"/>
                </a:solidFill>
                <a:latin typeface="Times New Roman"/>
                <a:cs typeface="Times New Roman"/>
              </a:rPr>
              <a:t> </a:t>
            </a:r>
            <a:r>
              <a:rPr sz="2000" dirty="0">
                <a:solidFill>
                  <a:prstClr val="black"/>
                </a:solidFill>
                <a:latin typeface="Times New Roman"/>
                <a:cs typeface="Times New Roman"/>
              </a:rPr>
              <a:t>.]</a:t>
            </a:r>
            <a:r>
              <a:rPr sz="2200" baseline="-12423" dirty="0">
                <a:solidFill>
                  <a:prstClr val="black"/>
                </a:solidFill>
                <a:latin typeface="Times New Roman"/>
                <a:cs typeface="Times New Roman"/>
              </a:rPr>
              <a:t>Q</a:t>
            </a:r>
            <a:r>
              <a:rPr sz="2200" spc="-111" baseline="-12423" dirty="0">
                <a:solidFill>
                  <a:prstClr val="black"/>
                </a:solidFill>
                <a:latin typeface="Times New Roman"/>
                <a:cs typeface="Times New Roman"/>
              </a:rPr>
              <a:t> </a:t>
            </a:r>
            <a:r>
              <a:rPr sz="2000" dirty="0">
                <a:solidFill>
                  <a:prstClr val="black"/>
                </a:solidFill>
                <a:latin typeface="Times New Roman"/>
                <a:cs typeface="Times New Roman"/>
              </a:rPr>
              <a:t>,        </a:t>
            </a:r>
            <a:r>
              <a:rPr sz="2000" spc="367" dirty="0">
                <a:solidFill>
                  <a:prstClr val="black"/>
                </a:solidFill>
                <a:latin typeface="Times New Roman"/>
                <a:cs typeface="Times New Roman"/>
              </a:rPr>
              <a:t> </a:t>
            </a:r>
            <a:r>
              <a:rPr sz="2000" spc="-8" dirty="0">
                <a:solidFill>
                  <a:prstClr val="black"/>
                </a:solidFill>
                <a:latin typeface="Times New Roman"/>
                <a:cs typeface="Times New Roman"/>
              </a:rPr>
              <a:t>A</a:t>
            </a:r>
            <a:r>
              <a:rPr sz="2000" dirty="0">
                <a:solidFill>
                  <a:prstClr val="black"/>
                </a:solidFill>
                <a:latin typeface="Times New Roman"/>
                <a:cs typeface="Times New Roman"/>
              </a:rPr>
              <a:t>)</a:t>
            </a:r>
          </a:p>
        </p:txBody>
      </p:sp>
      <p:sp>
        <p:nvSpPr>
          <p:cNvPr id="3" name="object 3"/>
          <p:cNvSpPr txBox="1"/>
          <p:nvPr/>
        </p:nvSpPr>
        <p:spPr>
          <a:xfrm>
            <a:off x="153172" y="6624565"/>
            <a:ext cx="224030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S</a:t>
            </a:r>
            <a:r>
              <a:rPr sz="1200" spc="-38" dirty="0">
                <a:solidFill>
                  <a:srgbClr val="FFFFFF"/>
                </a:solidFill>
                <a:latin typeface="Times New Roman"/>
                <a:cs typeface="Times New Roman"/>
              </a:rPr>
              <a:t>o</a:t>
            </a:r>
            <a:r>
              <a:rPr sz="1200" dirty="0">
                <a:solidFill>
                  <a:srgbClr val="FFFFFF"/>
                </a:solidFill>
                <a:latin typeface="Times New Roman"/>
                <a:cs typeface="Times New Roman"/>
              </a:rPr>
              <a:t>rt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r>
              <a:rPr sz="1200" spc="137" dirty="0">
                <a:solidFill>
                  <a:srgbClr val="FFFFFF"/>
                </a:solidFill>
                <a:latin typeface="Times New Roman"/>
                <a:cs typeface="Times New Roman"/>
              </a:rPr>
              <a:t> </a:t>
            </a:r>
            <a:r>
              <a:rPr sz="1200" dirty="0">
                <a:solidFill>
                  <a:srgbClr val="FFFFFF"/>
                </a:solidFill>
                <a:latin typeface="Times New Roman"/>
                <a:cs typeface="Times New Roman"/>
              </a:rPr>
              <a:t>O</a:t>
            </a:r>
            <a:r>
              <a:rPr sz="1200" spc="-10" dirty="0">
                <a:solidFill>
                  <a:srgbClr val="FFFFFF"/>
                </a:solidFill>
                <a:latin typeface="Times New Roman"/>
                <a:cs typeface="Times New Roman"/>
              </a:rPr>
              <a:t>u</a:t>
            </a:r>
            <a:r>
              <a:rPr sz="1200" dirty="0">
                <a:solidFill>
                  <a:srgbClr val="FFFFFF"/>
                </a:solidFill>
                <a:latin typeface="Times New Roman"/>
                <a:cs typeface="Times New Roman"/>
              </a:rPr>
              <a:t>t</a:t>
            </a:r>
            <a:r>
              <a:rPr sz="1200" spc="103"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89"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2" name="object 2"/>
          <p:cNvSpPr txBox="1"/>
          <p:nvPr/>
        </p:nvSpPr>
        <p:spPr>
          <a:xfrm>
            <a:off x="8493064" y="6624565"/>
            <a:ext cx="49023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13</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38</a:t>
            </a:r>
            <a:r>
              <a:rPr sz="1200" dirty="0">
                <a:solidFill>
                  <a:srgbClr val="FFFFFF"/>
                </a:solidFill>
                <a:latin typeface="Times New Roman"/>
                <a:cs typeface="Times New Roman"/>
              </a:rPr>
              <a:t>)</a:t>
            </a:r>
            <a:endParaRPr sz="1200">
              <a:solidFill>
                <a:prstClr val="black"/>
              </a:solidFill>
              <a:latin typeface="Times New Roman"/>
              <a:cs typeface="Times New Roman"/>
            </a:endParaRPr>
          </a:p>
        </p:txBody>
      </p:sp>
      <p:sp>
        <p:nvSpPr>
          <p:cNvPr id="20" name="TextBox 19"/>
          <p:cNvSpPr txBox="1"/>
          <p:nvPr/>
        </p:nvSpPr>
        <p:spPr>
          <a:xfrm flipH="1">
            <a:off x="4760956" y="1210709"/>
            <a:ext cx="3849643" cy="923330"/>
          </a:xfrm>
          <a:prstGeom prst="rect">
            <a:avLst/>
          </a:prstGeom>
          <a:solidFill>
            <a:schemeClr val="accent1">
              <a:lumMod val="20000"/>
              <a:lumOff val="80000"/>
            </a:schemeClr>
          </a:solidFill>
        </p:spPr>
        <p:txBody>
          <a:bodyPr wrap="square" rtlCol="0">
            <a:spAutoFit/>
          </a:bodyPr>
          <a:lstStyle/>
          <a:p>
            <a:r>
              <a:rPr lang="en-CA" sz="1800" dirty="0" smtClean="0"/>
              <a:t>Assert head dependent relation between word at the top of the stack and word directly beneath it; remove lower word</a:t>
            </a:r>
            <a:endParaRPr lang="en-CA" sz="1800" dirty="0"/>
          </a:p>
        </p:txBody>
      </p:sp>
      <p:sp>
        <p:nvSpPr>
          <p:cNvPr id="21" name="TextBox 20"/>
          <p:cNvSpPr txBox="1"/>
          <p:nvPr/>
        </p:nvSpPr>
        <p:spPr>
          <a:xfrm flipH="1">
            <a:off x="6228976" y="2997956"/>
            <a:ext cx="2799242" cy="1200329"/>
          </a:xfrm>
          <a:prstGeom prst="rect">
            <a:avLst/>
          </a:prstGeom>
          <a:solidFill>
            <a:schemeClr val="accent1">
              <a:lumMod val="20000"/>
              <a:lumOff val="80000"/>
            </a:schemeClr>
          </a:solidFill>
        </p:spPr>
        <p:txBody>
          <a:bodyPr wrap="square" rtlCol="0">
            <a:spAutoFit/>
          </a:bodyPr>
          <a:lstStyle/>
          <a:p>
            <a:r>
              <a:rPr lang="en-CA" sz="1800" dirty="0" smtClean="0"/>
              <a:t>Assert head dependent relation between second word of the stack and word on top; remove top word</a:t>
            </a:r>
            <a:endParaRPr lang="en-CA" sz="1800" dirty="0"/>
          </a:p>
        </p:txBody>
      </p:sp>
      <p:sp>
        <p:nvSpPr>
          <p:cNvPr id="22" name="TextBox 21"/>
          <p:cNvSpPr txBox="1"/>
          <p:nvPr/>
        </p:nvSpPr>
        <p:spPr>
          <a:xfrm flipH="1">
            <a:off x="468656" y="5678556"/>
            <a:ext cx="8218143" cy="646331"/>
          </a:xfrm>
          <a:prstGeom prst="rect">
            <a:avLst/>
          </a:prstGeom>
          <a:solidFill>
            <a:schemeClr val="accent1">
              <a:lumMod val="40000"/>
              <a:lumOff val="60000"/>
            </a:schemeClr>
          </a:solidFill>
        </p:spPr>
        <p:txBody>
          <a:bodyPr wrap="square" rtlCol="0">
            <a:spAutoFit/>
          </a:bodyPr>
          <a:lstStyle/>
          <a:p>
            <a:r>
              <a:rPr lang="en-CA" sz="1800" dirty="0" smtClean="0"/>
              <a:t>NOTE: Very flexible and general technique: other transitions can be specified and added (like </a:t>
            </a:r>
            <a:r>
              <a:rPr lang="en-CA" sz="1800" i="1" dirty="0" smtClean="0"/>
              <a:t>reduce</a:t>
            </a:r>
            <a:r>
              <a:rPr lang="en-CA" sz="1800" dirty="0" smtClean="0"/>
              <a:t>); also used in discourse parsing!</a:t>
            </a:r>
            <a:endParaRPr lang="en-CA" sz="1800" dirty="0"/>
          </a:p>
        </p:txBody>
      </p:sp>
      <p:sp>
        <p:nvSpPr>
          <p:cNvPr id="23" name="Date Placeholder 22"/>
          <p:cNvSpPr>
            <a:spLocks noGrp="1"/>
          </p:cNvSpPr>
          <p:nvPr>
            <p:ph type="dt" sz="half" idx="10"/>
          </p:nvPr>
        </p:nvSpPr>
        <p:spPr/>
        <p:txBody>
          <a:bodyPr/>
          <a:lstStyle/>
          <a:p>
            <a:pPr>
              <a:defRPr/>
            </a:pPr>
            <a:fld id="{74614CDE-D009-4696-BD1B-1B1A57B83B5D}" type="datetime1">
              <a:rPr lang="en-US" smtClean="0"/>
              <a:t>2/11/2019</a:t>
            </a:fld>
            <a:endParaRPr lang="en-US"/>
          </a:p>
        </p:txBody>
      </p:sp>
      <p:sp>
        <p:nvSpPr>
          <p:cNvPr id="24" name="Footer Placeholder 23"/>
          <p:cNvSpPr>
            <a:spLocks noGrp="1"/>
          </p:cNvSpPr>
          <p:nvPr>
            <p:ph type="ftr" sz="quarter" idx="11"/>
          </p:nvPr>
        </p:nvSpPr>
        <p:spPr/>
        <p:txBody>
          <a:bodyPr/>
          <a:lstStyle/>
          <a:p>
            <a:pPr>
              <a:defRPr/>
            </a:pPr>
            <a:r>
              <a:rPr lang="en-US" smtClean="0"/>
              <a:t>CPSC503 Winter 2019</a:t>
            </a:r>
            <a:endParaRPr lang="en-US"/>
          </a:p>
        </p:txBody>
      </p:sp>
      <p:sp>
        <p:nvSpPr>
          <p:cNvPr id="25" name="Slide Number Placeholder 24"/>
          <p:cNvSpPr>
            <a:spLocks noGrp="1"/>
          </p:cNvSpPr>
          <p:nvPr>
            <p:ph type="sldNum" sz="quarter" idx="12"/>
          </p:nvPr>
        </p:nvSpPr>
        <p:spPr/>
        <p:txBody>
          <a:bodyPr/>
          <a:lstStyle/>
          <a:p>
            <a:pPr>
              <a:defRPr/>
            </a:pPr>
            <a:fld id="{FAE1E95F-0651-4BB0-8E42-892AD262E23E}" type="slidenum">
              <a:rPr lang="en-US" smtClean="0"/>
              <a:pPr>
                <a:defRPr/>
              </a:pPr>
              <a:t>8</a:t>
            </a:fld>
            <a:endParaRPr lang="en-US"/>
          </a:p>
        </p:txBody>
      </p:sp>
    </p:spTree>
    <p:extLst>
      <p:ext uri="{BB962C8B-B14F-4D97-AF65-F5344CB8AC3E}">
        <p14:creationId xmlns:p14="http://schemas.microsoft.com/office/powerpoint/2010/main" val="327319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93" y="1029"/>
            <a:ext cx="9140977" cy="6836898"/>
          </a:xfrm>
          <a:prstGeom prst="rect">
            <a:avLst/>
          </a:prstGeom>
          <a:blipFill>
            <a:blip r:embed="rId2"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11" name="object 11"/>
          <p:cNvSpPr/>
          <p:nvPr/>
        </p:nvSpPr>
        <p:spPr>
          <a:xfrm>
            <a:off x="-293" y="6334532"/>
            <a:ext cx="9140977" cy="503407"/>
          </a:xfrm>
          <a:prstGeom prst="rect">
            <a:avLst/>
          </a:prstGeom>
          <a:blipFill>
            <a:blip r:embed="rId3"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9" name="object 9"/>
          <p:cNvSpPr txBox="1"/>
          <p:nvPr/>
        </p:nvSpPr>
        <p:spPr>
          <a:xfrm>
            <a:off x="6416418" y="146389"/>
            <a:ext cx="2572550"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99" dirty="0">
                <a:solidFill>
                  <a:srgbClr val="FFFFFF"/>
                </a:solidFill>
                <a:latin typeface="Times New Roman"/>
                <a:cs typeface="Times New Roman"/>
              </a:rPr>
              <a:t>T</a:t>
            </a:r>
            <a:r>
              <a:rPr sz="1200" dirty="0">
                <a:solidFill>
                  <a:srgbClr val="FFFFFF"/>
                </a:solidFill>
                <a:latin typeface="Times New Roman"/>
                <a:cs typeface="Times New Roman"/>
              </a:rPr>
              <a:t>r</a:t>
            </a:r>
            <a:r>
              <a:rPr sz="1200" spc="-8" dirty="0">
                <a:solidFill>
                  <a:srgbClr val="FFFFFF"/>
                </a:solidFill>
                <a:latin typeface="Times New Roman"/>
                <a:cs typeface="Times New Roman"/>
              </a:rPr>
              <a:t>ans</a:t>
            </a:r>
            <a:r>
              <a:rPr sz="1200" spc="8" dirty="0">
                <a:solidFill>
                  <a:srgbClr val="FFFFFF"/>
                </a:solidFill>
                <a:latin typeface="Times New Roman"/>
                <a:cs typeface="Times New Roman"/>
              </a:rPr>
              <a:t>i</a:t>
            </a:r>
            <a:r>
              <a:rPr sz="1200" dirty="0">
                <a:solidFill>
                  <a:srgbClr val="FFFFFF"/>
                </a:solidFill>
                <a:latin typeface="Times New Roman"/>
                <a:cs typeface="Times New Roman"/>
              </a:rPr>
              <a:t>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on</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Bas</a:t>
            </a:r>
            <a:r>
              <a:rPr sz="1200" spc="8" dirty="0">
                <a:solidFill>
                  <a:srgbClr val="FFFFFF"/>
                </a:solidFill>
                <a:latin typeface="Times New Roman"/>
                <a:cs typeface="Times New Roman"/>
              </a:rPr>
              <a:t>e</a:t>
            </a:r>
            <a:r>
              <a:rPr sz="1200" dirty="0">
                <a:solidFill>
                  <a:srgbClr val="FFFFFF"/>
                </a:solidFill>
                <a:latin typeface="Times New Roman"/>
                <a:cs typeface="Times New Roman"/>
              </a:rPr>
              <a:t>d</a:t>
            </a:r>
            <a:r>
              <a:rPr sz="1200" spc="149"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107"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8" name="object 8"/>
          <p:cNvSpPr txBox="1"/>
          <p:nvPr/>
        </p:nvSpPr>
        <p:spPr>
          <a:xfrm>
            <a:off x="688214" y="582027"/>
            <a:ext cx="7467925" cy="410629"/>
          </a:xfrm>
          <a:prstGeom prst="rect">
            <a:avLst/>
          </a:prstGeom>
        </p:spPr>
        <p:txBody>
          <a:bodyPr wrap="square" lIns="0" tIns="0" rIns="0" bIns="0" rtlCol="0">
            <a:noAutofit/>
          </a:bodyPr>
          <a:lstStyle/>
          <a:p>
            <a:pPr marL="25132" defTabSz="1809757" fontAlgn="auto">
              <a:lnSpc>
                <a:spcPts val="3001"/>
              </a:lnSpc>
              <a:spcBef>
                <a:spcPts val="149"/>
              </a:spcBef>
              <a:spcAft>
                <a:spcPts val="0"/>
              </a:spcAft>
            </a:pPr>
            <a:r>
              <a:rPr lang="en-CA" sz="2800" dirty="0" smtClean="0">
                <a:solidFill>
                  <a:prstClr val="black"/>
                </a:solidFill>
                <a:latin typeface="Times New Roman"/>
                <a:cs typeface="Times New Roman"/>
              </a:rPr>
              <a:t>But parsing algorithm is the same…..</a:t>
            </a:r>
          </a:p>
          <a:p>
            <a:pPr marL="25132" defTabSz="1809757" fontAlgn="auto">
              <a:lnSpc>
                <a:spcPts val="3001"/>
              </a:lnSpc>
              <a:spcBef>
                <a:spcPts val="149"/>
              </a:spcBef>
              <a:spcAft>
                <a:spcPts val="0"/>
              </a:spcAft>
            </a:pPr>
            <a:r>
              <a:rPr sz="2800" dirty="0" smtClean="0">
                <a:solidFill>
                  <a:prstClr val="black"/>
                </a:solidFill>
                <a:latin typeface="Times New Roman"/>
                <a:cs typeface="Times New Roman"/>
              </a:rPr>
              <a:t>De</a:t>
            </a:r>
            <a:r>
              <a:rPr sz="2800" spc="-8" dirty="0" smtClean="0">
                <a:solidFill>
                  <a:prstClr val="black"/>
                </a:solidFill>
                <a:latin typeface="Times New Roman"/>
                <a:cs typeface="Times New Roman"/>
              </a:rPr>
              <a:t>t</a:t>
            </a:r>
            <a:r>
              <a:rPr sz="2800" dirty="0" smtClean="0">
                <a:solidFill>
                  <a:prstClr val="black"/>
                </a:solidFill>
                <a:latin typeface="Times New Roman"/>
                <a:cs typeface="Times New Roman"/>
              </a:rPr>
              <a:t>e</a:t>
            </a:r>
            <a:r>
              <a:rPr sz="2800" spc="8" dirty="0" smtClean="0">
                <a:solidFill>
                  <a:prstClr val="black"/>
                </a:solidFill>
                <a:latin typeface="Times New Roman"/>
                <a:cs typeface="Times New Roman"/>
              </a:rPr>
              <a:t>rmi</a:t>
            </a:r>
            <a:r>
              <a:rPr sz="2800" dirty="0" smtClean="0">
                <a:solidFill>
                  <a:prstClr val="black"/>
                </a:solidFill>
                <a:latin typeface="Times New Roman"/>
                <a:cs typeface="Times New Roman"/>
              </a:rPr>
              <a:t>n</a:t>
            </a:r>
            <a:r>
              <a:rPr sz="2800" spc="8" dirty="0" smtClean="0">
                <a:solidFill>
                  <a:prstClr val="black"/>
                </a:solidFill>
                <a:latin typeface="Times New Roman"/>
                <a:cs typeface="Times New Roman"/>
              </a:rPr>
              <a:t>i</a:t>
            </a:r>
            <a:r>
              <a:rPr sz="2800" spc="-8" dirty="0" smtClean="0">
                <a:solidFill>
                  <a:prstClr val="black"/>
                </a:solidFill>
                <a:latin typeface="Times New Roman"/>
                <a:cs typeface="Times New Roman"/>
              </a:rPr>
              <a:t>st</a:t>
            </a:r>
            <a:r>
              <a:rPr sz="2800" spc="8" dirty="0" smtClean="0">
                <a:solidFill>
                  <a:prstClr val="black"/>
                </a:solidFill>
                <a:latin typeface="Times New Roman"/>
                <a:cs typeface="Times New Roman"/>
              </a:rPr>
              <a:t>i</a:t>
            </a:r>
            <a:r>
              <a:rPr sz="2800" dirty="0" smtClean="0">
                <a:solidFill>
                  <a:prstClr val="black"/>
                </a:solidFill>
                <a:latin typeface="Times New Roman"/>
                <a:cs typeface="Times New Roman"/>
              </a:rPr>
              <a:t>c</a:t>
            </a:r>
            <a:r>
              <a:rPr sz="2800" spc="315" dirty="0" smtClean="0">
                <a:solidFill>
                  <a:prstClr val="black"/>
                </a:solidFill>
                <a:latin typeface="Times New Roman"/>
                <a:cs typeface="Times New Roman"/>
              </a:rPr>
              <a:t> </a:t>
            </a:r>
            <a:r>
              <a:rPr lang="en-CA" sz="2800" spc="315" dirty="0" smtClean="0">
                <a:solidFill>
                  <a:prstClr val="black"/>
                </a:solidFill>
                <a:latin typeface="Times New Roman"/>
                <a:cs typeface="Times New Roman"/>
              </a:rPr>
              <a:t>Dep. </a:t>
            </a:r>
            <a:r>
              <a:rPr sz="2800" spc="-87" dirty="0" smtClean="0">
                <a:solidFill>
                  <a:prstClr val="black"/>
                </a:solidFill>
                <a:latin typeface="Times New Roman"/>
                <a:cs typeface="Times New Roman"/>
              </a:rPr>
              <a:t>Pa</a:t>
            </a:r>
            <a:r>
              <a:rPr sz="2800" spc="8" dirty="0" smtClean="0">
                <a:solidFill>
                  <a:prstClr val="black"/>
                </a:solidFill>
                <a:latin typeface="Times New Roman"/>
                <a:cs typeface="Times New Roman"/>
              </a:rPr>
              <a:t>r</a:t>
            </a:r>
            <a:r>
              <a:rPr sz="2800" spc="-8" dirty="0" smtClean="0">
                <a:solidFill>
                  <a:prstClr val="black"/>
                </a:solidFill>
                <a:latin typeface="Times New Roman"/>
                <a:cs typeface="Times New Roman"/>
              </a:rPr>
              <a:t>s</a:t>
            </a:r>
            <a:r>
              <a:rPr sz="2800" spc="8" dirty="0" smtClean="0">
                <a:solidFill>
                  <a:prstClr val="black"/>
                </a:solidFill>
                <a:latin typeface="Times New Roman"/>
                <a:cs typeface="Times New Roman"/>
              </a:rPr>
              <a:t>i</a:t>
            </a:r>
            <a:r>
              <a:rPr sz="2800" dirty="0" smtClean="0">
                <a:solidFill>
                  <a:prstClr val="black"/>
                </a:solidFill>
                <a:latin typeface="Times New Roman"/>
                <a:cs typeface="Times New Roman"/>
              </a:rPr>
              <a:t>ng</a:t>
            </a:r>
            <a:r>
              <a:rPr lang="en-CA" sz="2800" dirty="0" smtClean="0">
                <a:solidFill>
                  <a:prstClr val="black"/>
                </a:solidFill>
                <a:latin typeface="Times New Roman"/>
                <a:cs typeface="Times New Roman"/>
              </a:rPr>
              <a:t> </a:t>
            </a:r>
            <a:r>
              <a:rPr lang="en-CA" sz="2800" dirty="0">
                <a:solidFill>
                  <a:prstClr val="black"/>
                </a:solidFill>
                <a:latin typeface="Times New Roman"/>
                <a:cs typeface="Times New Roman"/>
              </a:rPr>
              <a:t>(slightly simplified)</a:t>
            </a:r>
            <a:endParaRPr sz="2800" dirty="0">
              <a:solidFill>
                <a:prstClr val="black"/>
              </a:solidFill>
              <a:latin typeface="Times New Roman"/>
              <a:cs typeface="Times New Roman"/>
            </a:endParaRPr>
          </a:p>
        </p:txBody>
      </p:sp>
      <p:sp>
        <p:nvSpPr>
          <p:cNvPr id="6" name="object 6"/>
          <p:cNvSpPr txBox="1"/>
          <p:nvPr/>
        </p:nvSpPr>
        <p:spPr>
          <a:xfrm>
            <a:off x="894108" y="1503333"/>
            <a:ext cx="7698924" cy="1102919"/>
          </a:xfrm>
          <a:prstGeom prst="rect">
            <a:avLst/>
          </a:prstGeom>
        </p:spPr>
        <p:txBody>
          <a:bodyPr wrap="square" lIns="0" tIns="0" rIns="0" bIns="0" rtlCol="0">
            <a:noAutofit/>
          </a:bodyPr>
          <a:lstStyle/>
          <a:p>
            <a:pPr marL="25132" defTabSz="1809757" fontAlgn="auto">
              <a:lnSpc>
                <a:spcPts val="2348"/>
              </a:lnSpc>
              <a:spcBef>
                <a:spcPts val="117"/>
              </a:spcBef>
              <a:spcAft>
                <a:spcPts val="0"/>
              </a:spcAft>
            </a:pPr>
            <a:r>
              <a:rPr lang="en-CA" sz="2400" spc="8" dirty="0" smtClean="0">
                <a:solidFill>
                  <a:prstClr val="black"/>
                </a:solidFill>
                <a:cs typeface="Times New Roman" panose="02020603050405020304" pitchFamily="18" charset="0"/>
              </a:rPr>
              <a:t>The </a:t>
            </a:r>
            <a:r>
              <a:rPr sz="2400" b="1" spc="-57" dirty="0" err="1" smtClean="0">
                <a:cs typeface="Times New Roman" panose="02020603050405020304" pitchFamily="18" charset="0"/>
              </a:rPr>
              <a:t>o</a:t>
            </a:r>
            <a:r>
              <a:rPr sz="2400" b="1" dirty="0" err="1" smtClean="0">
                <a:cs typeface="Times New Roman" panose="02020603050405020304" pitchFamily="18" charset="0"/>
              </a:rPr>
              <a:t>r</a:t>
            </a:r>
            <a:r>
              <a:rPr sz="2400" b="1" spc="8" dirty="0" err="1" smtClean="0">
                <a:cs typeface="Times New Roman" panose="02020603050405020304" pitchFamily="18" charset="0"/>
              </a:rPr>
              <a:t>a</a:t>
            </a:r>
            <a:r>
              <a:rPr sz="2400" b="1" spc="-8" dirty="0" err="1" smtClean="0">
                <a:cs typeface="Times New Roman" panose="02020603050405020304" pitchFamily="18" charset="0"/>
              </a:rPr>
              <a:t>c</a:t>
            </a:r>
            <a:r>
              <a:rPr sz="2400" b="1" spc="8" dirty="0" err="1" smtClean="0">
                <a:cs typeface="Times New Roman" panose="02020603050405020304" pitchFamily="18" charset="0"/>
              </a:rPr>
              <a:t>l</a:t>
            </a:r>
            <a:r>
              <a:rPr lang="en-CA" sz="2400" b="1" dirty="0" smtClean="0">
                <a:cs typeface="Times New Roman" panose="02020603050405020304" pitchFamily="18" charset="0"/>
              </a:rPr>
              <a:t>e/</a:t>
            </a:r>
            <a:r>
              <a:rPr lang="en-CA" sz="2400" spc="285" dirty="0" smtClean="0">
                <a:solidFill>
                  <a:prstClr val="black"/>
                </a:solidFill>
                <a:cs typeface="Times New Roman" panose="02020603050405020304" pitchFamily="18" charset="0"/>
              </a:rPr>
              <a:t>classifier</a:t>
            </a:r>
            <a:r>
              <a:rPr lang="en-CA" sz="2400" spc="285" dirty="0">
                <a:solidFill>
                  <a:prstClr val="black"/>
                </a:solidFill>
                <a:cs typeface="Times New Roman" panose="02020603050405020304" pitchFamily="18" charset="0"/>
              </a:rPr>
              <a:t> </a:t>
            </a:r>
            <a:r>
              <a:rPr lang="en-CA" sz="2400" spc="285" dirty="0" smtClean="0">
                <a:solidFill>
                  <a:prstClr val="black"/>
                </a:solidFill>
                <a:cs typeface="Times New Roman" panose="02020603050405020304" pitchFamily="18" charset="0"/>
              </a:rPr>
              <a:t>is a simple MLP/FF neural network</a:t>
            </a:r>
            <a:r>
              <a:rPr lang="en-CA" sz="2400" spc="285" dirty="0" smtClean="0">
                <a:solidFill>
                  <a:prstClr val="black"/>
                </a:solidFill>
                <a:cs typeface="Times New Roman" panose="02020603050405020304" pitchFamily="18" charset="0"/>
              </a:rPr>
              <a:t> </a:t>
            </a:r>
          </a:p>
          <a:p>
            <a:pPr marL="25132" defTabSz="1809757" fontAlgn="auto">
              <a:lnSpc>
                <a:spcPts val="2348"/>
              </a:lnSpc>
              <a:spcBef>
                <a:spcPts val="117"/>
              </a:spcBef>
              <a:spcAft>
                <a:spcPts val="0"/>
              </a:spcAft>
            </a:pPr>
            <a:endParaRPr lang="en-CA" sz="2400" spc="285" dirty="0">
              <a:solidFill>
                <a:prstClr val="black"/>
              </a:solidFill>
              <a:latin typeface="Times New Roman"/>
              <a:cs typeface="Times New Roman" panose="02020603050405020304" pitchFamily="18" charset="0"/>
            </a:endParaRPr>
          </a:p>
          <a:p>
            <a:pPr marL="25132" defTabSz="1809757" fontAlgn="auto">
              <a:lnSpc>
                <a:spcPts val="2348"/>
              </a:lnSpc>
              <a:spcBef>
                <a:spcPts val="117"/>
              </a:spcBef>
              <a:spcAft>
                <a:spcPts val="0"/>
              </a:spcAft>
            </a:pPr>
            <a:r>
              <a:rPr lang="en-CA" sz="2400" spc="285" dirty="0">
                <a:solidFill>
                  <a:prstClr val="black"/>
                </a:solidFill>
                <a:latin typeface="Times New Roman"/>
                <a:cs typeface="Times New Roman" panose="02020603050405020304" pitchFamily="18" charset="0"/>
              </a:rPr>
              <a:t> </a:t>
            </a:r>
            <a:r>
              <a:rPr lang="en-CA" sz="2400" spc="285" dirty="0" smtClean="0">
                <a:solidFill>
                  <a:prstClr val="black"/>
                </a:solidFill>
                <a:latin typeface="Times New Roman"/>
                <a:cs typeface="Times New Roman" panose="02020603050405020304" pitchFamily="18" charset="0"/>
              </a:rPr>
              <a:t>       </a:t>
            </a:r>
            <a:r>
              <a:rPr sz="2200" spc="-50" dirty="0" smtClean="0">
                <a:solidFill>
                  <a:prstClr val="black"/>
                </a:solidFill>
                <a:latin typeface="Times New Roman"/>
                <a:cs typeface="Times New Roman"/>
              </a:rPr>
              <a:t>P</a:t>
            </a:r>
            <a:r>
              <a:rPr sz="2200" spc="-38" dirty="0" smtClean="0">
                <a:solidFill>
                  <a:prstClr val="black"/>
                </a:solidFill>
                <a:latin typeface="Times New Roman"/>
                <a:cs typeface="Times New Roman"/>
              </a:rPr>
              <a:t>a</a:t>
            </a:r>
            <a:r>
              <a:rPr sz="2200" dirty="0" smtClean="0">
                <a:solidFill>
                  <a:prstClr val="black"/>
                </a:solidFill>
                <a:latin typeface="Times New Roman"/>
                <a:cs typeface="Times New Roman"/>
              </a:rPr>
              <a:t>rs</a:t>
            </a:r>
            <a:r>
              <a:rPr sz="2200" spc="-8" dirty="0" smtClean="0">
                <a:solidFill>
                  <a:prstClr val="black"/>
                </a:solidFill>
                <a:latin typeface="Times New Roman"/>
                <a:cs typeface="Times New Roman"/>
              </a:rPr>
              <a:t>e(</a:t>
            </a:r>
            <a:r>
              <a:rPr sz="2200" dirty="0" smtClean="0">
                <a:solidFill>
                  <a:prstClr val="black"/>
                </a:solidFill>
                <a:latin typeface="Times New Roman"/>
                <a:cs typeface="Times New Roman"/>
              </a:rPr>
              <a:t>w</a:t>
            </a:r>
            <a:r>
              <a:rPr sz="2400" spc="87" baseline="-10870" dirty="0" smtClean="0">
                <a:solidFill>
                  <a:prstClr val="black"/>
                </a:solidFill>
                <a:latin typeface="Times New Roman"/>
                <a:cs typeface="Times New Roman"/>
              </a:rPr>
              <a:t>1</a:t>
            </a:r>
            <a:r>
              <a:rPr sz="2200" dirty="0">
                <a:solidFill>
                  <a:prstClr val="black"/>
                </a:solidFill>
                <a:latin typeface="Times New Roman"/>
                <a:cs typeface="Times New Roman"/>
              </a:rPr>
              <a:t>,</a:t>
            </a:r>
            <a:r>
              <a:rPr sz="2200" spc="95"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a:t>
            </a:r>
            <a:r>
              <a:rPr sz="2200" spc="-119" dirty="0">
                <a:solidFill>
                  <a:prstClr val="black"/>
                </a:solidFill>
                <a:latin typeface="Times New Roman"/>
                <a:cs typeface="Times New Roman"/>
              </a:rPr>
              <a:t> </a:t>
            </a:r>
            <a:r>
              <a:rPr sz="2200" dirty="0">
                <a:solidFill>
                  <a:prstClr val="black"/>
                </a:solidFill>
                <a:latin typeface="Times New Roman"/>
                <a:cs typeface="Times New Roman"/>
              </a:rPr>
              <a:t>,</a:t>
            </a:r>
            <a:r>
              <a:rPr sz="2200" spc="-149" dirty="0">
                <a:solidFill>
                  <a:prstClr val="black"/>
                </a:solidFill>
                <a:latin typeface="Times New Roman"/>
                <a:cs typeface="Times New Roman"/>
              </a:rPr>
              <a:t> </a:t>
            </a:r>
            <a:r>
              <a:rPr sz="2200" dirty="0">
                <a:solidFill>
                  <a:prstClr val="black"/>
                </a:solidFill>
                <a:latin typeface="Times New Roman"/>
                <a:cs typeface="Times New Roman"/>
              </a:rPr>
              <a:t>w</a:t>
            </a:r>
            <a:r>
              <a:rPr sz="2400" baseline="-10870" dirty="0">
                <a:solidFill>
                  <a:prstClr val="black"/>
                </a:solidFill>
                <a:latin typeface="Times New Roman"/>
                <a:cs typeface="Times New Roman"/>
              </a:rPr>
              <a:t>n</a:t>
            </a:r>
            <a:r>
              <a:rPr sz="2400" spc="-265" baseline="-10870" dirty="0">
                <a:solidFill>
                  <a:prstClr val="black"/>
                </a:solidFill>
                <a:latin typeface="Times New Roman"/>
                <a:cs typeface="Times New Roman"/>
              </a:rPr>
              <a:t> </a:t>
            </a:r>
            <a:r>
              <a:rPr sz="2200" dirty="0">
                <a:solidFill>
                  <a:prstClr val="black"/>
                </a:solidFill>
                <a:latin typeface="Times New Roman"/>
                <a:cs typeface="Times New Roman"/>
              </a:rPr>
              <a:t>)</a:t>
            </a:r>
          </a:p>
        </p:txBody>
      </p:sp>
      <p:sp>
        <p:nvSpPr>
          <p:cNvPr id="5" name="object 5"/>
          <p:cNvSpPr txBox="1"/>
          <p:nvPr/>
        </p:nvSpPr>
        <p:spPr>
          <a:xfrm>
            <a:off x="2247966" y="2772554"/>
            <a:ext cx="229018" cy="2705736"/>
          </a:xfrm>
          <a:prstGeom prst="rect">
            <a:avLst/>
          </a:prstGeom>
        </p:spPr>
        <p:txBody>
          <a:bodyPr wrap="square" lIns="0" tIns="0" rIns="0" bIns="0" rtlCol="0">
            <a:noAutofit/>
          </a:bodyPr>
          <a:lstStyle/>
          <a:p>
            <a:pPr marL="25146" marR="2" defTabSz="1809757" fontAlgn="auto">
              <a:lnSpc>
                <a:spcPts val="2288"/>
              </a:lnSpc>
              <a:spcBef>
                <a:spcPts val="113"/>
              </a:spcBef>
              <a:spcAft>
                <a:spcPts val="0"/>
              </a:spcAft>
            </a:pPr>
            <a:r>
              <a:rPr sz="2200" dirty="0">
                <a:solidFill>
                  <a:prstClr val="black"/>
                </a:solidFill>
                <a:latin typeface="Times New Roman"/>
                <a:cs typeface="Times New Roman"/>
              </a:rPr>
              <a:t>1</a:t>
            </a:r>
          </a:p>
          <a:p>
            <a:pPr marL="25148" defTabSz="1809757" fontAlgn="auto">
              <a:lnSpc>
                <a:spcPct val="95825"/>
              </a:lnSpc>
              <a:spcBef>
                <a:spcPts val="63"/>
              </a:spcBef>
              <a:spcAft>
                <a:spcPts val="0"/>
              </a:spcAft>
            </a:pPr>
            <a:r>
              <a:rPr sz="2200" dirty="0">
                <a:solidFill>
                  <a:prstClr val="black"/>
                </a:solidFill>
                <a:latin typeface="Times New Roman"/>
                <a:cs typeface="Times New Roman"/>
              </a:rPr>
              <a:t>2</a:t>
            </a:r>
          </a:p>
          <a:p>
            <a:pPr marL="25146" defTabSz="1809757" fontAlgn="auto">
              <a:lnSpc>
                <a:spcPct val="95825"/>
              </a:lnSpc>
              <a:spcBef>
                <a:spcPts val="178"/>
              </a:spcBef>
              <a:spcAft>
                <a:spcPts val="0"/>
              </a:spcAft>
            </a:pPr>
            <a:r>
              <a:rPr sz="2200" dirty="0">
                <a:solidFill>
                  <a:prstClr val="black"/>
                </a:solidFill>
                <a:latin typeface="Times New Roman"/>
                <a:cs typeface="Times New Roman"/>
              </a:rPr>
              <a:t>3</a:t>
            </a:r>
          </a:p>
          <a:p>
            <a:pPr marL="25148" defTabSz="1809757" fontAlgn="auto">
              <a:lnSpc>
                <a:spcPct val="95825"/>
              </a:lnSpc>
              <a:spcBef>
                <a:spcPts val="178"/>
              </a:spcBef>
              <a:spcAft>
                <a:spcPts val="0"/>
              </a:spcAft>
            </a:pPr>
            <a:r>
              <a:rPr sz="2200" dirty="0">
                <a:solidFill>
                  <a:prstClr val="black"/>
                </a:solidFill>
                <a:latin typeface="Times New Roman"/>
                <a:cs typeface="Times New Roman"/>
              </a:rPr>
              <a:t>4</a:t>
            </a:r>
          </a:p>
          <a:p>
            <a:pPr marL="25148" defTabSz="1809757" fontAlgn="auto">
              <a:lnSpc>
                <a:spcPct val="95825"/>
              </a:lnSpc>
              <a:spcBef>
                <a:spcPts val="178"/>
              </a:spcBef>
              <a:spcAft>
                <a:spcPts val="0"/>
              </a:spcAft>
            </a:pPr>
            <a:r>
              <a:rPr sz="2200" dirty="0">
                <a:solidFill>
                  <a:prstClr val="black"/>
                </a:solidFill>
                <a:latin typeface="Times New Roman"/>
                <a:cs typeface="Times New Roman"/>
              </a:rPr>
              <a:t>5</a:t>
            </a:r>
          </a:p>
        </p:txBody>
      </p:sp>
      <p:sp>
        <p:nvSpPr>
          <p:cNvPr id="4" name="object 4"/>
          <p:cNvSpPr txBox="1"/>
          <p:nvPr/>
        </p:nvSpPr>
        <p:spPr>
          <a:xfrm>
            <a:off x="2686238" y="2765265"/>
            <a:ext cx="5469886" cy="2713027"/>
          </a:xfrm>
          <a:prstGeom prst="rect">
            <a:avLst/>
          </a:prstGeom>
        </p:spPr>
        <p:txBody>
          <a:bodyPr wrap="square" lIns="0" tIns="0" rIns="0" bIns="0" rtlCol="0">
            <a:noAutofit/>
          </a:bodyPr>
          <a:lstStyle/>
          <a:p>
            <a:pPr marL="25146" marR="47695" defTabSz="1809757" fontAlgn="auto">
              <a:lnSpc>
                <a:spcPts val="2516"/>
              </a:lnSpc>
              <a:spcBef>
                <a:spcPts val="125"/>
              </a:spcBef>
              <a:spcAft>
                <a:spcPts val="0"/>
              </a:spcAft>
            </a:pPr>
            <a:r>
              <a:rPr sz="3400" baseline="2635" dirty="0">
                <a:solidFill>
                  <a:prstClr val="black"/>
                </a:solidFill>
                <a:latin typeface="Times New Roman"/>
                <a:cs typeface="Times New Roman"/>
              </a:rPr>
              <a:t>c</a:t>
            </a:r>
            <a:r>
              <a:rPr sz="3400" spc="218" baseline="2635" dirty="0">
                <a:solidFill>
                  <a:prstClr val="black"/>
                </a:solidFill>
                <a:latin typeface="Times New Roman"/>
                <a:cs typeface="Times New Roman"/>
              </a:rPr>
              <a:t> </a:t>
            </a:r>
            <a:r>
              <a:rPr sz="3400" baseline="2410" dirty="0">
                <a:solidFill>
                  <a:prstClr val="black"/>
                </a:solidFill>
                <a:latin typeface="Batang"/>
                <a:cs typeface="Batang"/>
              </a:rPr>
              <a:t>←</a:t>
            </a:r>
            <a:r>
              <a:rPr sz="3400" spc="-149" baseline="2410" dirty="0">
                <a:solidFill>
                  <a:prstClr val="black"/>
                </a:solidFill>
                <a:latin typeface="Batang"/>
                <a:cs typeface="Batang"/>
              </a:rPr>
              <a:t> </a:t>
            </a:r>
            <a:r>
              <a:rPr sz="3400" spc="-8" baseline="2635" dirty="0">
                <a:solidFill>
                  <a:prstClr val="black"/>
                </a:solidFill>
                <a:latin typeface="Times New Roman"/>
                <a:cs typeface="Times New Roman"/>
              </a:rPr>
              <a:t>(</a:t>
            </a:r>
            <a:r>
              <a:rPr sz="3400" baseline="2635" dirty="0">
                <a:solidFill>
                  <a:prstClr val="black"/>
                </a:solidFill>
                <a:latin typeface="Times New Roman"/>
                <a:cs typeface="Times New Roman"/>
              </a:rPr>
              <a:t>[</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0</a:t>
            </a:r>
            <a:r>
              <a:rPr sz="2400" spc="-256"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2400" baseline="-7246" dirty="0">
                <a:solidFill>
                  <a:prstClr val="black"/>
                </a:solidFill>
                <a:latin typeface="Times New Roman"/>
                <a:cs typeface="Times New Roman"/>
              </a:rPr>
              <a:t>S</a:t>
            </a:r>
            <a:r>
              <a:rPr sz="2400" spc="-123" baseline="-7246"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1</a:t>
            </a:r>
            <a:r>
              <a:rPr sz="2400" spc="-285"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9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n</a:t>
            </a:r>
            <a:r>
              <a:rPr sz="2400" spc="-265"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2400" baseline="-7246" dirty="0">
                <a:solidFill>
                  <a:prstClr val="black"/>
                </a:solidFill>
                <a:latin typeface="Times New Roman"/>
                <a:cs typeface="Times New Roman"/>
              </a:rPr>
              <a:t>Q</a:t>
            </a:r>
            <a:r>
              <a:rPr sz="2400" spc="-186" baseline="-7246"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410" dirty="0">
                <a:solidFill>
                  <a:prstClr val="black"/>
                </a:solidFill>
                <a:latin typeface="Batang"/>
                <a:cs typeface="Batang"/>
              </a:rPr>
              <a:t>{</a:t>
            </a:r>
            <a:r>
              <a:rPr sz="3400" spc="-374" baseline="2410" dirty="0">
                <a:solidFill>
                  <a:prstClr val="black"/>
                </a:solidFill>
                <a:latin typeface="Batang"/>
                <a:cs typeface="Batang"/>
              </a:rPr>
              <a:t> </a:t>
            </a:r>
            <a:r>
              <a:rPr sz="3400" spc="-8" baseline="2410" dirty="0" smtClean="0">
                <a:solidFill>
                  <a:prstClr val="black"/>
                </a:solidFill>
                <a:latin typeface="Batang"/>
                <a:cs typeface="Batang"/>
              </a:rPr>
              <a:t>}</a:t>
            </a:r>
            <a:r>
              <a:rPr lang="en-CA" sz="2800" spc="-8" baseline="-25000" dirty="0" smtClean="0">
                <a:solidFill>
                  <a:prstClr val="black"/>
                </a:solidFill>
                <a:cs typeface="Batang"/>
              </a:rPr>
              <a:t>A</a:t>
            </a:r>
            <a:r>
              <a:rPr sz="3400" baseline="2635" dirty="0" smtClean="0">
                <a:solidFill>
                  <a:prstClr val="black"/>
                </a:solidFill>
                <a:latin typeface="Times New Roman"/>
                <a:cs typeface="Times New Roman"/>
              </a:rPr>
              <a:t>)</a:t>
            </a:r>
            <a:endParaRPr sz="2200" dirty="0">
              <a:solidFill>
                <a:prstClr val="black"/>
              </a:solidFill>
              <a:latin typeface="Times New Roman"/>
              <a:cs typeface="Times New Roman"/>
            </a:endParaRPr>
          </a:p>
          <a:p>
            <a:pPr marR="2139208" algn="ctr" defTabSz="1809757" fontAlgn="auto">
              <a:lnSpc>
                <a:spcPts val="2346"/>
              </a:lnSpc>
              <a:spcBef>
                <a:spcPts val="0"/>
              </a:spcBef>
              <a:spcAft>
                <a:spcPts val="0"/>
              </a:spcAft>
            </a:pPr>
            <a:r>
              <a:rPr sz="2200" spc="8" dirty="0">
                <a:solidFill>
                  <a:prstClr val="black"/>
                </a:solidFill>
                <a:latin typeface="Times New Roman"/>
                <a:cs typeface="Times New Roman"/>
              </a:rPr>
              <a:t>w</a:t>
            </a:r>
            <a:r>
              <a:rPr sz="2200" dirty="0">
                <a:solidFill>
                  <a:prstClr val="black"/>
                </a:solidFill>
                <a:latin typeface="Times New Roman"/>
                <a:cs typeface="Times New Roman"/>
              </a:rPr>
              <a:t>hile</a:t>
            </a:r>
            <a:r>
              <a:rPr sz="2200" spc="355" dirty="0">
                <a:solidFill>
                  <a:prstClr val="black"/>
                </a:solidFill>
                <a:latin typeface="Times New Roman"/>
                <a:cs typeface="Times New Roman"/>
              </a:rPr>
              <a:t> </a:t>
            </a:r>
            <a:r>
              <a:rPr sz="2200" dirty="0">
                <a:solidFill>
                  <a:prstClr val="black"/>
                </a:solidFill>
                <a:latin typeface="Times New Roman"/>
                <a:cs typeface="Times New Roman"/>
              </a:rPr>
              <a:t>Q</a:t>
            </a:r>
            <a:r>
              <a:rPr sz="2400" baseline="-10870" dirty="0">
                <a:solidFill>
                  <a:prstClr val="black"/>
                </a:solidFill>
                <a:latin typeface="Times New Roman"/>
                <a:cs typeface="Times New Roman"/>
              </a:rPr>
              <a:t>c </a:t>
            </a:r>
            <a:r>
              <a:rPr sz="2400" spc="206" baseline="-10870" dirty="0">
                <a:solidFill>
                  <a:prstClr val="black"/>
                </a:solidFill>
                <a:latin typeface="Times New Roman"/>
                <a:cs typeface="Times New Roman"/>
              </a:rPr>
              <a:t> </a:t>
            </a:r>
            <a:r>
              <a:rPr sz="2200" spc="8" dirty="0">
                <a:solidFill>
                  <a:prstClr val="black"/>
                </a:solidFill>
                <a:latin typeface="Times New Roman"/>
                <a:cs typeface="Times New Roman"/>
              </a:rPr>
              <a:t>i</a:t>
            </a:r>
            <a:r>
              <a:rPr sz="2200" dirty="0">
                <a:solidFill>
                  <a:prstClr val="black"/>
                </a:solidFill>
                <a:latin typeface="Times New Roman"/>
                <a:cs typeface="Times New Roman"/>
              </a:rPr>
              <a:t>s</a:t>
            </a:r>
            <a:r>
              <a:rPr sz="2200" spc="52" dirty="0">
                <a:solidFill>
                  <a:prstClr val="black"/>
                </a:solidFill>
                <a:latin typeface="Times New Roman"/>
                <a:cs typeface="Times New Roman"/>
              </a:rPr>
              <a:t> </a:t>
            </a:r>
            <a:r>
              <a:rPr sz="2200" dirty="0">
                <a:solidFill>
                  <a:prstClr val="black"/>
                </a:solidFill>
                <a:latin typeface="Times New Roman"/>
                <a:cs typeface="Times New Roman"/>
              </a:rPr>
              <a:t>n</a:t>
            </a:r>
            <a:r>
              <a:rPr sz="2200" spc="-10" dirty="0">
                <a:solidFill>
                  <a:prstClr val="black"/>
                </a:solidFill>
                <a:latin typeface="Times New Roman"/>
                <a:cs typeface="Times New Roman"/>
              </a:rPr>
              <a:t>o</a:t>
            </a:r>
            <a:r>
              <a:rPr sz="2200" dirty="0">
                <a:solidFill>
                  <a:prstClr val="black"/>
                </a:solidFill>
                <a:latin typeface="Times New Roman"/>
                <a:cs typeface="Times New Roman"/>
              </a:rPr>
              <a:t>t</a:t>
            </a:r>
            <a:r>
              <a:rPr sz="2200" spc="155" dirty="0">
                <a:solidFill>
                  <a:prstClr val="black"/>
                </a:solidFill>
                <a:latin typeface="Times New Roman"/>
                <a:cs typeface="Times New Roman"/>
              </a:rPr>
              <a:t> </a:t>
            </a:r>
            <a:r>
              <a:rPr sz="2200" spc="-8" dirty="0">
                <a:solidFill>
                  <a:prstClr val="black"/>
                </a:solidFill>
                <a:latin typeface="Times New Roman"/>
                <a:cs typeface="Times New Roman"/>
              </a:rPr>
              <a:t>em</a:t>
            </a:r>
            <a:r>
              <a:rPr sz="2200" dirty="0">
                <a:solidFill>
                  <a:prstClr val="black"/>
                </a:solidFill>
                <a:latin typeface="Times New Roman"/>
                <a:cs typeface="Times New Roman"/>
              </a:rPr>
              <a:t>p</a:t>
            </a:r>
            <a:r>
              <a:rPr sz="2200" spc="-38" dirty="0">
                <a:solidFill>
                  <a:prstClr val="black"/>
                </a:solidFill>
                <a:latin typeface="Times New Roman"/>
                <a:cs typeface="Times New Roman"/>
              </a:rPr>
              <a:t>t</a:t>
            </a:r>
            <a:r>
              <a:rPr sz="2200" dirty="0">
                <a:solidFill>
                  <a:prstClr val="black"/>
                </a:solidFill>
                <a:latin typeface="Times New Roman"/>
                <a:cs typeface="Times New Roman"/>
              </a:rPr>
              <a:t>y</a:t>
            </a:r>
          </a:p>
          <a:p>
            <a:pPr marL="892816" marR="2814095" algn="ctr" defTabSz="1809757" fontAlgn="auto">
              <a:lnSpc>
                <a:spcPct val="95825"/>
              </a:lnSpc>
              <a:spcBef>
                <a:spcPts val="178"/>
              </a:spcBef>
              <a:spcAft>
                <a:spcPts val="0"/>
              </a:spcAft>
            </a:pPr>
            <a:r>
              <a:rPr lang="en-CA" sz="2200" dirty="0">
                <a:solidFill>
                  <a:prstClr val="black"/>
                </a:solidFill>
                <a:latin typeface="Times New Roman"/>
                <a:cs typeface="Times New Roman"/>
              </a:rPr>
              <a:t>t</a:t>
            </a:r>
            <a:r>
              <a:rPr lang="en-CA" sz="2200" spc="4" dirty="0">
                <a:solidFill>
                  <a:prstClr val="black"/>
                </a:solidFill>
                <a:latin typeface="Times New Roman"/>
                <a:cs typeface="Times New Roman"/>
              </a:rPr>
              <a:t> </a:t>
            </a:r>
            <a:r>
              <a:rPr lang="en-CA" sz="2200" dirty="0">
                <a:solidFill>
                  <a:prstClr val="black"/>
                </a:solidFill>
                <a:latin typeface="Times New Roman"/>
                <a:cs typeface="Times New Roman"/>
              </a:rPr>
              <a:t>=</a:t>
            </a:r>
            <a:r>
              <a:rPr lang="en-CA" sz="2200" spc="-65" dirty="0">
                <a:solidFill>
                  <a:prstClr val="black"/>
                </a:solidFill>
                <a:latin typeface="Times New Roman"/>
                <a:cs typeface="Times New Roman"/>
              </a:rPr>
              <a:t> </a:t>
            </a:r>
            <a:r>
              <a:rPr lang="en-CA" sz="2200" spc="127" dirty="0">
                <a:solidFill>
                  <a:prstClr val="black"/>
                </a:solidFill>
                <a:latin typeface="Times New Roman"/>
                <a:cs typeface="Times New Roman"/>
              </a:rPr>
              <a:t>o</a:t>
            </a:r>
            <a:r>
              <a:rPr lang="en-CA" sz="2200" spc="-8" dirty="0">
                <a:solidFill>
                  <a:prstClr val="black"/>
                </a:solidFill>
                <a:latin typeface="Times New Roman"/>
                <a:cs typeface="Times New Roman"/>
              </a:rPr>
              <a:t>(</a:t>
            </a:r>
            <a:r>
              <a:rPr lang="en-CA" sz="2200" dirty="0">
                <a:solidFill>
                  <a:prstClr val="black"/>
                </a:solidFill>
                <a:latin typeface="Times New Roman"/>
                <a:cs typeface="Times New Roman"/>
              </a:rPr>
              <a:t>c</a:t>
            </a:r>
            <a:r>
              <a:rPr lang="en-CA" sz="2200" spc="-365" dirty="0">
                <a:solidFill>
                  <a:prstClr val="black"/>
                </a:solidFill>
                <a:latin typeface="Times New Roman"/>
                <a:cs typeface="Times New Roman"/>
              </a:rPr>
              <a:t> </a:t>
            </a:r>
            <a:r>
              <a:rPr lang="en-CA" sz="2200" dirty="0">
                <a:solidFill>
                  <a:prstClr val="black"/>
                </a:solidFill>
                <a:latin typeface="Times New Roman"/>
                <a:cs typeface="Times New Roman"/>
              </a:rPr>
              <a:t>)</a:t>
            </a:r>
          </a:p>
          <a:p>
            <a:pPr marL="483630" marR="47695" defTabSz="1809757" fontAlgn="auto">
              <a:lnSpc>
                <a:spcPts val="2684"/>
              </a:lnSpc>
              <a:spcBef>
                <a:spcPts val="8"/>
              </a:spcBef>
              <a:spcAft>
                <a:spcPts val="0"/>
              </a:spcAft>
            </a:pPr>
            <a:r>
              <a:rPr lang="en-CA" sz="3400" baseline="-2635" dirty="0">
                <a:solidFill>
                  <a:prstClr val="black"/>
                </a:solidFill>
                <a:latin typeface="Times New Roman"/>
                <a:cs typeface="Times New Roman"/>
              </a:rPr>
              <a:t>             c = t (c )</a:t>
            </a:r>
          </a:p>
          <a:p>
            <a:pPr marL="25132" marR="47695" defTabSz="1809757" fontAlgn="auto">
              <a:lnSpc>
                <a:spcPts val="2833"/>
              </a:lnSpc>
              <a:spcBef>
                <a:spcPts val="141"/>
              </a:spcBef>
              <a:spcAft>
                <a:spcPts val="0"/>
              </a:spcAft>
            </a:pPr>
            <a:r>
              <a:rPr sz="3400" baseline="2635" dirty="0">
                <a:solidFill>
                  <a:prstClr val="black"/>
                </a:solidFill>
                <a:latin typeface="Times New Roman"/>
                <a:cs typeface="Times New Roman"/>
              </a:rPr>
              <a:t>r</a:t>
            </a:r>
            <a:r>
              <a:rPr sz="3400" spc="-8" baseline="2635" dirty="0">
                <a:solidFill>
                  <a:prstClr val="black"/>
                </a:solidFill>
                <a:latin typeface="Times New Roman"/>
                <a:cs typeface="Times New Roman"/>
              </a:rPr>
              <a:t>e</a:t>
            </a:r>
            <a:r>
              <a:rPr sz="3400" spc="8" baseline="2635" dirty="0">
                <a:solidFill>
                  <a:prstClr val="black"/>
                </a:solidFill>
                <a:latin typeface="Times New Roman"/>
                <a:cs typeface="Times New Roman"/>
              </a:rPr>
              <a:t>t</a:t>
            </a:r>
            <a:r>
              <a:rPr sz="3400" baseline="2635" dirty="0">
                <a:solidFill>
                  <a:prstClr val="black"/>
                </a:solidFill>
                <a:latin typeface="Times New Roman"/>
                <a:cs typeface="Times New Roman"/>
              </a:rPr>
              <a:t>urn</a:t>
            </a:r>
            <a:r>
              <a:rPr sz="3400" spc="166" baseline="2635" dirty="0">
                <a:solidFill>
                  <a:prstClr val="black"/>
                </a:solidFill>
                <a:latin typeface="Times New Roman"/>
                <a:cs typeface="Times New Roman"/>
              </a:rPr>
              <a:t> </a:t>
            </a:r>
            <a:r>
              <a:rPr sz="3400" baseline="2635" dirty="0">
                <a:solidFill>
                  <a:prstClr val="black"/>
                </a:solidFill>
                <a:latin typeface="Times New Roman"/>
                <a:cs typeface="Times New Roman"/>
              </a:rPr>
              <a:t>G</a:t>
            </a:r>
            <a:r>
              <a:rPr sz="3400" spc="174"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5" baseline="2635" dirty="0">
                <a:solidFill>
                  <a:prstClr val="black"/>
                </a:solidFill>
                <a:latin typeface="Times New Roman"/>
                <a:cs typeface="Times New Roman"/>
              </a:rPr>
              <a:t> </a:t>
            </a:r>
            <a:r>
              <a:rPr sz="3400" spc="-8" baseline="2635" dirty="0">
                <a:solidFill>
                  <a:prstClr val="black"/>
                </a:solidFill>
                <a:latin typeface="Times New Roman"/>
                <a:cs typeface="Times New Roman"/>
              </a:rPr>
              <a:t>(</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0</a:t>
            </a:r>
            <a:r>
              <a:rPr sz="2400" spc="-285"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1</a:t>
            </a:r>
            <a:r>
              <a:rPr sz="2400" spc="-285"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9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n</a:t>
            </a:r>
            <a:r>
              <a:rPr sz="2400" spc="-265" baseline="-10870" dirty="0">
                <a:solidFill>
                  <a:prstClr val="black"/>
                </a:solidFill>
                <a:latin typeface="Times New Roman"/>
                <a:cs typeface="Times New Roman"/>
              </a:rPr>
              <a:t> </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spc="8" baseline="2635" dirty="0">
                <a:solidFill>
                  <a:prstClr val="black"/>
                </a:solidFill>
                <a:latin typeface="Times New Roman"/>
                <a:cs typeface="Times New Roman"/>
              </a:rPr>
              <a:t>A</a:t>
            </a:r>
            <a:r>
              <a:rPr sz="2400" baseline="-10870" dirty="0">
                <a:solidFill>
                  <a:prstClr val="black"/>
                </a:solidFill>
                <a:latin typeface="Times New Roman"/>
                <a:cs typeface="Times New Roman"/>
              </a:rPr>
              <a:t>c</a:t>
            </a:r>
            <a:r>
              <a:rPr sz="2400" spc="-133"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endParaRPr sz="2200" dirty="0">
              <a:solidFill>
                <a:prstClr val="black"/>
              </a:solidFill>
              <a:latin typeface="Times New Roman"/>
              <a:cs typeface="Times New Roman"/>
            </a:endParaRPr>
          </a:p>
        </p:txBody>
      </p:sp>
      <p:sp>
        <p:nvSpPr>
          <p:cNvPr id="3" name="object 3"/>
          <p:cNvSpPr txBox="1"/>
          <p:nvPr/>
        </p:nvSpPr>
        <p:spPr>
          <a:xfrm>
            <a:off x="153172" y="6624565"/>
            <a:ext cx="224030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S</a:t>
            </a:r>
            <a:r>
              <a:rPr sz="1200" spc="-38" dirty="0">
                <a:solidFill>
                  <a:srgbClr val="FFFFFF"/>
                </a:solidFill>
                <a:latin typeface="Times New Roman"/>
                <a:cs typeface="Times New Roman"/>
              </a:rPr>
              <a:t>o</a:t>
            </a:r>
            <a:r>
              <a:rPr sz="1200" dirty="0">
                <a:solidFill>
                  <a:srgbClr val="FFFFFF"/>
                </a:solidFill>
                <a:latin typeface="Times New Roman"/>
                <a:cs typeface="Times New Roman"/>
              </a:rPr>
              <a:t>rt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r>
              <a:rPr sz="1200" spc="137" dirty="0">
                <a:solidFill>
                  <a:srgbClr val="FFFFFF"/>
                </a:solidFill>
                <a:latin typeface="Times New Roman"/>
                <a:cs typeface="Times New Roman"/>
              </a:rPr>
              <a:t> </a:t>
            </a:r>
            <a:r>
              <a:rPr sz="1200" dirty="0">
                <a:solidFill>
                  <a:srgbClr val="FFFFFF"/>
                </a:solidFill>
                <a:latin typeface="Times New Roman"/>
                <a:cs typeface="Times New Roman"/>
              </a:rPr>
              <a:t>O</a:t>
            </a:r>
            <a:r>
              <a:rPr sz="1200" spc="-10" dirty="0">
                <a:solidFill>
                  <a:srgbClr val="FFFFFF"/>
                </a:solidFill>
                <a:latin typeface="Times New Roman"/>
                <a:cs typeface="Times New Roman"/>
              </a:rPr>
              <a:t>u</a:t>
            </a:r>
            <a:r>
              <a:rPr sz="1200" dirty="0">
                <a:solidFill>
                  <a:srgbClr val="FFFFFF"/>
                </a:solidFill>
                <a:latin typeface="Times New Roman"/>
                <a:cs typeface="Times New Roman"/>
              </a:rPr>
              <a:t>t</a:t>
            </a:r>
            <a:r>
              <a:rPr sz="1200" spc="103"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89"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2" name="object 2"/>
          <p:cNvSpPr txBox="1"/>
          <p:nvPr/>
        </p:nvSpPr>
        <p:spPr>
          <a:xfrm>
            <a:off x="8493064" y="6624565"/>
            <a:ext cx="49023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14</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38</a:t>
            </a:r>
            <a:r>
              <a:rPr sz="1200" dirty="0">
                <a:solidFill>
                  <a:srgbClr val="FFFFFF"/>
                </a:solidFill>
                <a:latin typeface="Times New Roman"/>
                <a:cs typeface="Times New Roman"/>
              </a:rPr>
              <a:t>)</a:t>
            </a:r>
            <a:endParaRPr sz="1200">
              <a:solidFill>
                <a:prstClr val="black"/>
              </a:solidFill>
              <a:latin typeface="Times New Roman"/>
              <a:cs typeface="Times New Roman"/>
            </a:endParaRPr>
          </a:p>
        </p:txBody>
      </p:sp>
      <p:sp>
        <p:nvSpPr>
          <p:cNvPr id="12" name="object 5"/>
          <p:cNvSpPr txBox="1"/>
          <p:nvPr/>
        </p:nvSpPr>
        <p:spPr>
          <a:xfrm>
            <a:off x="6942115" y="4634803"/>
            <a:ext cx="1976303" cy="324572"/>
          </a:xfrm>
          <a:prstGeom prst="rect">
            <a:avLst/>
          </a:prstGeom>
        </p:spPr>
        <p:txBody>
          <a:bodyPr wrap="square" lIns="0" tIns="0" rIns="0" bIns="0" rtlCol="0">
            <a:noAutofit/>
          </a:bodyPr>
          <a:lstStyle/>
          <a:p>
            <a:pPr marL="25132" defTabSz="1809757" fontAlgn="auto">
              <a:lnSpc>
                <a:spcPts val="2328"/>
              </a:lnSpc>
              <a:spcBef>
                <a:spcPts val="115"/>
              </a:spcBef>
              <a:spcAft>
                <a:spcPts val="0"/>
              </a:spcAft>
            </a:pPr>
            <a:r>
              <a:rPr sz="3000" baseline="2898" dirty="0">
                <a:solidFill>
                  <a:prstClr val="black"/>
                </a:solidFill>
                <a:latin typeface="Times New Roman"/>
                <a:cs typeface="Times New Roman"/>
              </a:rPr>
              <a:t>NB:</a:t>
            </a:r>
            <a:r>
              <a:rPr sz="3000" spc="464"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0</a:t>
            </a:r>
            <a:r>
              <a:rPr sz="2200" spc="345"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OOT</a:t>
            </a:r>
            <a:endParaRPr sz="2000" dirty="0">
              <a:solidFill>
                <a:prstClr val="black"/>
              </a:solidFill>
              <a:latin typeface="Times New Roman"/>
              <a:cs typeface="Times New Roman"/>
            </a:endParaRPr>
          </a:p>
        </p:txBody>
      </p:sp>
      <mc:AlternateContent xmlns:mc="http://schemas.openxmlformats.org/markup-compatibility/2006">
        <mc:Choice xmlns:p14="http://schemas.microsoft.com/office/powerpoint/2010/main" Requires="p14">
          <p:contentPart p14:bwMode="auto" r:id="rId4">
            <p14:nvContentPartPr>
              <p14:cNvPr id="13" name="Ink 12"/>
              <p14:cNvContentPartPr/>
              <p14:nvPr/>
            </p14:nvContentPartPr>
            <p14:xfrm>
              <a:off x="4483110" y="3536840"/>
              <a:ext cx="520920" cy="39240"/>
            </p14:xfrm>
          </p:contentPart>
        </mc:Choice>
        <mc:Fallback>
          <p:pic>
            <p:nvPicPr>
              <p:cNvPr id="13" name="Ink 12"/>
              <p:cNvPicPr/>
              <p:nvPr/>
            </p:nvPicPr>
            <p:blipFill>
              <a:blip r:embed="rId5"/>
              <a:stretch>
                <a:fillRect/>
              </a:stretch>
            </p:blipFill>
            <p:spPr>
              <a:xfrm>
                <a:off x="4411110" y="3392840"/>
                <a:ext cx="6649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p14:cNvContentPartPr/>
              <p14:nvPr/>
            </p14:nvContentPartPr>
            <p14:xfrm>
              <a:off x="2807616" y="2875729"/>
              <a:ext cx="3594600" cy="140040"/>
            </p14:xfrm>
          </p:contentPart>
        </mc:Choice>
        <mc:Fallback>
          <p:pic>
            <p:nvPicPr>
              <p:cNvPr id="14" name="Ink 13"/>
              <p:cNvPicPr/>
              <p:nvPr/>
            </p:nvPicPr>
            <p:blipFill>
              <a:blip r:embed="rId7"/>
              <a:stretch>
                <a:fillRect/>
              </a:stretch>
            </p:blipFill>
            <p:spPr>
              <a:xfrm>
                <a:off x="2735616" y="2731729"/>
                <a:ext cx="3738600" cy="428040"/>
              </a:xfrm>
              <a:prstGeom prst="rect">
                <a:avLst/>
              </a:prstGeom>
            </p:spPr>
          </p:pic>
        </mc:Fallback>
      </mc:AlternateContent>
      <p:sp>
        <p:nvSpPr>
          <p:cNvPr id="17" name="TextBox 16"/>
          <p:cNvSpPr txBox="1"/>
          <p:nvPr/>
        </p:nvSpPr>
        <p:spPr>
          <a:xfrm flipH="1">
            <a:off x="6402825" y="3600062"/>
            <a:ext cx="1753299" cy="369332"/>
          </a:xfrm>
          <a:prstGeom prst="rect">
            <a:avLst/>
          </a:prstGeom>
          <a:solidFill>
            <a:schemeClr val="accent1">
              <a:lumMod val="20000"/>
              <a:lumOff val="80000"/>
            </a:schemeClr>
          </a:solidFill>
        </p:spPr>
        <p:txBody>
          <a:bodyPr wrap="square" rtlCol="0">
            <a:spAutoFit/>
          </a:bodyPr>
          <a:lstStyle/>
          <a:p>
            <a:r>
              <a:rPr lang="en-CA" sz="1800" dirty="0"/>
              <a:t>l</a:t>
            </a:r>
            <a:r>
              <a:rPr lang="en-CA" sz="1800" dirty="0" smtClean="0"/>
              <a:t>-arc, r-arc, shift</a:t>
            </a:r>
            <a:endParaRPr lang="en-CA" sz="1800" dirty="0"/>
          </a:p>
        </p:txBody>
      </p:sp>
      <mc:AlternateContent xmlns:mc="http://schemas.openxmlformats.org/markup-compatibility/2006">
        <mc:Choice xmlns:p14="http://schemas.microsoft.com/office/powerpoint/2010/main" Requires="p14">
          <p:contentPart p14:bwMode="auto" r:id="rId8">
            <p14:nvContentPartPr>
              <p14:cNvPr id="18" name="Ink 17"/>
              <p14:cNvContentPartPr/>
              <p14:nvPr/>
            </p14:nvContentPartPr>
            <p14:xfrm>
              <a:off x="4070190" y="3575110"/>
              <a:ext cx="70200" cy="6840"/>
            </p14:xfrm>
          </p:contentPart>
        </mc:Choice>
        <mc:Fallback>
          <p:pic>
            <p:nvPicPr>
              <p:cNvPr id="18" name="Ink 17"/>
              <p:cNvPicPr/>
              <p:nvPr/>
            </p:nvPicPr>
            <p:blipFill>
              <a:blip r:embed="rId9"/>
              <a:stretch>
                <a:fillRect/>
              </a:stretch>
            </p:blipFill>
            <p:spPr>
              <a:xfrm>
                <a:off x="3998190" y="3431110"/>
                <a:ext cx="214200" cy="294840"/>
              </a:xfrm>
              <a:prstGeom prst="rect">
                <a:avLst/>
              </a:prstGeom>
            </p:spPr>
          </p:pic>
        </mc:Fallback>
      </mc:AlternateContent>
      <p:sp>
        <p:nvSpPr>
          <p:cNvPr id="19" name="TextBox 18"/>
          <p:cNvSpPr txBox="1"/>
          <p:nvPr/>
        </p:nvSpPr>
        <p:spPr>
          <a:xfrm>
            <a:off x="4112652" y="5206944"/>
            <a:ext cx="4806215" cy="1077218"/>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smtClean="0">
                <a:latin typeface="+mj-lt"/>
              </a:rPr>
              <a:t>The classifier is a simple MLP/FF neural network</a:t>
            </a:r>
          </a:p>
          <a:p>
            <a:pPr marL="285750" indent="-285750">
              <a:buFont typeface="Arial" panose="020B0604020202020204" pitchFamily="34" charset="0"/>
              <a:buChar char="•"/>
            </a:pPr>
            <a:r>
              <a:rPr lang="en-CA" dirty="0" smtClean="0">
                <a:latin typeface="+mj-lt"/>
              </a:rPr>
              <a:t>The element of the stack / queue are vectors learned by RNNs</a:t>
            </a:r>
            <a:endParaRPr lang="en-CA" dirty="0">
              <a:latin typeface="+mj-lt"/>
            </a:endParaRPr>
          </a:p>
        </p:txBody>
      </p:sp>
      <p:sp>
        <p:nvSpPr>
          <p:cNvPr id="20" name="Date Placeholder 19"/>
          <p:cNvSpPr>
            <a:spLocks noGrp="1"/>
          </p:cNvSpPr>
          <p:nvPr>
            <p:ph type="dt" sz="half" idx="10"/>
          </p:nvPr>
        </p:nvSpPr>
        <p:spPr/>
        <p:txBody>
          <a:bodyPr/>
          <a:lstStyle/>
          <a:p>
            <a:pPr>
              <a:defRPr/>
            </a:pPr>
            <a:fld id="{7C952891-4046-4CC5-9A17-4A06C82108E2}" type="datetime1">
              <a:rPr lang="en-US" smtClean="0"/>
              <a:t>2/11/2019</a:t>
            </a:fld>
            <a:endParaRPr lang="en-US"/>
          </a:p>
        </p:txBody>
      </p:sp>
      <p:sp>
        <p:nvSpPr>
          <p:cNvPr id="21" name="Footer Placeholder 20"/>
          <p:cNvSpPr>
            <a:spLocks noGrp="1"/>
          </p:cNvSpPr>
          <p:nvPr>
            <p:ph type="ftr" sz="quarter" idx="11"/>
          </p:nvPr>
        </p:nvSpPr>
        <p:spPr/>
        <p:txBody>
          <a:bodyPr/>
          <a:lstStyle/>
          <a:p>
            <a:pPr>
              <a:defRPr/>
            </a:pPr>
            <a:r>
              <a:rPr lang="en-US" smtClean="0"/>
              <a:t>CPSC503 Winter 2019</a:t>
            </a:r>
            <a:endParaRPr lang="en-US"/>
          </a:p>
        </p:txBody>
      </p:sp>
      <p:sp>
        <p:nvSpPr>
          <p:cNvPr id="22" name="Slide Number Placeholder 21"/>
          <p:cNvSpPr>
            <a:spLocks noGrp="1"/>
          </p:cNvSpPr>
          <p:nvPr>
            <p:ph type="sldNum" sz="quarter" idx="12"/>
          </p:nvPr>
        </p:nvSpPr>
        <p:spPr/>
        <p:txBody>
          <a:bodyPr/>
          <a:lstStyle/>
          <a:p>
            <a:pPr>
              <a:defRPr/>
            </a:pPr>
            <a:fld id="{FAE1E95F-0651-4BB0-8E42-892AD262E23E}" type="slidenum">
              <a:rPr lang="en-US" smtClean="0"/>
              <a:pPr>
                <a:defRPr/>
              </a:pPr>
              <a:t>9</a:t>
            </a:fld>
            <a:endParaRPr lang="en-US"/>
          </a:p>
        </p:txBody>
      </p:sp>
      <mc:AlternateContent xmlns:mc="http://schemas.openxmlformats.org/markup-compatibility/2006">
        <mc:Choice xmlns:p14="http://schemas.microsoft.com/office/powerpoint/2010/main" Requires="p14">
          <p:contentPart p14:bwMode="auto" r:id="rId10">
            <p14:nvContentPartPr>
              <p14:cNvPr id="23" name="Ink 22"/>
              <p14:cNvContentPartPr/>
              <p14:nvPr/>
            </p14:nvContentPartPr>
            <p14:xfrm>
              <a:off x="1508211" y="1457002"/>
              <a:ext cx="2256840" cy="260640"/>
            </p14:xfrm>
          </p:contentPart>
        </mc:Choice>
        <mc:Fallback>
          <p:pic>
            <p:nvPicPr>
              <p:cNvPr id="23" name="Ink 22"/>
              <p:cNvPicPr/>
              <p:nvPr/>
            </p:nvPicPr>
            <p:blipFill>
              <a:blip r:embed="rId11"/>
              <a:stretch>
                <a:fillRect/>
              </a:stretch>
            </p:blipFill>
            <p:spPr>
              <a:xfrm>
                <a:off x="1436211" y="1313002"/>
                <a:ext cx="240084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p14:cNvContentPartPr/>
              <p14:nvPr/>
            </p14:nvContentPartPr>
            <p14:xfrm>
              <a:off x="4468131" y="5269762"/>
              <a:ext cx="3290400" cy="155880"/>
            </p14:xfrm>
          </p:contentPart>
        </mc:Choice>
        <mc:Fallback>
          <p:pic>
            <p:nvPicPr>
              <p:cNvPr id="24" name="Ink 23"/>
              <p:cNvPicPr/>
              <p:nvPr/>
            </p:nvPicPr>
            <p:blipFill>
              <a:blip r:embed="rId13"/>
              <a:stretch>
                <a:fillRect/>
              </a:stretch>
            </p:blipFill>
            <p:spPr>
              <a:xfrm>
                <a:off x="4396131" y="5125762"/>
                <a:ext cx="343440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p14:cNvContentPartPr/>
              <p14:nvPr/>
            </p14:nvContentPartPr>
            <p14:xfrm>
              <a:off x="6381891" y="5812282"/>
              <a:ext cx="1301400" cy="82440"/>
            </p14:xfrm>
          </p:contentPart>
        </mc:Choice>
        <mc:Fallback>
          <p:pic>
            <p:nvPicPr>
              <p:cNvPr id="26" name="Ink 25"/>
              <p:cNvPicPr/>
              <p:nvPr/>
            </p:nvPicPr>
            <p:blipFill>
              <a:blip r:embed="rId15"/>
              <a:stretch>
                <a:fillRect/>
              </a:stretch>
            </p:blipFill>
            <p:spPr>
              <a:xfrm>
                <a:off x="6309891" y="5668282"/>
                <a:ext cx="1445400" cy="370440"/>
              </a:xfrm>
              <a:prstGeom prst="rect">
                <a:avLst/>
              </a:prstGeom>
            </p:spPr>
          </p:pic>
        </mc:Fallback>
      </mc:AlternateContent>
    </p:spTree>
    <p:extLst>
      <p:ext uri="{BB962C8B-B14F-4D97-AF65-F5344CB8AC3E}">
        <p14:creationId xmlns:p14="http://schemas.microsoft.com/office/powerpoint/2010/main" val="15540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44152</TotalTime>
  <Words>6867</Words>
  <Application>Microsoft Office PowerPoint</Application>
  <PresentationFormat>On-screen Show (4:3)</PresentationFormat>
  <Paragraphs>1107</Paragraphs>
  <Slides>67</Slides>
  <Notes>62</Notes>
  <HiddenSlides>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8" baseType="lpstr">
      <vt:lpstr>Arial</vt:lpstr>
      <vt:lpstr>Batang</vt:lpstr>
      <vt:lpstr>Calibri</vt:lpstr>
      <vt:lpstr>Cambria Math</vt:lpstr>
      <vt:lpstr>Comic Sans MS</vt:lpstr>
      <vt:lpstr>Math B</vt:lpstr>
      <vt:lpstr>Meiryo</vt:lpstr>
      <vt:lpstr>Symbol</vt:lpstr>
      <vt:lpstr>Times New Roman</vt:lpstr>
      <vt:lpstr>5832 Template</vt:lpstr>
      <vt:lpstr>Equation</vt:lpstr>
      <vt:lpstr>CPSC 503 Computational Linguistics</vt:lpstr>
      <vt:lpstr>Plan for today</vt:lpstr>
      <vt:lpstr>Big Picture: Syntax &amp; Parsing (2016…) </vt:lpstr>
      <vt:lpstr>Very recent paper (NAACL 2018)</vt:lpstr>
      <vt:lpstr>Very recent paper (NAACL 2018)</vt:lpstr>
      <vt:lpstr>Big Picture: Syntax &amp; Parsing (2016…) </vt:lpstr>
      <vt:lpstr>PowerPoint Presentation</vt:lpstr>
      <vt:lpstr>PowerPoint Presentation</vt:lpstr>
      <vt:lpstr>PowerPoint Presentation</vt:lpstr>
      <vt:lpstr>PowerPoint Presentation</vt:lpstr>
      <vt:lpstr>PowerPoint Presentation</vt:lpstr>
      <vt:lpstr>Knowledge-Formalisms Map (including probabilistic formalisms)</vt:lpstr>
      <vt:lpstr>Next three classes</vt:lpstr>
      <vt:lpstr>Today Feb 9</vt:lpstr>
      <vt:lpstr>Semantics</vt:lpstr>
      <vt:lpstr>Semantic Relations involving Sentences ?</vt:lpstr>
      <vt:lpstr>Meaning Structure of Language</vt:lpstr>
      <vt:lpstr>Grammaticization</vt:lpstr>
      <vt:lpstr>Predicate-Argument Structure</vt:lpstr>
      <vt:lpstr>Semantic (Thematic) Roles</vt:lpstr>
      <vt:lpstr>Requirements for Meaning Representations?</vt:lpstr>
      <vt:lpstr>First Order Predicate Calculus (FOPC)</vt:lpstr>
      <vt:lpstr>Common Meaning Representations</vt:lpstr>
      <vt:lpstr>Today Feb 9</vt:lpstr>
      <vt:lpstr>Categories &amp; Events</vt:lpstr>
      <vt:lpstr>Reification Again</vt:lpstr>
      <vt:lpstr>MUC-4 Example</vt:lpstr>
      <vt:lpstr>Representing Time (14.4.1)</vt:lpstr>
      <vt:lpstr>Interval Events</vt:lpstr>
      <vt:lpstr>Relation Between Tenses and Time</vt:lpstr>
      <vt:lpstr>Reference Point</vt:lpstr>
      <vt:lpstr>PowerPoint Presentation</vt:lpstr>
      <vt:lpstr>Language and time </vt:lpstr>
      <vt:lpstr>Today Feb 9</vt:lpstr>
      <vt:lpstr>Practical Goal for (Syntax-driven) Semantic Analysis</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PowerPoint Presentation</vt:lpstr>
      <vt:lpstr>Next Class</vt:lpstr>
      <vt:lpstr>Just a sketch:  to provide some context for some concepts / techniques discussed in 422</vt:lpstr>
      <vt:lpstr>Non-Compositionality</vt:lpstr>
      <vt:lpstr>English Idioms</vt:lpstr>
      <vt:lpstr>The Tip of the Iceberg</vt:lpstr>
      <vt:lpstr>Handling Idioms</vt:lpstr>
      <vt:lpstr>Attachments for a fragment of English (Sect. 18.5) old edition</vt:lpstr>
      <vt:lpstr>Full story more complex</vt:lpstr>
      <vt:lpstr>PowerPoint Presentation</vt:lpstr>
      <vt:lpstr>Integration with a Parser</vt:lpstr>
      <vt:lpstr>Pros and Cons</vt:lpstr>
      <vt:lpstr>How to Produce a Canonical Form</vt:lpstr>
      <vt:lpstr>Non-verbal  predicate-argument structures</vt:lpstr>
      <vt:lpstr>Linguistically Relevant Concepts in FOPC</vt:lpstr>
      <vt:lpstr>Categories &amp; Events</vt:lpstr>
      <vt:lpstr>MUC-4 Example</vt:lpstr>
      <vt:lpstr>Reification Again</vt:lpstr>
      <vt:lpstr>Representing Time</vt:lpstr>
      <vt:lpstr>Interval Events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727</cp:revision>
  <dcterms:created xsi:type="dcterms:W3CDTF">2003-01-21T20:11:16Z</dcterms:created>
  <dcterms:modified xsi:type="dcterms:W3CDTF">2019-02-11T20:49:18Z</dcterms:modified>
</cp:coreProperties>
</file>